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3565A"/>
                </a:solidFill>
                <a:latin typeface="Arial"/>
              </a:defRPr>
            </a:pPr>
            <a:r>
              <a:t>문서 분석 중 오류 발생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3565A"/>
                </a:solidFill>
                <a:latin typeface="Arial"/>
              </a:defRPr>
            </a:pPr>
            <a:r>
              <a:t>내용 준비 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53565A"/>
                </a:solidFill>
                <a:latin typeface="Arial"/>
              </a:defRPr>
            </a:pPr>
            <a:r>
              <a:t>- 포인트 1</a:t>
            </a:r>
            <a:br/>
            <a:r>
              <a:t>- 포인트 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3565A"/>
                </a:solidFill>
                <a:latin typeface="Arial"/>
              </a:defRPr>
            </a:pPr>
            <a:r>
              <a:t>내용 준비 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53565A"/>
                </a:solidFill>
                <a:latin typeface="Arial"/>
              </a:defRPr>
            </a:pPr>
            <a:r>
              <a:t>- 포인트 1</a:t>
            </a:r>
            <a:br/>
            <a:r>
              <a:t>- 포인트 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3565A"/>
                </a:solidFill>
                <a:latin typeface="Arial"/>
              </a:defRPr>
            </a:pPr>
            <a:r>
              <a:t>내용 준비 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53565A"/>
                </a:solidFill>
                <a:latin typeface="Arial"/>
              </a:defRPr>
            </a:pPr>
            <a:r>
              <a:t>- 포인트 1</a:t>
            </a:r>
            <a:br/>
            <a:r>
              <a:t>- 포인트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3565A"/>
                </a:solidFill>
                <a:latin typeface="Arial"/>
              </a:defRPr>
            </a:pPr>
            <a:r>
              <a:t>내용 준비 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53565A"/>
                </a:solidFill>
                <a:latin typeface="Arial"/>
              </a:defRPr>
            </a:pPr>
            <a:r>
              <a:t>- 포인트 1</a:t>
            </a:r>
            <a:br/>
            <a:r>
              <a:t>- 포인트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3565A"/>
                </a:solidFill>
                <a:latin typeface="Arial"/>
              </a:defRPr>
            </a:pPr>
            <a:r>
              <a:t>내용 준비 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53565A"/>
                </a:solidFill>
                <a:latin typeface="Arial"/>
              </a:defRPr>
            </a:pPr>
            <a:r>
              <a:t>- 포인트 1</a:t>
            </a:r>
            <a:br/>
            <a:r>
              <a:t>- 포인트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3565A"/>
                </a:solidFill>
                <a:latin typeface="Arial"/>
              </a:defRPr>
            </a:pPr>
            <a:r>
              <a:t>내용 준비 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53565A"/>
                </a:solidFill>
                <a:latin typeface="Arial"/>
              </a:defRPr>
            </a:pPr>
            <a:r>
              <a:t>- 포인트 1</a:t>
            </a:r>
            <a:br/>
            <a:r>
              <a:t>- 포인트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3565A"/>
                </a:solidFill>
                <a:latin typeface="Arial"/>
              </a:defRPr>
            </a:pPr>
            <a:r>
              <a:t>내용 준비 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53565A"/>
                </a:solidFill>
                <a:latin typeface="Arial"/>
              </a:defRPr>
            </a:pPr>
            <a:r>
              <a:t>- 포인트 1</a:t>
            </a:r>
            <a:br/>
            <a:r>
              <a:t>- 포인트 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3565A"/>
                </a:solidFill>
                <a:latin typeface="Arial"/>
              </a:defRPr>
            </a:pPr>
            <a:r>
              <a:t>내용 준비 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53565A"/>
                </a:solidFill>
                <a:latin typeface="Arial"/>
              </a:defRPr>
            </a:pPr>
            <a:r>
              <a:t>- 포인트 1</a:t>
            </a:r>
            <a:br/>
            <a:r>
              <a:t>- 포인트 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3565A"/>
                </a:solidFill>
                <a:latin typeface="Arial"/>
              </a:defRPr>
            </a:pPr>
            <a:r>
              <a:t>내용 준비 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53565A"/>
                </a:solidFill>
                <a:latin typeface="Arial"/>
              </a:defRPr>
            </a:pPr>
            <a:r>
              <a:t>- 포인트 1</a:t>
            </a:r>
            <a:br/>
            <a:r>
              <a:t>- 포인트 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3565A"/>
                </a:solidFill>
                <a:latin typeface="Arial"/>
              </a:defRPr>
            </a:pPr>
            <a:r>
              <a:t>내용 준비 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53565A"/>
                </a:solidFill>
                <a:latin typeface="Arial"/>
              </a:defRPr>
            </a:pPr>
            <a:r>
              <a:t>- 포인트 1</a:t>
            </a:r>
            <a:br/>
            <a:r>
              <a:t>- 포인트 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3565A"/>
                </a:solidFill>
                <a:latin typeface="Arial"/>
              </a:defRPr>
            </a:pPr>
            <a:r>
              <a:t>내용 준비 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53565A"/>
                </a:solidFill>
                <a:latin typeface="Arial"/>
              </a:defRPr>
            </a:pPr>
            <a:r>
              <a:t>- 포인트 1</a:t>
            </a:r>
            <a:br/>
            <a:r>
              <a:t>- 포인트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