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  <a:defRPr sz="2000" b="1">
                <a:solidFill>
                  <a:srgbClr val="0076A8"/>
                </a:solidFill>
                <a:latin typeface="Arial"/>
              </a:defRPr>
            </a:pPr>
            <a:r>
              <a:t>Strategic Analysis &amp; Recommendations: Key Findings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84048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2800" b="1">
                <a:solidFill>
                  <a:srgbClr val="0076A8"/>
                </a:solidFill>
                <a:latin typeface="Arial"/>
              </a:defRPr>
            </a:pPr>
            <a:r>
              <a:t>Our FY plan targets 15% revenue growth via market expansion and CX improvements. We analyzed custome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t>Executive Summary: 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t>• Define priorities.</a:t>
            </a: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t>• Phase execution.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760720"/>
            <a:ext cx="822960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200" i="1" b="0">
                <a:solidFill>
                  <a:srgbClr val="53565A"/>
                </a:solidFill>
                <a:latin typeface="Arial"/>
              </a:defRPr>
            </a:pPr>
            <a:r>
              <a:t>Our FY plan targets 15% revenue growth via market expansion and CX improvements. We analyzed customer trends, competitive landscape, and operational efficiency. Phased implementation with measurable 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731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t>Market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t>Market Analysis: 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t>• Define priorities.</a:t>
            </a: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t>• Phase execution.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760720"/>
            <a:ext cx="822960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200" i="1" b="0">
                <a:solidFill>
                  <a:srgbClr val="53565A"/>
                </a:solidFill>
                <a:latin typeface="Arial"/>
              </a:defRPr>
            </a:pPr>
            <a:r>
              <a:t>Our FY plan targets 15% revenue growth via market expansion and CX improvements. We analyzed customer trends, competitive landscape, and operational efficiency. Phased implementation with measurable 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731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t>Strategic 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t>Strategic Options: 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t>• Define priorities.</a:t>
            </a: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t>• Phase execution.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760720"/>
            <a:ext cx="822960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200" i="1" b="0">
                <a:solidFill>
                  <a:srgbClr val="53565A"/>
                </a:solidFill>
                <a:latin typeface="Arial"/>
              </a:defRPr>
            </a:pPr>
            <a:r>
              <a:t>Our FY plan targets 15% revenue growth via market expansion and CX improvements. We analyzed customer trends, competitive landscape, and operational efficiency. Phased implementation with measurable 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731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t>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t>Recommendations: 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t>• Define priorities.</a:t>
            </a: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t>• Phase execution.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760720"/>
            <a:ext cx="822960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200" i="1" b="0">
                <a:solidFill>
                  <a:srgbClr val="53565A"/>
                </a:solidFill>
                <a:latin typeface="Arial"/>
              </a:defRPr>
            </a:pPr>
            <a:r>
              <a:t>Our FY plan targets 15% revenue growth via market expansion and CX improvements. We analyzed customer trends, competitive landscape, and operational efficiency. Phased implementation with measurable 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731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