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  <a:defRPr sz="2000" b="1">
                <a:solidFill>
                  <a:srgbClr val="0076A8"/>
                </a:solidFill>
                <a:latin typeface="Arial"/>
              </a:defRPr>
            </a:pPr>
            <a:r>
              <a:rPr/>
              <a:t>Strategic Analysis &amp; Recommendations: Key 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84048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2800" b="1">
                <a:solidFill>
                  <a:srgbClr val="0076A8"/>
                </a:solidFill>
                <a:latin typeface="Arial"/>
              </a:defRPr>
            </a:pPr>
            <a:r>
              <a:rPr/>
              <a:t>Our FY plan targets 15% revenue growth via market expansion and CX improvements. We analyzed custome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Executive Summary: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• 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Market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Market Analysis: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• 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Strategic 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Strategic Options: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• 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Recommendations: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• 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 sz="1200" b="0">
                <a:solidFill>
                  <a:srgbClr val="53565A"/>
                </a:solidFill>
                <a:latin typeface="Arial"/>
              </a:defRPr>
            </a:pPr>
            <a:r>
              <a:rPr/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