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914400" y="2286000"/>
            <a:ext cx="7315200" cy="1371600"/>
          </a:xfrm>
          <a:prstGeom prst="rect">
            <a:avLst/>
          </a:prstGeom>
          <a:noFill/>
        </p:spPr>
        <p:txBody>
          <a:bodyPr wrap="square" anchor="ctr">
            <a:spAutoFit/>
          </a:bodyPr>
          <a:lstStyle/>
          <a:p>
            <a:pPr algn="ctr">
              <a:lnSpc>
                <a:spcPct val="120000"/>
              </a:lnSpc>
              <a:defRPr sz="2000" b="1">
                <a:solidFill>
                  <a:srgbClr val="0076A8"/>
                </a:solidFill>
                <a:latin typeface="Arial"/>
              </a:defRPr>
            </a:pPr>
            <a:r>
              <a:rPr/>
              <a:t>Strategic Analysis &amp; Recommendations: Key Findings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1828800" y="3840480"/>
            <a:ext cx="5486400" cy="7315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120000"/>
              </a:lnSpc>
              <a:defRPr sz="2800" b="1">
                <a:solidFill>
                  <a:srgbClr val="0076A8"/>
                </a:solidFill>
                <a:latin typeface="Arial"/>
              </a:defRPr>
            </a:pPr>
            <a:r>
              <a:rPr/>
              <a:t>Our FY plan targets 15% revenue growth via market expansion and CX improvements. We analyzed custome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Executive Summary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Executive Summary: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??Analysis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30936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1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Market Analysis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Market Analysis: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??Analysis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30936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2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Strategic Options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Strategic Options: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??Analysis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30936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3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2" name="TextBox 1"/>
          <p:cNvSpPr txBox="1"/>
          <p:nvPr/>
        </p:nvSpPr>
        <p:spPr>
          <a:xfrm>
            <a:off x="457200" y="457200"/>
            <a:ext cx="8229600" cy="64008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Recommendations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57200" y="1280160"/>
            <a:ext cx="8229600" cy="54864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Recommendations: Key Findings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2011680"/>
            <a:ext cx="8229600" cy="36576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??Analysis results pending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10972800" y="6309360"/>
            <a:ext cx="7315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r">
              <a:lnSpc>
                <a:spcPct val="120000"/>
              </a:lnSpc>
              <a:spcAft>
                <a:spcPts val="800"/>
              </a:spcAft>
              <a:defRPr sz="1200" b="0">
                <a:solidFill>
                  <a:srgbClr val="53565A"/>
                </a:solidFill>
                <a:latin typeface="Arial"/>
              </a:defRPr>
            </a:pPr>
            <a:r>
              <a:rPr sz="1200" b="1">
                <a:solidFill>
                  <a:srgbClr val="0076A8"/>
                </a:solidFill>
                <a:latin typeface="Arial"/>
              </a:rPr>
              <a:t>4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