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 b="1">
                <a:solidFill>
                  <a:srgbClr val="0076A8"/>
                </a:solidFill>
                <a:latin typeface="Arial"/>
              </a:defRPr>
            </a:pPr>
            <a:r>
              <a:t>Strategic Analysis &amp; Recommendations: Key Findings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84048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>
                <a:solidFill>
                  <a:srgbClr val="53565A"/>
                </a:solidFill>
                <a:latin typeface="Arial"/>
              </a:defRPr>
            </a:pPr>
            <a:r>
              <a:t>Our company targets 15% revenue growth with a market expansion focus. Analysis covers customer trend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0076A8"/>
                </a:solidFill>
                <a:latin typeface="Arial"/>
              </a:defRPr>
            </a:pPr>
            <a:r>
              <a:t>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>
                <a:solidFill>
                  <a:srgbClr val="F47621"/>
                </a:solidFill>
                <a:latin typeface="Arial"/>
              </a:defRPr>
            </a:pPr>
            <a:r>
              <a:t>Executive Summary: Key Findings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 sz="1200">
                <a:solidFill>
                  <a:srgbClr val="53565A"/>
                </a:solidFill>
                <a:latin typeface="Arial"/>
              </a:defRPr>
            </a:pPr>
            <a:r>
              <a:t>• Analysis results pending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760720"/>
            <a:ext cx="8229600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 i="1">
                <a:solidFill>
                  <a:srgbClr val="53565A"/>
                </a:solidFill>
                <a:latin typeface="Arial"/>
              </a:defRPr>
            </a:pPr>
            <a:r>
              <a:t>Our company targets 15% revenue growth with a market expansion focus. Analysis covers customer trends, competitive landscape, and operational efficiency. We recommend phased implementation and clear 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