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  <a:p>
            <a:pPr lvl="1"/>
            <a:r>
              <a:rPr lang="en-US" smtClean="0" sz="1800">
                <a:solidFill>
                  <a:schemeClr val="tx1"/>
                </a:solidFill>
                <a:latin typeface="Arial"/>
              </a:rPr>
              <a:t>Second level</a:t>
            </a:r>
          </a:p>
          <a:p>
            <a:pPr lvl="2"/>
            <a:r>
              <a:rPr lang="en-US" smtClean="0" sz="1800">
                <a:solidFill>
                  <a:schemeClr val="tx1"/>
                </a:solidFill>
                <a:latin typeface="Arial"/>
              </a:rPr>
              <a:t>Third level</a:t>
            </a:r>
          </a:p>
          <a:p>
            <a:pPr lvl="3"/>
            <a:r>
              <a:rPr lang="en-US" smtClean="0" sz="1800">
                <a:solidFill>
                  <a:schemeClr val="tx1"/>
                </a:solidFill>
                <a:latin typeface="Arial"/>
              </a:rPr>
              <a:t>Fourth level</a:t>
            </a:r>
          </a:p>
          <a:p>
            <a:pPr lvl="4"/>
            <a:r>
              <a:rPr lang="en-US" smtClean="0" sz="1800">
                <a:solidFill>
                  <a:schemeClr val="tx1"/>
                </a:solidFill>
                <a:latin typeface="Arial"/>
              </a:rPr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 sz="1800">
                <a:solidFill>
                  <a:schemeClr val="tx1"/>
                </a:solidFill>
                <a:latin typeface="Arial"/>
              </a:rPr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2024년도에 회사의 수익성, 시장 점유율, 고객 기반, 제품 포트폴리오, 직원 수, R&amp;D 투자 및 디지털 변환 성과가 크게 개선되어 고객 만족도를 향상시키고 새로운 시장에 성공적으로 진출했다는 것은 회사가 전략적으로 경쟁 우위를 확보하고 지속 가능한 성장을 위한 강력한 기반을 마련했음을 의미한다.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2024년 회사 성장의 핵심 요약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수익성 및 시장 점유율 증가</a:t>
            </a:r>
            <a:br/>
            <a:r>
              <a:t>- 고객 기반 확대와 만족도 향상</a:t>
            </a:r>
            <a:br/>
            <a:r>
              <a:t>- 제품 포트폴리오 다양화</a:t>
            </a:r>
            <a:br/>
            <a:r>
              <a:t>- R&amp;D와 디지털 변환을 통한 혁신 가속화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시장 동향과 회사의 현 위치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시장 점유율 변화</a:t>
            </a:r>
            <a:br/>
            <a:r>
              <a:t>- 고객 기반의 성장 추세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R&amp;D 투자 및 디지털 변환의 현재 성과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R&amp;D 투자 비율</a:t>
            </a:r>
            <a:br/>
            <a:r>
              <a:t>- 디지털 변환 진행 상태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시장 경쟁 증가 및 기술 변화에 따른 도전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경쟁사 대비 시장 점유율</a:t>
            </a:r>
            <a:br/>
            <a:r>
              <a:t>- 신기술 적응에 따른 도전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직원 수 증가와 기술 역량 강화 필요성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직원 수 증가율</a:t>
            </a:r>
            <a:br/>
            <a:r>
              <a:t>- 기술 및 디지털 역량의 강화 필요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성장 전략을 위한 핵심 우선순위와 실행 계획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시장 점유율 확대 전략</a:t>
            </a:r>
            <a:br/>
            <a:r>
              <a:t>- 고객 만족도 향상 방안</a:t>
            </a:r>
            <a:br/>
            <a:r>
              <a:t>- 제품 포트폴리오 다양화</a:t>
            </a:r>
            <a:br/>
            <a:r>
              <a:t>- R&amp;D와 디지털 전환에 대한 지속적 투자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53565A"/>
                </a:solidFill>
                <a:latin typeface="Arial"/>
              </a:defRPr>
            </a:pPr>
            <a:r>
              <a:t>즉각적인 실행을 위한 다음 단계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53565A"/>
                </a:solidFill>
                <a:latin typeface="Arial"/>
              </a:defRPr>
            </a:pPr>
            <a:r>
              <a:t>- 단기 실행 계획</a:t>
            </a:r>
            <a:br/>
            <a:r>
              <a:t>- 중장기 전략적 목표 설정</a:t>
            </a:r>
            <a:br/>
            <a:r>
              <a:t>- 팀 및 자원 할당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