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McKinsey Digital Excellence Framework를 통한 전략 평가, 역량 개발, 변환 실행 접근은 기업의 디지털 변환을 체계화하고 경쟁 우위를 확보하는 데 필수적이다.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McKinsey Digital Excellence Framework로 디지털 변환의 경쟁 우위 확보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전략 평가와 역량 개발 필요성 강조</a:t>
            </a:r>
            <a:br/>
            <a:r>
              <a:t>- 변환 실행을 위한 체계적 접근 방식</a:t>
            </a:r>
            <a:br/>
            <a:r>
              <a:t>- 디지털 우수성의 5가지 핵심 요소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시장과 기술의 빠른 변화에 따른 디지털 변환 필요성 증대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시장 변화 속도</a:t>
            </a:r>
            <a:br/>
            <a:r>
              <a:t>- 기술 혁신의 영향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다수 기업에서 디지털 변환 실행의 어려움 경험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전략적 접근 부재와 역량 미비가 디지털 변환을 어렵게 만든다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전략적 접근의 중요성</a:t>
            </a:r>
            <a:br/>
            <a:r>
              <a:t>- 내부 역량의 한계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실행 단계에서의 복잡성과 저항에 직면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McKinsey Framework를 활용한 맞춤형 전략 및 역량 강화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전략 평가의 중요성</a:t>
            </a:r>
            <a:br/>
            <a:r>
              <a:t>- 역량 개발 방향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디지털 우수성을 향한 구체적 실행 계획 수립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단기 실행 계획</a:t>
            </a:r>
            <a:br/>
            <a:r>
              <a:t>- 중장기 전략 방향성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