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9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6D132-3209-29FA-7011-A0873B432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81910-8144-8556-3D1F-E98D3CD5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20718-94E7-E8E5-80B1-E6D392F3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77E85-C544-5C65-3F9D-52648CA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CF2EF-E203-E47C-9071-8E3808B9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3408-1393-56FB-0894-714433E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10CEF-C805-BD3F-017C-7C096D0ED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D53E9-31BF-9722-895C-9C8B3A4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19B21-2370-E0E8-8A35-9B76A78F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1A0BE-A402-C48B-C23C-4DEA2966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CE93D6-7945-6500-CF79-C6518C9B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A330A-F7D0-1D0F-D183-914B1159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39DBE-0190-5130-3125-BE614E09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CD846-6510-EA28-B0B9-B9393579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9B877-1C81-C04E-DF3F-96E67568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CCEB-A5EA-40BA-BB70-8D6E31A1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0BBC5-77D4-A84A-435A-455F06C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588DD-63DF-05FF-6E90-1A37A36E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79246-03E3-9D45-A755-C688B089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22FEE-562C-B736-54B7-1DCA2B8D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3D38E-E51B-0D0C-CA75-78E49E06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B5B5C-36F3-ECFD-BFE2-3584293E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699AD-87B7-0905-2AFB-3FCF95BB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EF564-78BF-3350-7CD2-46EB5E1B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FEFC8-F2BA-CC0B-F83F-D9DBDD02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0F9CE-E18A-ECB2-806C-F8CEEDD2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72B9-378A-6C09-78A1-A8121771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B00A3-8742-9286-EE51-E55D1978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5D4F9-8922-48D2-1B52-6ADB6795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E95FC-826A-CB36-D9DB-E76A9B61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38A6B-37D0-DD26-ABA4-0F3DCC92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1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2D7E-A420-4F32-0DEB-D06B6FFF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32DAC-B400-9AE1-D913-BCC5F65B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09E58-0D61-422B-324B-D6356533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5D0668-D00A-6DE5-38AD-140582FA3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BE53F-E6E5-5A01-C544-92FC990B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7CC99-50C6-4620-7EE4-CD81A206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92AD53-1DDC-8BF0-7D38-3695AC4E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5DD06B-E22E-C34D-B147-1687A7C9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3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15CF-D68E-DD38-067C-5AB88AE4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434262-3B93-CA93-7DC1-F76F1041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FBC57-DA8A-E5A1-B06F-51A2EC9A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17443-6F35-1F14-C9B8-7255D76E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FC780-A0FC-C091-EC7F-CA5D95A5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C48BA-E316-BA73-B4B4-6DA926B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C1D98-C27C-C9A3-F871-9D41D1A2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866A0-C6D6-E7CA-7DAE-261EE1D8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76CEE-D149-76B4-4845-0E872565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CAC30-E285-60DD-C1FA-1B85439B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8B3B9-E066-DF11-6209-273E2AAE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6921C-A8E1-2025-644C-EEAA0597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DDD12-00B8-B5F1-F69B-2BFB14D9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F9F3-F1C6-184D-A952-17F8A18F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C19EF-DD59-40B4-AD7F-841A2A505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2CAE3-991A-51AD-EC42-92C0CD5E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0A1D5-300A-D3D0-0FF6-F599FB9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AC931-4D5E-71F3-BEC6-516B57B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E157-A5AB-C607-4B4A-BB8F3D2E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4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0A3D4D-AE4C-A57D-8BAF-58C25200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B747B-1C8D-C3A6-2DF3-7E023236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46E6F-7A93-2F1D-92E6-3EF9F25F9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5592-CFC8-4ACE-944B-0DE5CFB79A0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F71DD-47FC-AE3F-020A-FCE2F800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71DD3-F851-E84B-175A-0E047887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C9CA-FDCD-41F1-BD8D-49F265A11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81A9180-7F53-00F2-75A6-AEA3207EF4C3}"/>
              </a:ext>
            </a:extLst>
          </p:cNvPr>
          <p:cNvSpPr/>
          <p:nvPr/>
        </p:nvSpPr>
        <p:spPr>
          <a:xfrm>
            <a:off x="1464967" y="1629000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37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9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CDB74F-3FC7-005C-05A9-F63FB5BBCD4D}"/>
              </a:ext>
            </a:extLst>
          </p:cNvPr>
          <p:cNvSpPr/>
          <p:nvPr/>
        </p:nvSpPr>
        <p:spPr>
          <a:xfrm>
            <a:off x="6795725" y="1629000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7000">
                <a:schemeClr val="bg1">
                  <a:lumMod val="85000"/>
                </a:schemeClr>
              </a:gs>
              <a:gs pos="87000">
                <a:schemeClr val="bg1">
                  <a:lumMod val="50000"/>
                </a:schemeClr>
              </a:gs>
              <a:gs pos="9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92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FF271CB-B896-DFF0-848E-617729BA5CB9}"/>
              </a:ext>
            </a:extLst>
          </p:cNvPr>
          <p:cNvGrpSpPr/>
          <p:nvPr/>
        </p:nvGrpSpPr>
        <p:grpSpPr>
          <a:xfrm>
            <a:off x="4227906" y="1303506"/>
            <a:ext cx="3600000" cy="3600000"/>
            <a:chOff x="3725693" y="1410510"/>
            <a:chExt cx="3600000" cy="3600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81D3EC6-10F3-416B-7510-74C065883957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0" dirty="0">
                  <a:solidFill>
                    <a:srgbClr val="AB1915"/>
                  </a:solidFill>
                </a:rPr>
                <a:t>33</a:t>
              </a:r>
              <a:endParaRPr lang="ko-KR" altLang="en-US" sz="15000" dirty="0">
                <a:solidFill>
                  <a:srgbClr val="AB1915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E909780-9435-D86A-A72F-480C530D165C}"/>
                </a:ext>
              </a:extLst>
            </p:cNvPr>
            <p:cNvCxnSpPr>
              <a:stCxn id="2" idx="7"/>
              <a:endCxn id="2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FB584-65F0-62D5-77A6-2277810F8A3F}"/>
              </a:ext>
            </a:extLst>
          </p:cNvPr>
          <p:cNvGrpSpPr/>
          <p:nvPr/>
        </p:nvGrpSpPr>
        <p:grpSpPr>
          <a:xfrm>
            <a:off x="236886" y="1303506"/>
            <a:ext cx="3600000" cy="3600000"/>
            <a:chOff x="3725693" y="1410510"/>
            <a:chExt cx="3600000" cy="3600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144F9D5-1A6E-181A-93D8-3F05F88F0439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0" dirty="0">
                  <a:solidFill>
                    <a:srgbClr val="AB1915"/>
                  </a:solidFill>
                </a:rPr>
                <a:t>44</a:t>
              </a:r>
              <a:endParaRPr lang="ko-KR" altLang="en-US" sz="15000" dirty="0">
                <a:solidFill>
                  <a:srgbClr val="AB1915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FEA1B84-1A88-18FA-6CAC-592CC02F546B}"/>
                </a:ext>
              </a:extLst>
            </p:cNvPr>
            <p:cNvCxnSpPr>
              <a:stCxn id="9" idx="7"/>
              <a:endCxn id="9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15EEC3-8D27-6DDE-63BA-101499093EB7}"/>
              </a:ext>
            </a:extLst>
          </p:cNvPr>
          <p:cNvGrpSpPr/>
          <p:nvPr/>
        </p:nvGrpSpPr>
        <p:grpSpPr>
          <a:xfrm>
            <a:off x="8355114" y="1420238"/>
            <a:ext cx="3600000" cy="3600000"/>
            <a:chOff x="3725693" y="1410510"/>
            <a:chExt cx="3600000" cy="360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D11640-5FDF-6667-79C9-03AA8D920045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0" dirty="0">
                  <a:solidFill>
                    <a:srgbClr val="AB1915"/>
                  </a:solidFill>
                </a:rPr>
                <a:t>6</a:t>
              </a:r>
              <a:endParaRPr lang="ko-KR" altLang="en-US" sz="20000" dirty="0">
                <a:solidFill>
                  <a:srgbClr val="AB1915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9E0A717-B202-BE2B-32E6-A4486F2B4B29}"/>
                </a:ext>
              </a:extLst>
            </p:cNvPr>
            <p:cNvCxnSpPr>
              <a:stCxn id="12" idx="7"/>
              <a:endCxn id="12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2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FF271CB-B896-DFF0-848E-617729BA5CB9}"/>
              </a:ext>
            </a:extLst>
          </p:cNvPr>
          <p:cNvGrpSpPr/>
          <p:nvPr/>
        </p:nvGrpSpPr>
        <p:grpSpPr>
          <a:xfrm>
            <a:off x="4227906" y="1303506"/>
            <a:ext cx="3600000" cy="3600000"/>
            <a:chOff x="3725693" y="1410510"/>
            <a:chExt cx="3600000" cy="3600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81D3EC6-10F3-416B-7510-74C065883957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0" dirty="0">
                  <a:solidFill>
                    <a:srgbClr val="AB1915"/>
                  </a:solidFill>
                </a:rPr>
                <a:t>8</a:t>
              </a:r>
              <a:endParaRPr lang="ko-KR" altLang="en-US" sz="20000" dirty="0">
                <a:solidFill>
                  <a:srgbClr val="AB1915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E909780-9435-D86A-A72F-480C530D165C}"/>
                </a:ext>
              </a:extLst>
            </p:cNvPr>
            <p:cNvCxnSpPr>
              <a:stCxn id="2" idx="7"/>
              <a:endCxn id="2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FB584-65F0-62D5-77A6-2277810F8A3F}"/>
              </a:ext>
            </a:extLst>
          </p:cNvPr>
          <p:cNvGrpSpPr/>
          <p:nvPr/>
        </p:nvGrpSpPr>
        <p:grpSpPr>
          <a:xfrm>
            <a:off x="236886" y="1303506"/>
            <a:ext cx="3600000" cy="3600000"/>
            <a:chOff x="3725693" y="1410510"/>
            <a:chExt cx="3600000" cy="3600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144F9D5-1A6E-181A-93D8-3F05F88F0439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0" dirty="0">
                  <a:solidFill>
                    <a:srgbClr val="AB1915"/>
                  </a:solidFill>
                </a:rPr>
                <a:t>7</a:t>
              </a:r>
              <a:endParaRPr lang="ko-KR" altLang="en-US" sz="20000" dirty="0">
                <a:solidFill>
                  <a:srgbClr val="AB1915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FEA1B84-1A88-18FA-6CAC-592CC02F546B}"/>
                </a:ext>
              </a:extLst>
            </p:cNvPr>
            <p:cNvCxnSpPr>
              <a:stCxn id="9" idx="7"/>
              <a:endCxn id="9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15EEC3-8D27-6DDE-63BA-101499093EB7}"/>
              </a:ext>
            </a:extLst>
          </p:cNvPr>
          <p:cNvGrpSpPr/>
          <p:nvPr/>
        </p:nvGrpSpPr>
        <p:grpSpPr>
          <a:xfrm>
            <a:off x="8355114" y="1420238"/>
            <a:ext cx="3600000" cy="3600000"/>
            <a:chOff x="3725693" y="1410510"/>
            <a:chExt cx="3600000" cy="360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D11640-5FDF-6667-79C9-03AA8D920045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0" dirty="0">
                  <a:solidFill>
                    <a:srgbClr val="AB1915"/>
                  </a:solidFill>
                </a:rPr>
                <a:t>9</a:t>
              </a:r>
              <a:endParaRPr lang="ko-KR" altLang="en-US" sz="20000" dirty="0">
                <a:solidFill>
                  <a:srgbClr val="AB1915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9E0A717-B202-BE2B-32E6-A4486F2B4B29}"/>
                </a:ext>
              </a:extLst>
            </p:cNvPr>
            <p:cNvCxnSpPr>
              <a:stCxn id="12" idx="7"/>
              <a:endCxn id="12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6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12FB584-65F0-62D5-77A6-2277810F8A3F}"/>
              </a:ext>
            </a:extLst>
          </p:cNvPr>
          <p:cNvGrpSpPr/>
          <p:nvPr/>
        </p:nvGrpSpPr>
        <p:grpSpPr>
          <a:xfrm>
            <a:off x="236886" y="1303506"/>
            <a:ext cx="3600000" cy="3600000"/>
            <a:chOff x="3725693" y="1410510"/>
            <a:chExt cx="3600000" cy="3600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144F9D5-1A6E-181A-93D8-3F05F88F0439}"/>
                </a:ext>
              </a:extLst>
            </p:cNvPr>
            <p:cNvSpPr/>
            <p:nvPr/>
          </p:nvSpPr>
          <p:spPr>
            <a:xfrm>
              <a:off x="3725693" y="1410510"/>
              <a:ext cx="3600000" cy="3600000"/>
            </a:xfrm>
            <a:prstGeom prst="ellipse">
              <a:avLst/>
            </a:prstGeom>
            <a:noFill/>
            <a:ln w="190500">
              <a:solidFill>
                <a:srgbClr val="AB191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0" dirty="0">
                <a:solidFill>
                  <a:srgbClr val="AB1915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FEA1B84-1A88-18FA-6CAC-592CC02F546B}"/>
                </a:ext>
              </a:extLst>
            </p:cNvPr>
            <p:cNvCxnSpPr>
              <a:stCxn id="9" idx="7"/>
              <a:endCxn id="9" idx="3"/>
            </p:cNvCxnSpPr>
            <p:nvPr/>
          </p:nvCxnSpPr>
          <p:spPr>
            <a:xfrm flipH="1">
              <a:off x="4252901" y="1937718"/>
              <a:ext cx="2545584" cy="2545584"/>
            </a:xfrm>
            <a:prstGeom prst="line">
              <a:avLst/>
            </a:prstGeom>
            <a:ln w="190500">
              <a:solidFill>
                <a:srgbClr val="AB19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0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김준기</dc:creator>
  <cp:lastModifiedBy>김준기</cp:lastModifiedBy>
  <cp:revision>4</cp:revision>
  <dcterms:created xsi:type="dcterms:W3CDTF">2022-08-03T09:37:20Z</dcterms:created>
  <dcterms:modified xsi:type="dcterms:W3CDTF">2022-08-03T09:53:23Z</dcterms:modified>
</cp:coreProperties>
</file>