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66" r:id="rId4"/>
    <p:sldId id="294" r:id="rId5"/>
    <p:sldId id="293" r:id="rId6"/>
    <p:sldId id="280" r:id="rId7"/>
    <p:sldId id="307" r:id="rId8"/>
    <p:sldId id="308" r:id="rId9"/>
    <p:sldId id="309" r:id="rId10"/>
    <p:sldId id="310" r:id="rId11"/>
    <p:sldId id="311" r:id="rId12"/>
    <p:sldId id="328" r:id="rId13"/>
    <p:sldId id="276" r:id="rId14"/>
    <p:sldId id="281" r:id="rId15"/>
    <p:sldId id="282" r:id="rId16"/>
    <p:sldId id="284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29" r:id="rId27"/>
    <p:sldId id="330" r:id="rId28"/>
    <p:sldId id="2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B84050-B659-41FF-9E17-1224A8122078}">
          <p14:sldIdLst>
            <p14:sldId id="256"/>
          </p14:sldIdLst>
        </p14:section>
        <p14:section name="제목 없는 구역" id="{546613EB-0FD0-4DD5-AFF5-9AF72E751993}">
          <p14:sldIdLst>
            <p14:sldId id="265"/>
            <p14:sldId id="266"/>
            <p14:sldId id="294"/>
            <p14:sldId id="293"/>
            <p14:sldId id="280"/>
            <p14:sldId id="307"/>
            <p14:sldId id="308"/>
            <p14:sldId id="309"/>
            <p14:sldId id="310"/>
            <p14:sldId id="311"/>
            <p14:sldId id="328"/>
            <p14:sldId id="276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29"/>
            <p14:sldId id="33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7B"/>
    <a:srgbClr val="BFBFBF"/>
    <a:srgbClr val="BDD7EE"/>
    <a:srgbClr val="2F5597"/>
    <a:srgbClr val="849FC8"/>
    <a:srgbClr val="E73535"/>
    <a:srgbClr val="104485"/>
    <a:srgbClr val="EFC51F"/>
    <a:srgbClr val="241B01"/>
    <a:srgbClr val="B9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60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F5F6-46E0-4B32-97C1-02A4D76284E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4343-1420-446C-83CA-6915B416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7333" y="2421467"/>
            <a:ext cx="7772400" cy="10884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강의 주제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7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6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2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F9DDB14-F8A3-46CF-B42F-19826FA3BD0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5B76C-4D25-41A4-871A-130C1A933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세부제목 영역입니다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3333" y="2237345"/>
            <a:ext cx="5382387" cy="1088496"/>
          </a:xfrm>
        </p:spPr>
        <p:txBody>
          <a:bodyPr/>
          <a:lstStyle/>
          <a:p>
            <a:r>
              <a:rPr lang="ko-KR" altLang="en-US" dirty="0">
                <a:solidFill>
                  <a:srgbClr val="E73535"/>
                </a:solidFill>
              </a:rPr>
              <a:t>트리</a:t>
            </a:r>
            <a:r>
              <a:rPr lang="en-US" altLang="ko-KR" dirty="0">
                <a:solidFill>
                  <a:srgbClr val="E73535"/>
                </a:solidFill>
              </a:rPr>
              <a:t> (1)</a:t>
            </a:r>
            <a:endParaRPr lang="ko-KR" altLang="en-US" dirty="0">
              <a:solidFill>
                <a:srgbClr val="E7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1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2C29362F-487A-4DC6-8607-762F0615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3" name="TextBox 43">
            <a:extLst>
              <a:ext uri="{FF2B5EF4-FFF2-40B4-BE49-F238E27FC236}">
                <a16:creationId xmlns:a16="http://schemas.microsoft.com/office/drawing/2014/main" id="{13FBEF7B-F7EF-43BE-829B-850F88F283B9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4DE81BB0-6FA8-4BCC-8DD2-374E5DC24622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892787-E6F0-4B91-8F60-FFB5CF7DB941}"/>
              </a:ext>
            </a:extLst>
          </p:cNvPr>
          <p:cNvGrpSpPr/>
          <p:nvPr/>
        </p:nvGrpSpPr>
        <p:grpSpPr>
          <a:xfrm>
            <a:off x="1558832" y="2258582"/>
            <a:ext cx="7066585" cy="307777"/>
            <a:chOff x="1055666" y="1717930"/>
            <a:chExt cx="7066585" cy="307777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EABF5A89-1B11-4D15-9949-99F68CBB2900}"/>
                </a:ext>
              </a:extLst>
            </p:cNvPr>
            <p:cNvSpPr txBox="1"/>
            <p:nvPr/>
          </p:nvSpPr>
          <p:spPr>
            <a:xfrm>
              <a:off x="1193780" y="1717930"/>
              <a:ext cx="692847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벡터의 원소에 대한 접근은 대괄호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[]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이용하면 된다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이는 배열과 동일하다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3763A5AF-6CC2-4E72-91CF-4E4C5A2E1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F622A7-6616-48DD-8A40-B9CB091585A1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158D27A2-80F8-4A6F-859E-4D39295401D1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 멤버 함수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9C138C-5E93-4C7D-B959-9962E4792A57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2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BC899805-68DA-4B6A-8834-4E5ED77AAA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987F6582-1BF0-4DB2-8906-01F3D083EBFF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9E95302-FDC7-4E99-A816-C48E2DD7B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946" y="2626105"/>
            <a:ext cx="4162425" cy="26098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E963C30A-26BB-4F16-948C-197B5A6E4918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96FC1512-BFC7-4A0C-BC66-038B5A35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4" name="TextBox 42">
            <a:extLst>
              <a:ext uri="{FF2B5EF4-FFF2-40B4-BE49-F238E27FC236}">
                <a16:creationId xmlns:a16="http://schemas.microsoft.com/office/drawing/2014/main" id="{F6CADCB9-539A-4A8D-A5EF-2BB7A6964D2E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59821C-4870-4AEF-BE40-5B5C66E52568}"/>
              </a:ext>
            </a:extLst>
          </p:cNvPr>
          <p:cNvGrpSpPr/>
          <p:nvPr/>
        </p:nvGrpSpPr>
        <p:grpSpPr>
          <a:xfrm>
            <a:off x="1558832" y="2258582"/>
            <a:ext cx="7066585" cy="307777"/>
            <a:chOff x="1055666" y="1717930"/>
            <a:chExt cx="7066585" cy="307777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1AB21462-3135-41AF-9F73-86B1DDCC87F3}"/>
                </a:ext>
              </a:extLst>
            </p:cNvPr>
            <p:cNvSpPr txBox="1"/>
            <p:nvPr/>
          </p:nvSpPr>
          <p:spPr>
            <a:xfrm>
              <a:off x="1193780" y="1717930"/>
              <a:ext cx="692847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size()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함수를 통해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현재 벡터안에 존재하는 원소의 개수를 알 수 있다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10F1D3B-3A58-4870-8B05-DF7690021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20BEB5-DF3E-45DE-901A-B8465B93190D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62D437D3-9515-49EE-8D2A-E4DA49C46D0A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 멤버 함수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60F70D-ADFB-41B6-9A53-AB12B86395C6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2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5C08E4EC-E357-4DCA-8391-D1834CF037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34D6A980-F4C4-4A4A-B30E-3B0A174A190F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2A9D2C5-4B9F-4A71-8235-D6CE56BA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136" y="2737607"/>
            <a:ext cx="4267200" cy="2590800"/>
          </a:xfrm>
          <a:prstGeom prst="rect">
            <a:avLst/>
          </a:prstGeom>
        </p:spPr>
      </p:pic>
      <p:sp>
        <p:nvSpPr>
          <p:cNvPr id="15" name="TextBox 43">
            <a:extLst>
              <a:ext uri="{FF2B5EF4-FFF2-40B4-BE49-F238E27FC236}">
                <a16:creationId xmlns:a16="http://schemas.microsoft.com/office/drawing/2014/main" id="{3F7B0B26-C8E8-4830-858B-8D4CF5775F03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E651B7D-EAB3-4C4D-BD0F-A496C5DDCE52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84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96FC1512-BFC7-4A0C-BC66-038B5A35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4" name="TextBox 42">
            <a:extLst>
              <a:ext uri="{FF2B5EF4-FFF2-40B4-BE49-F238E27FC236}">
                <a16:creationId xmlns:a16="http://schemas.microsoft.com/office/drawing/2014/main" id="{F6CADCB9-539A-4A8D-A5EF-2BB7A6964D2E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59821C-4870-4AEF-BE40-5B5C66E52568}"/>
              </a:ext>
            </a:extLst>
          </p:cNvPr>
          <p:cNvGrpSpPr/>
          <p:nvPr/>
        </p:nvGrpSpPr>
        <p:grpSpPr>
          <a:xfrm>
            <a:off x="1558832" y="2258582"/>
            <a:ext cx="7066585" cy="307777"/>
            <a:chOff x="1055666" y="1717930"/>
            <a:chExt cx="7066585" cy="307777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1AB21462-3135-41AF-9F73-86B1DDCC87F3}"/>
                </a:ext>
              </a:extLst>
            </p:cNvPr>
            <p:cNvSpPr txBox="1"/>
            <p:nvPr/>
          </p:nvSpPr>
          <p:spPr>
            <a:xfrm>
              <a:off x="1193780" y="1717930"/>
              <a:ext cx="692847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erase()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함수를 통해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현재 벡터안에 존재하는 원소를 삭제할 수 있다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10F1D3B-3A58-4870-8B05-DF7690021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20BEB5-DF3E-45DE-901A-B8465B93190D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62D437D3-9515-49EE-8D2A-E4DA49C46D0A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 멤버 함수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60F70D-ADFB-41B6-9A53-AB12B86395C6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2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5C08E4EC-E357-4DCA-8391-D1834CF037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34D6A980-F4C4-4A4A-B30E-3B0A174A190F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A62ACA4-9EDC-46B3-B68D-590A6E7B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946" y="2730249"/>
            <a:ext cx="6791325" cy="2962275"/>
          </a:xfrm>
          <a:prstGeom prst="rect">
            <a:avLst/>
          </a:prstGeom>
        </p:spPr>
      </p:pic>
      <p:sp>
        <p:nvSpPr>
          <p:cNvPr id="15" name="TextBox 43">
            <a:extLst>
              <a:ext uri="{FF2B5EF4-FFF2-40B4-BE49-F238E27FC236}">
                <a16:creationId xmlns:a16="http://schemas.microsoft.com/office/drawing/2014/main" id="{BF9A21DF-EC80-4D51-B0A6-AF949D366664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0A60593-6568-4F6A-BA0D-F155233CBB27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8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68519D3-770B-48EE-A9AD-489AEFA602DF}"/>
              </a:ext>
            </a:extLst>
          </p:cNvPr>
          <p:cNvGrpSpPr/>
          <p:nvPr/>
        </p:nvGrpSpPr>
        <p:grpSpPr>
          <a:xfrm>
            <a:off x="1006134" y="1717930"/>
            <a:ext cx="6057946" cy="323165"/>
            <a:chOff x="1055666" y="1717930"/>
            <a:chExt cx="6057946" cy="323165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N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링크 방법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0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AED0B73-C018-4C6C-B9AB-6798CD51F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3803E2-CBAC-4EA6-9B2A-24E07D8387D7}"/>
              </a:ext>
            </a:extLst>
          </p:cNvPr>
          <p:cNvGrpSpPr/>
          <p:nvPr/>
        </p:nvGrpSpPr>
        <p:grpSpPr>
          <a:xfrm>
            <a:off x="3107923" y="2222339"/>
            <a:ext cx="2380488" cy="646330"/>
            <a:chOff x="2578608" y="2459736"/>
            <a:chExt cx="2380488" cy="64633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9837D-AAD2-4793-9A9B-8BAD356B82C8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B6C192-B4FB-4581-9750-191AC23ADD9E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725297-BF76-4AF6-A926-D2D85038FC75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EAAD45-7595-40D9-AB92-2F21194082E9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A78C65-D18D-41C3-8396-86EDDCD3E0DB}"/>
              </a:ext>
            </a:extLst>
          </p:cNvPr>
          <p:cNvGrpSpPr/>
          <p:nvPr/>
        </p:nvGrpSpPr>
        <p:grpSpPr>
          <a:xfrm>
            <a:off x="807561" y="3696980"/>
            <a:ext cx="2380488" cy="646330"/>
            <a:chOff x="2578608" y="2459736"/>
            <a:chExt cx="2380488" cy="64633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C97EDB-DB99-4875-908B-9FA442D6841D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6FCF5A-02B5-45C8-AB9D-EB3988650C56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DEA280-3242-4167-8C74-0BCDF521445B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D63556-434D-4A3A-89F5-D5591A6B9CF5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9E13F-B9E4-4FFF-9CB2-6548D914773F}"/>
              </a:ext>
            </a:extLst>
          </p:cNvPr>
          <p:cNvGrpSpPr/>
          <p:nvPr/>
        </p:nvGrpSpPr>
        <p:grpSpPr>
          <a:xfrm>
            <a:off x="3641471" y="3696978"/>
            <a:ext cx="2380488" cy="646330"/>
            <a:chOff x="2578608" y="2459736"/>
            <a:chExt cx="2380488" cy="646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D107BF-2417-41D2-83AC-D7CF9884248E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AD6756-DBB5-4B56-8723-FDDEFE0B9165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679CFD-295E-4221-A478-DFB86D65E3DF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C489A9-2F98-49BB-B474-CC03A8FDF8C2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F5355A-65C8-4DFE-B8B2-6D6A631F2504}"/>
              </a:ext>
            </a:extLst>
          </p:cNvPr>
          <p:cNvGrpSpPr/>
          <p:nvPr/>
        </p:nvGrpSpPr>
        <p:grpSpPr>
          <a:xfrm>
            <a:off x="1982726" y="5276584"/>
            <a:ext cx="2380488" cy="646330"/>
            <a:chOff x="2578608" y="2459736"/>
            <a:chExt cx="2380488" cy="64633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8B6FE76-65AF-4C6F-9E0E-5472EFA775D0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D8630D-26D2-4084-A2EB-249E16C7A670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97F7AE-71B6-4C51-8C08-595E60677C72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DB2661F-D841-4C0B-AC74-80AFCDE3352A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9CAE4B-122B-4F8A-8AA2-67157A8958BF}"/>
              </a:ext>
            </a:extLst>
          </p:cNvPr>
          <p:cNvGrpSpPr/>
          <p:nvPr/>
        </p:nvGrpSpPr>
        <p:grpSpPr>
          <a:xfrm>
            <a:off x="6244929" y="3696768"/>
            <a:ext cx="2380488" cy="646330"/>
            <a:chOff x="2578608" y="2459736"/>
            <a:chExt cx="2380488" cy="64633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39F4A5-E0A3-4592-8415-5D7A908B9539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D90888A-3316-4024-9881-3F04678F364F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9DF709-B10B-4FF8-92D3-C2CFCEBF4C5A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34DCE3-C93A-4D27-91D8-BBE02792A86F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2FC43-F124-45EC-A7BD-C160AEA1BBF0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1997805" y="2868668"/>
            <a:ext cx="1571890" cy="82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065A25E-2906-4A93-9750-20B7766F5025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5026639" y="2868667"/>
            <a:ext cx="2408534" cy="82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EF6287-D39F-4D71-B3E0-C3AB3AA368D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4298167" y="2868669"/>
            <a:ext cx="533548" cy="82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816B07D-C104-4758-BBA6-FE66FEB2CA0B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1997805" y="4343310"/>
            <a:ext cx="1175165" cy="93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671DC6-D61F-44CA-AB08-78186B1CD9EB}"/>
              </a:ext>
            </a:extLst>
          </p:cNvPr>
          <p:cNvGrpSpPr/>
          <p:nvPr/>
        </p:nvGrpSpPr>
        <p:grpSpPr>
          <a:xfrm>
            <a:off x="4708949" y="5275637"/>
            <a:ext cx="2380488" cy="646330"/>
            <a:chOff x="2578608" y="2459736"/>
            <a:chExt cx="2380488" cy="64633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414E6C-B779-414B-BE4C-1DD8835E0D1C}"/>
                </a:ext>
              </a:extLst>
            </p:cNvPr>
            <p:cNvSpPr/>
            <p:nvPr/>
          </p:nvSpPr>
          <p:spPr>
            <a:xfrm>
              <a:off x="2578608" y="2782900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7595C6-F763-4666-AC97-B13BD2A89339}"/>
                </a:ext>
              </a:extLst>
            </p:cNvPr>
            <p:cNvSpPr/>
            <p:nvPr/>
          </p:nvSpPr>
          <p:spPr>
            <a:xfrm>
              <a:off x="2578608" y="245973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46FE606-8A16-40DF-9902-172015C2EBE4}"/>
                </a:ext>
              </a:extLst>
            </p:cNvPr>
            <p:cNvSpPr/>
            <p:nvPr/>
          </p:nvSpPr>
          <p:spPr>
            <a:xfrm>
              <a:off x="3502152" y="2782901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52926C-079A-4770-B0FB-713DE51EE772}"/>
                </a:ext>
              </a:extLst>
            </p:cNvPr>
            <p:cNvSpPr/>
            <p:nvPr/>
          </p:nvSpPr>
          <p:spPr>
            <a:xfrm>
              <a:off x="4035552" y="27828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DE36F4C-3798-4528-BCEF-A5FB3EB0C582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2726277" y="4343308"/>
            <a:ext cx="3172916" cy="9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9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 생성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1685" y="1725182"/>
                <a:ext cx="30168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368D3D-FA60-4D2F-8296-44CCA3B5755A}"/>
              </a:ext>
            </a:extLst>
          </p:cNvPr>
          <p:cNvGrpSpPr/>
          <p:nvPr/>
        </p:nvGrpSpPr>
        <p:grpSpPr>
          <a:xfrm>
            <a:off x="1738779" y="3401907"/>
            <a:ext cx="2380488" cy="1769020"/>
            <a:chOff x="1620807" y="2782670"/>
            <a:chExt cx="2380488" cy="9694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9837D-AAD2-4793-9A9B-8BAD356B82C8}"/>
                </a:ext>
              </a:extLst>
            </p:cNvPr>
            <p:cNvSpPr/>
            <p:nvPr/>
          </p:nvSpPr>
          <p:spPr>
            <a:xfrm>
              <a:off x="1620807" y="3428999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3B37B"/>
                  </a:solidFill>
                </a:rPr>
                <a:t>Node*</a:t>
              </a:r>
              <a:r>
                <a:rPr lang="en-US" altLang="ko-KR" sz="1600" dirty="0">
                  <a:solidFill>
                    <a:schemeClr val="tx1"/>
                  </a:solidFill>
                </a:rPr>
                <a:t> Child[0]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B6C192-B4FB-4581-9750-191AC23ADD9E}"/>
                </a:ext>
              </a:extLst>
            </p:cNvPr>
            <p:cNvSpPr/>
            <p:nvPr/>
          </p:nvSpPr>
          <p:spPr>
            <a:xfrm>
              <a:off x="1620807" y="3105835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3B37B"/>
                  </a:solidFill>
                </a:rPr>
                <a:t>T</a:t>
              </a:r>
              <a:r>
                <a:rPr lang="en-US" altLang="ko-KR" sz="1600" dirty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725297-BF76-4AF6-A926-D2D85038FC75}"/>
                </a:ext>
              </a:extLst>
            </p:cNvPr>
            <p:cNvSpPr/>
            <p:nvPr/>
          </p:nvSpPr>
          <p:spPr>
            <a:xfrm>
              <a:off x="2544351" y="3429000"/>
              <a:ext cx="53340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EAAD45-7595-40D9-AB92-2F21194082E9}"/>
                </a:ext>
              </a:extLst>
            </p:cNvPr>
            <p:cNvSpPr/>
            <p:nvPr/>
          </p:nvSpPr>
          <p:spPr>
            <a:xfrm>
              <a:off x="3077751" y="3428998"/>
              <a:ext cx="92354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3B37B"/>
                  </a:solidFill>
                </a:rPr>
                <a:t>Node*</a:t>
              </a:r>
              <a:r>
                <a:rPr lang="en-US" altLang="ko-KR" sz="1600" dirty="0">
                  <a:solidFill>
                    <a:schemeClr val="tx1"/>
                  </a:solidFill>
                </a:rPr>
                <a:t> Child[N]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32974EA-A6EF-4BF5-AB9A-8DD5CCB39CF7}"/>
                </a:ext>
              </a:extLst>
            </p:cNvPr>
            <p:cNvSpPr/>
            <p:nvPr/>
          </p:nvSpPr>
          <p:spPr>
            <a:xfrm>
              <a:off x="1620807" y="2782670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rgbClr val="53B37B"/>
                  </a:solidFill>
                </a:rPr>
                <a:t>Node*</a:t>
              </a:r>
              <a:r>
                <a:rPr lang="en-US" altLang="ko-KR" sz="1600" dirty="0">
                  <a:solidFill>
                    <a:schemeClr val="tx1"/>
                  </a:solidFill>
                </a:rPr>
                <a:t> Parent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EDF6D5-9858-4DE0-A6CC-07D121C0BE6C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119267" y="3199252"/>
            <a:ext cx="461122" cy="4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2">
            <a:extLst>
              <a:ext uri="{FF2B5EF4-FFF2-40B4-BE49-F238E27FC236}">
                <a16:creationId xmlns:a16="http://schemas.microsoft.com/office/drawing/2014/main" id="{BC366B8A-A825-4E29-AB80-11D0760DC4F2}"/>
              </a:ext>
            </a:extLst>
          </p:cNvPr>
          <p:cNvSpPr txBox="1"/>
          <p:nvPr/>
        </p:nvSpPr>
        <p:spPr>
          <a:xfrm>
            <a:off x="4580389" y="2922253"/>
            <a:ext cx="24663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 노드의 부모 </a:t>
            </a:r>
            <a:r>
              <a:rPr lang="ko-KR" altLang="en-US" sz="15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노드를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가리키는 포인터 변수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42">
            <a:extLst>
              <a:ext uri="{FF2B5EF4-FFF2-40B4-BE49-F238E27FC236}">
                <a16:creationId xmlns:a16="http://schemas.microsoft.com/office/drawing/2014/main" id="{87B1280F-CF16-4056-AD82-7351E59C7D62}"/>
              </a:ext>
            </a:extLst>
          </p:cNvPr>
          <p:cNvSpPr txBox="1"/>
          <p:nvPr/>
        </p:nvSpPr>
        <p:spPr>
          <a:xfrm>
            <a:off x="4580388" y="4124833"/>
            <a:ext cx="334495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 노드에 </a:t>
            </a:r>
            <a:r>
              <a:rPr lang="ko-KR" altLang="en-US" sz="15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저장할 데이터 변수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E2846F-C6FB-4284-ACEB-B3C13D2BB67B}"/>
              </a:ext>
            </a:extLst>
          </p:cNvPr>
          <p:cNvCxnSpPr>
            <a:cxnSpLocks/>
            <a:stCxn id="6" idx="3"/>
            <a:endCxn id="60" idx="1"/>
          </p:cNvCxnSpPr>
          <p:nvPr/>
        </p:nvCxnSpPr>
        <p:spPr>
          <a:xfrm flipV="1">
            <a:off x="4119267" y="4286416"/>
            <a:ext cx="461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42">
            <a:extLst>
              <a:ext uri="{FF2B5EF4-FFF2-40B4-BE49-F238E27FC236}">
                <a16:creationId xmlns:a16="http://schemas.microsoft.com/office/drawing/2014/main" id="{696B4D69-FA13-4677-88E4-DC62C77D4537}"/>
              </a:ext>
            </a:extLst>
          </p:cNvPr>
          <p:cNvSpPr txBox="1"/>
          <p:nvPr/>
        </p:nvSpPr>
        <p:spPr>
          <a:xfrm>
            <a:off x="4580388" y="5170564"/>
            <a:ext cx="359048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 노드의 </a:t>
            </a:r>
            <a:r>
              <a:rPr lang="ko-KR" altLang="en-US" sz="15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노드들을 가리키는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포인터 변수 배열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A575776-558A-442B-A62E-AA14ECC3E1B1}"/>
              </a:ext>
            </a:extLst>
          </p:cNvPr>
          <p:cNvCxnSpPr>
            <a:cxnSpLocks/>
            <a:stCxn id="15" idx="3"/>
            <a:endCxn id="69" idx="1"/>
          </p:cNvCxnSpPr>
          <p:nvPr/>
        </p:nvCxnSpPr>
        <p:spPr>
          <a:xfrm>
            <a:off x="4119267" y="4876087"/>
            <a:ext cx="461121" cy="57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E54C2EF-2667-4B2B-87A9-94C82EF1095B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76" name="TextBox 42">
              <a:extLst>
                <a:ext uri="{FF2B5EF4-FFF2-40B4-BE49-F238E27FC236}">
                  <a16:creationId xmlns:a16="http://schemas.microsoft.com/office/drawing/2014/main" id="{BA3347B0-C44E-4FC5-B993-F2E376D71698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Node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클래스를 정의한다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09D65235-EAC1-4AEC-81A5-228B0E6A3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27" name="TextBox 43">
            <a:extLst>
              <a:ext uri="{FF2B5EF4-FFF2-40B4-BE49-F238E27FC236}">
                <a16:creationId xmlns:a16="http://schemas.microsoft.com/office/drawing/2014/main" id="{7962B355-A3BB-40EC-A2DB-CDDD85EC110E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61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 생성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1685" y="1725182"/>
                <a:ext cx="30168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8EF439-0B92-4ADD-804C-252E335EFCDD}"/>
              </a:ext>
            </a:extLst>
          </p:cNvPr>
          <p:cNvGrpSpPr/>
          <p:nvPr/>
        </p:nvGrpSpPr>
        <p:grpSpPr>
          <a:xfrm>
            <a:off x="4572000" y="2829384"/>
            <a:ext cx="905018" cy="967277"/>
            <a:chOff x="3313085" y="3436576"/>
            <a:chExt cx="2380488" cy="9672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4955E2-BDC9-4F5B-9325-B325BFC0F84F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BF82F-1E13-4CEB-9201-3B889CD9E8B3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CFAB56-34AA-47CD-A9F6-0061771786BD}"/>
                </a:ext>
              </a:extLst>
            </p:cNvPr>
            <p:cNvSpPr/>
            <p:nvPr/>
          </p:nvSpPr>
          <p:spPr>
            <a:xfrm>
              <a:off x="3313085" y="3436576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root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노드를 하나 가지는 트리를 생성한다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33" name="TextBox 42">
            <a:extLst>
              <a:ext uri="{FF2B5EF4-FFF2-40B4-BE49-F238E27FC236}">
                <a16:creationId xmlns:a16="http://schemas.microsoft.com/office/drawing/2014/main" id="{C17CA329-18DA-4511-911F-7CE60E7C3E70}"/>
              </a:ext>
            </a:extLst>
          </p:cNvPr>
          <p:cNvSpPr txBox="1"/>
          <p:nvPr/>
        </p:nvSpPr>
        <p:spPr>
          <a:xfrm>
            <a:off x="2983247" y="3150331"/>
            <a:ext cx="67196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6CA2A-2688-4431-B7DD-EAA4D5241248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3655209" y="3311914"/>
            <a:ext cx="916791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C9BFBD-F2C2-48A4-BC4B-FB5999430AD2}"/>
              </a:ext>
            </a:extLst>
          </p:cNvPr>
          <p:cNvGrpSpPr/>
          <p:nvPr/>
        </p:nvGrpSpPr>
        <p:grpSpPr>
          <a:xfrm>
            <a:off x="4572000" y="4911298"/>
            <a:ext cx="905018" cy="968046"/>
            <a:chOff x="3313085" y="3435807"/>
            <a:chExt cx="2380488" cy="96804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546AE81-CB17-415B-8DD2-A0B4897FD371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94E6CCE-4E81-4AF4-A5BD-66E1E059873C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3FE34D-D439-4E88-B798-28083833837C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CC83B0A-D368-442B-A447-C85CCC72717C}"/>
              </a:ext>
            </a:extLst>
          </p:cNvPr>
          <p:cNvSpPr txBox="1"/>
          <p:nvPr/>
        </p:nvSpPr>
        <p:spPr>
          <a:xfrm>
            <a:off x="1793003" y="4272464"/>
            <a:ext cx="591983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 </a:t>
            </a:r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루트로 하는 트리</a:t>
            </a:r>
            <a:endParaRPr lang="en-US" altLang="ko-KR" sz="15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A1CDAF1D-4518-4F80-BBDC-BC10716E1D0C}"/>
              </a:ext>
            </a:extLst>
          </p:cNvPr>
          <p:cNvSpPr txBox="1"/>
          <p:nvPr/>
        </p:nvSpPr>
        <p:spPr>
          <a:xfrm>
            <a:off x="2983247" y="5233014"/>
            <a:ext cx="67196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root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5E78601-4882-4E39-AAD0-2F39422B4F37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3655209" y="5394597"/>
            <a:ext cx="916791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080AF4-E0DE-40DB-B505-83A3F5A06809}"/>
              </a:ext>
            </a:extLst>
          </p:cNvPr>
          <p:cNvSpPr txBox="1"/>
          <p:nvPr/>
        </p:nvSpPr>
        <p:spPr>
          <a:xfrm>
            <a:off x="3025861" y="3429000"/>
            <a:ext cx="6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0x100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0FB22-068B-4490-B7D4-07DDD64FEEAF}"/>
              </a:ext>
            </a:extLst>
          </p:cNvPr>
          <p:cNvSpPr txBox="1"/>
          <p:nvPr/>
        </p:nvSpPr>
        <p:spPr>
          <a:xfrm>
            <a:off x="3025861" y="5554024"/>
            <a:ext cx="6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0x100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삽입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8EF439-0B92-4ADD-804C-252E335EFCDD}"/>
              </a:ext>
            </a:extLst>
          </p:cNvPr>
          <p:cNvGrpSpPr/>
          <p:nvPr/>
        </p:nvGrpSpPr>
        <p:grpSpPr>
          <a:xfrm>
            <a:off x="4119491" y="2676569"/>
            <a:ext cx="905018" cy="975666"/>
            <a:chOff x="3313085" y="3428187"/>
            <a:chExt cx="2380488" cy="97566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4955E2-BDC9-4F5B-9325-B325BFC0F84F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BF82F-1E13-4CEB-9201-3B889CD9E8B3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CFAB56-34AA-47CD-A9F6-0061771786BD}"/>
                </a:ext>
              </a:extLst>
            </p:cNvPr>
            <p:cNvSpPr/>
            <p:nvPr/>
          </p:nvSpPr>
          <p:spPr>
            <a:xfrm>
              <a:off x="3313085" y="3428187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빈 노드를 하나 만든 후 데이터를 저장한다 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B7540E-E670-4DC7-A87D-1E6911D6AC25}"/>
              </a:ext>
            </a:extLst>
          </p:cNvPr>
          <p:cNvGrpSpPr/>
          <p:nvPr/>
        </p:nvGrpSpPr>
        <p:grpSpPr>
          <a:xfrm>
            <a:off x="1654889" y="3830564"/>
            <a:ext cx="6784436" cy="323165"/>
            <a:chOff x="1055666" y="1717930"/>
            <a:chExt cx="6784436" cy="323165"/>
          </a:xfrm>
        </p:grpSpPr>
        <p:sp>
          <p:nvSpPr>
            <p:cNvPr id="21" name="TextBox 42">
              <a:extLst>
                <a:ext uri="{FF2B5EF4-FFF2-40B4-BE49-F238E27FC236}">
                  <a16:creationId xmlns:a16="http://schemas.microsoft.com/office/drawing/2014/main" id="{FAFF0EA4-7001-4D3E-8B4D-243002B495E1}"/>
                </a:ext>
              </a:extLst>
            </p:cNvPr>
            <p:cNvSpPr txBox="1"/>
            <p:nvPr/>
          </p:nvSpPr>
          <p:spPr>
            <a:xfrm>
              <a:off x="1193779" y="1717930"/>
              <a:ext cx="6646323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이후 특정 부모 노드를 찾아 그 노드와 부모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-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자식관계로 연결한다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7A5C66A-80D9-414F-81BE-89B0C96D1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005888-980A-4AB3-9C4C-A4D87D003D63}"/>
              </a:ext>
            </a:extLst>
          </p:cNvPr>
          <p:cNvGrpSpPr/>
          <p:nvPr/>
        </p:nvGrpSpPr>
        <p:grpSpPr>
          <a:xfrm>
            <a:off x="2910980" y="4302179"/>
            <a:ext cx="1023953" cy="968046"/>
            <a:chOff x="3313085" y="3435807"/>
            <a:chExt cx="2380488" cy="9680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312C8-5A2C-44AF-A671-3EF471C1821E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CHILD[…]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6EECAF-065E-4446-91D6-8442DE9058A9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Par_Data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9DDBFF-00D6-46C9-92D5-C9F61B39AD98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Parent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302662-A639-4343-9EF2-289498B53923}"/>
              </a:ext>
            </a:extLst>
          </p:cNvPr>
          <p:cNvGrpSpPr/>
          <p:nvPr/>
        </p:nvGrpSpPr>
        <p:grpSpPr>
          <a:xfrm>
            <a:off x="5219847" y="5108642"/>
            <a:ext cx="905018" cy="968046"/>
            <a:chOff x="3313085" y="3435807"/>
            <a:chExt cx="2380488" cy="9680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B2B601-E3EF-457A-85B8-64D20B3B81FB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1A01C7-0188-41DF-8A0C-28EA3F688382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63349F-CA10-4519-A8F0-9DC086EC3679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0x100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6CCCD-3B3C-40A2-88AB-10DC51F7CAC1}"/>
              </a:ext>
            </a:extLst>
          </p:cNvPr>
          <p:cNvCxnSpPr>
            <a:stCxn id="26" idx="3"/>
            <a:endCxn id="39" idx="1"/>
          </p:cNvCxnSpPr>
          <p:nvPr/>
        </p:nvCxnSpPr>
        <p:spPr>
          <a:xfrm>
            <a:off x="3934933" y="5108643"/>
            <a:ext cx="1284914" cy="16158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180EEC-8635-435F-B852-26A06FE4DBDB}"/>
              </a:ext>
            </a:extLst>
          </p:cNvPr>
          <p:cNvSpPr txBox="1"/>
          <p:nvPr/>
        </p:nvSpPr>
        <p:spPr>
          <a:xfrm>
            <a:off x="5024509" y="3028988"/>
            <a:ext cx="66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1A3CE-016D-4C6F-91B7-BB9A7F00791D}"/>
              </a:ext>
            </a:extLst>
          </p:cNvPr>
          <p:cNvSpPr txBox="1"/>
          <p:nvPr/>
        </p:nvSpPr>
        <p:spPr>
          <a:xfrm>
            <a:off x="6124865" y="5435195"/>
            <a:ext cx="64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44953-3E63-4139-AC43-947A69402C5C}"/>
              </a:ext>
            </a:extLst>
          </p:cNvPr>
          <p:cNvSpPr txBox="1"/>
          <p:nvPr/>
        </p:nvSpPr>
        <p:spPr>
          <a:xfrm>
            <a:off x="2248250" y="4655222"/>
            <a:ext cx="66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0x100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BC03EA4-0ACB-4F48-9808-23BD431DD5D3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446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삽입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8EF439-0B92-4ADD-804C-252E335EFCDD}"/>
              </a:ext>
            </a:extLst>
          </p:cNvPr>
          <p:cNvGrpSpPr/>
          <p:nvPr/>
        </p:nvGrpSpPr>
        <p:grpSpPr>
          <a:xfrm>
            <a:off x="1023018" y="3421288"/>
            <a:ext cx="905018" cy="968046"/>
            <a:chOff x="3313085" y="3435807"/>
            <a:chExt cx="2380488" cy="96804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4955E2-BDC9-4F5B-9325-B325BFC0F84F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BF82F-1E13-4CEB-9201-3B889CD9E8B3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CFAB56-34AA-47CD-A9F6-0061771786BD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의 자식으로 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을 삽입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302662-A639-4343-9EF2-289498B53923}"/>
              </a:ext>
            </a:extLst>
          </p:cNvPr>
          <p:cNvGrpSpPr/>
          <p:nvPr/>
        </p:nvGrpSpPr>
        <p:grpSpPr>
          <a:xfrm>
            <a:off x="5913775" y="4177785"/>
            <a:ext cx="905018" cy="977204"/>
            <a:chOff x="3313085" y="3426649"/>
            <a:chExt cx="2380488" cy="97720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B2B601-E3EF-457A-85B8-64D20B3B81FB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Child[…]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1A01C7-0188-41DF-8A0C-28EA3F688382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63349F-CA10-4519-A8F0-9DC086EC3679}"/>
                </a:ext>
              </a:extLst>
            </p:cNvPr>
            <p:cNvSpPr/>
            <p:nvPr/>
          </p:nvSpPr>
          <p:spPr>
            <a:xfrm>
              <a:off x="3313085" y="3426649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2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accent2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6CCCD-3B3C-40A2-88AB-10DC51F7CAC1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6366284" y="3802037"/>
            <a:ext cx="448852" cy="3757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2">
            <a:extLst>
              <a:ext uri="{FF2B5EF4-FFF2-40B4-BE49-F238E27FC236}">
                <a16:creationId xmlns:a16="http://schemas.microsoft.com/office/drawing/2014/main" id="{C703E9D9-B6E8-4A1A-8F56-038900412A39}"/>
              </a:ext>
            </a:extLst>
          </p:cNvPr>
          <p:cNvSpPr txBox="1"/>
          <p:nvPr/>
        </p:nvSpPr>
        <p:spPr>
          <a:xfrm>
            <a:off x="735808" y="4497606"/>
            <a:ext cx="156303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가지는</a:t>
            </a:r>
            <a:endParaRPr lang="en-US" altLang="ko-KR" sz="10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노드를 생성하고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E568B3-26A9-4A6F-A07A-3EC50B42C7FE}"/>
              </a:ext>
            </a:extLst>
          </p:cNvPr>
          <p:cNvSpPr/>
          <p:nvPr/>
        </p:nvSpPr>
        <p:spPr>
          <a:xfrm>
            <a:off x="2346038" y="3743005"/>
            <a:ext cx="360727" cy="3605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8F0B5BCA-0465-4150-9CE4-FD3880B41FD2}"/>
              </a:ext>
            </a:extLst>
          </p:cNvPr>
          <p:cNvSpPr txBox="1"/>
          <p:nvPr/>
        </p:nvSpPr>
        <p:spPr>
          <a:xfrm>
            <a:off x="2521636" y="4943062"/>
            <a:ext cx="2490945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가지는 노드를 찾은 뒤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F362F7A3-2C62-4E37-9C12-209287BBE28F}"/>
              </a:ext>
            </a:extLst>
          </p:cNvPr>
          <p:cNvSpPr/>
          <p:nvPr/>
        </p:nvSpPr>
        <p:spPr>
          <a:xfrm>
            <a:off x="5269004" y="3724320"/>
            <a:ext cx="360727" cy="3605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12DAEEF-8B6E-4ABC-9536-DB67E8D4C95F}"/>
              </a:ext>
            </a:extLst>
          </p:cNvPr>
          <p:cNvGrpSpPr/>
          <p:nvPr/>
        </p:nvGrpSpPr>
        <p:grpSpPr>
          <a:xfrm>
            <a:off x="7719987" y="4194291"/>
            <a:ext cx="905018" cy="968046"/>
            <a:chOff x="3313085" y="3435807"/>
            <a:chExt cx="2380488" cy="96804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13D07EE-EB62-45F0-9797-3E3696DCA4CE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7030A0"/>
                  </a:solidFill>
                </a:rPr>
                <a:t>NULL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946619B-1739-42C0-ABD9-6DCEEF3BDA88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83BCBD7-F854-43AD-A12D-F8D131E89921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2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accent2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97EC677-FCE5-4F5E-88B9-0412286C7CC2}"/>
              </a:ext>
            </a:extLst>
          </p:cNvPr>
          <p:cNvGrpSpPr/>
          <p:nvPr/>
        </p:nvGrpSpPr>
        <p:grpSpPr>
          <a:xfrm>
            <a:off x="6362626" y="2833991"/>
            <a:ext cx="1809352" cy="968046"/>
            <a:chOff x="6597518" y="2666211"/>
            <a:chExt cx="1809352" cy="9680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312C8-5A2C-44AF-A671-3EF471C1821E}"/>
                </a:ext>
              </a:extLst>
            </p:cNvPr>
            <p:cNvSpPr/>
            <p:nvPr/>
          </p:nvSpPr>
          <p:spPr>
            <a:xfrm>
              <a:off x="6597519" y="3311092"/>
              <a:ext cx="905018" cy="3231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6EECAF-065E-4446-91D6-8442DE9058A9}"/>
                </a:ext>
              </a:extLst>
            </p:cNvPr>
            <p:cNvSpPr/>
            <p:nvPr/>
          </p:nvSpPr>
          <p:spPr>
            <a:xfrm>
              <a:off x="6597518" y="2987928"/>
              <a:ext cx="1809351" cy="3231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9DDBFF-00D6-46C9-92D5-C9F61B39AD98}"/>
                </a:ext>
              </a:extLst>
            </p:cNvPr>
            <p:cNvSpPr/>
            <p:nvPr/>
          </p:nvSpPr>
          <p:spPr>
            <a:xfrm>
              <a:off x="6597519" y="2666211"/>
              <a:ext cx="1809350" cy="3231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Parent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8621A1E-8E71-4737-8D97-F2A34F6FD566}"/>
                </a:ext>
              </a:extLst>
            </p:cNvPr>
            <p:cNvSpPr/>
            <p:nvPr/>
          </p:nvSpPr>
          <p:spPr>
            <a:xfrm>
              <a:off x="7501852" y="3317547"/>
              <a:ext cx="905018" cy="31459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B6B37AD-986C-40B8-B9E8-DF146D28F34A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7719469" y="3799918"/>
            <a:ext cx="453027" cy="39437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2">
            <a:extLst>
              <a:ext uri="{FF2B5EF4-FFF2-40B4-BE49-F238E27FC236}">
                <a16:creationId xmlns:a16="http://schemas.microsoft.com/office/drawing/2014/main" id="{BE77CD45-EF89-49D8-AC12-4BE5C002C785}"/>
              </a:ext>
            </a:extLst>
          </p:cNvPr>
          <p:cNvSpPr txBox="1"/>
          <p:nvPr/>
        </p:nvSpPr>
        <p:spPr>
          <a:xfrm>
            <a:off x="5863441" y="5314913"/>
            <a:ext cx="284433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노드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서로 부모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자식으로 연결한다</a:t>
            </a:r>
            <a:endParaRPr lang="en-US" altLang="ko-KR" sz="10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CA6AC0-027D-448E-BBE9-C385D9403104}"/>
              </a:ext>
            </a:extLst>
          </p:cNvPr>
          <p:cNvSpPr txBox="1"/>
          <p:nvPr/>
        </p:nvSpPr>
        <p:spPr>
          <a:xfrm>
            <a:off x="442441" y="3759212"/>
            <a:ext cx="62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latin typeface="Arial Nova" panose="020B0504020202020204" pitchFamily="34" charset="0"/>
              </a:rPr>
              <a:t>0x200</a:t>
            </a:r>
            <a:endParaRPr lang="ko-KR" altLang="en-US" sz="1200" dirty="0">
              <a:solidFill>
                <a:schemeClr val="accent6"/>
              </a:solidFill>
              <a:latin typeface="Arial Nova" panose="020B05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6F5276-F1E1-4D6A-9172-AF2766A0999F}"/>
              </a:ext>
            </a:extLst>
          </p:cNvPr>
          <p:cNvSpPr txBox="1"/>
          <p:nvPr/>
        </p:nvSpPr>
        <p:spPr>
          <a:xfrm>
            <a:off x="7019935" y="4531531"/>
            <a:ext cx="75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latin typeface="Arial Nova" panose="020B0504020202020204" pitchFamily="34" charset="0"/>
              </a:rPr>
              <a:t>0x200</a:t>
            </a:r>
            <a:endParaRPr lang="ko-KR" altLang="en-US" sz="1200" dirty="0">
              <a:solidFill>
                <a:schemeClr val="accent6"/>
              </a:solidFill>
              <a:latin typeface="Arial Nova" panose="020B05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780CD5-4195-4EB7-A3E0-94875ECDFE44}"/>
              </a:ext>
            </a:extLst>
          </p:cNvPr>
          <p:cNvSpPr txBox="1"/>
          <p:nvPr/>
        </p:nvSpPr>
        <p:spPr>
          <a:xfrm>
            <a:off x="5264809" y="4541149"/>
            <a:ext cx="63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5B178CF-61DF-4CE2-BC51-33BB8EB43F91}"/>
              </a:ext>
            </a:extLst>
          </p:cNvPr>
          <p:cNvSpPr txBox="1"/>
          <p:nvPr/>
        </p:nvSpPr>
        <p:spPr>
          <a:xfrm>
            <a:off x="5673097" y="3171903"/>
            <a:ext cx="680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Arial Nova" panose="020B0504020202020204" pitchFamily="34" charset="0"/>
              </a:rPr>
              <a:t>0x300</a:t>
            </a:r>
            <a:endParaRPr lang="ko-KR" altLang="en-US" sz="1200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1E17BD-4770-482A-9FD6-EE8DD30E6754}"/>
              </a:ext>
            </a:extLst>
          </p:cNvPr>
          <p:cNvGrpSpPr/>
          <p:nvPr/>
        </p:nvGrpSpPr>
        <p:grpSpPr>
          <a:xfrm>
            <a:off x="3009476" y="2915551"/>
            <a:ext cx="2040241" cy="1801701"/>
            <a:chOff x="2950753" y="2915551"/>
            <a:chExt cx="2040241" cy="180170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BFA8482-B0EE-4367-8406-75B92532B4B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0DC0870-27E3-447D-B8DA-1C546A53F570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12329E6-486E-4715-AE0A-0C4D6EE175F4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CF35C7-00D3-4369-9EC9-EDCCDD652EE9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3E1DDB-D48A-4D42-A4E6-9F44C9EA0499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23B31EA-FBE0-45F1-9B22-9997AA21ECD3}"/>
                </a:ext>
              </a:extLst>
            </p:cNvPr>
            <p:cNvSpPr/>
            <p:nvPr/>
          </p:nvSpPr>
          <p:spPr>
            <a:xfrm>
              <a:off x="3542204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D1BFF4C-39F8-4DBA-9D64-480C12AD9277}"/>
                </a:ext>
              </a:extLst>
            </p:cNvPr>
            <p:cNvSpPr/>
            <p:nvPr/>
          </p:nvSpPr>
          <p:spPr>
            <a:xfrm>
              <a:off x="3109388" y="436115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718538C-FEDF-4FCD-967F-BCBFF890C3D9}"/>
                </a:ext>
              </a:extLst>
            </p:cNvPr>
            <p:cNvSpPr/>
            <p:nvPr/>
          </p:nvSpPr>
          <p:spPr>
            <a:xfrm>
              <a:off x="3574470" y="436115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7952547-00BF-4BB1-852A-A225D604000F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63F2B24-9AEA-4763-8B85-A80FD9CE0C40}"/>
                </a:ext>
              </a:extLst>
            </p:cNvPr>
            <p:cNvCxnSpPr>
              <a:cxnSpLocks/>
              <a:stCxn id="46" idx="4"/>
              <a:endCxn id="48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0BDDAC-F59D-42FB-936D-8540C254505F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46D5111-4C3B-4677-A7F7-6CF100CDE662}"/>
                </a:ext>
              </a:extLst>
            </p:cNvPr>
            <p:cNvCxnSpPr>
              <a:cxnSpLocks/>
              <a:stCxn id="47" idx="3"/>
              <a:endCxn id="53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2834E4B-3E38-4443-8B05-8AB0E9A9C8AD}"/>
                </a:ext>
              </a:extLst>
            </p:cNvPr>
            <p:cNvCxnSpPr>
              <a:cxnSpLocks/>
              <a:stCxn id="48" idx="3"/>
              <a:endCxn id="54" idx="0"/>
            </p:cNvCxnSpPr>
            <p:nvPr/>
          </p:nvCxnSpPr>
          <p:spPr>
            <a:xfrm flipH="1">
              <a:off x="3718307" y="3678112"/>
              <a:ext cx="51579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F1D3DDC-112E-4F66-9949-EE3345864508}"/>
                </a:ext>
              </a:extLst>
            </p:cNvPr>
            <p:cNvCxnSpPr>
              <a:cxnSpLocks/>
              <a:stCxn id="54" idx="3"/>
              <a:endCxn id="56" idx="0"/>
            </p:cNvCxnSpPr>
            <p:nvPr/>
          </p:nvCxnSpPr>
          <p:spPr>
            <a:xfrm flipH="1">
              <a:off x="3285491" y="4160735"/>
              <a:ext cx="308292" cy="200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D23F089-7A24-447F-9F3F-D45D6F10D55C}"/>
                </a:ext>
              </a:extLst>
            </p:cNvPr>
            <p:cNvCxnSpPr>
              <a:cxnSpLocks/>
              <a:stCxn id="54" idx="4"/>
              <a:endCxn id="57" idx="0"/>
            </p:cNvCxnSpPr>
            <p:nvPr/>
          </p:nvCxnSpPr>
          <p:spPr>
            <a:xfrm>
              <a:off x="3718307" y="4212314"/>
              <a:ext cx="32266" cy="148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476839B-AB08-4776-8CB1-39EB5B342BF6}"/>
                </a:ext>
              </a:extLst>
            </p:cNvPr>
            <p:cNvCxnSpPr>
              <a:cxnSpLocks/>
              <a:stCxn id="54" idx="5"/>
              <a:endCxn id="68" idx="0"/>
            </p:cNvCxnSpPr>
            <p:nvPr/>
          </p:nvCxnSpPr>
          <p:spPr>
            <a:xfrm>
              <a:off x="3842831" y="4160735"/>
              <a:ext cx="379605" cy="204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623AAD2-DCE6-4A55-B9B5-35E00111D560}"/>
                </a:ext>
              </a:extLst>
            </p:cNvPr>
            <p:cNvGrpSpPr/>
            <p:nvPr/>
          </p:nvGrpSpPr>
          <p:grpSpPr>
            <a:xfrm>
              <a:off x="4030680" y="4365046"/>
              <a:ext cx="470669" cy="352206"/>
              <a:chOff x="3397683" y="3787668"/>
              <a:chExt cx="470669" cy="352206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5DFE4716-FCBC-4D07-8246-BA7ADEE93416}"/>
                  </a:ext>
                </a:extLst>
              </p:cNvPr>
              <p:cNvSpPr/>
              <p:nvPr/>
            </p:nvSpPr>
            <p:spPr>
              <a:xfrm>
                <a:off x="3413336" y="3787668"/>
                <a:ext cx="352206" cy="3522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17F52E-81F6-4162-8E35-FA952E00BFCD}"/>
                  </a:ext>
                </a:extLst>
              </p:cNvPr>
              <p:cNvSpPr txBox="1"/>
              <p:nvPr/>
            </p:nvSpPr>
            <p:spPr>
              <a:xfrm>
                <a:off x="3397683" y="3788048"/>
                <a:ext cx="470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10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9B5CC82-5B09-44A0-AF69-608B2CFC21E1}"/>
                </a:ext>
              </a:extLst>
            </p:cNvPr>
            <p:cNvSpPr/>
            <p:nvPr/>
          </p:nvSpPr>
          <p:spPr>
            <a:xfrm>
              <a:off x="4638788" y="4066169"/>
              <a:ext cx="352206" cy="35220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70E615B8-9620-46F4-92BF-07A9816C307B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295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삭제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8EF439-0B92-4ADD-804C-252E335EFCDD}"/>
              </a:ext>
            </a:extLst>
          </p:cNvPr>
          <p:cNvGrpSpPr/>
          <p:nvPr/>
        </p:nvGrpSpPr>
        <p:grpSpPr>
          <a:xfrm>
            <a:off x="4119491" y="2676569"/>
            <a:ext cx="905018" cy="975666"/>
            <a:chOff x="3313085" y="3428187"/>
            <a:chExt cx="2380488" cy="97566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4955E2-BDC9-4F5B-9325-B325BFC0F84F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CHILD[…]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BF82F-1E13-4CEB-9201-3B889CD9E8B3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CFAB56-34AA-47CD-A9F6-0061771786BD}"/>
                </a:ext>
              </a:extLst>
            </p:cNvPr>
            <p:cNvSpPr/>
            <p:nvPr/>
          </p:nvSpPr>
          <p:spPr>
            <a:xfrm>
              <a:off x="3313085" y="3428187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0x100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삭제할 노드를 찾는다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B7540E-E670-4DC7-A87D-1E6911D6AC25}"/>
              </a:ext>
            </a:extLst>
          </p:cNvPr>
          <p:cNvGrpSpPr/>
          <p:nvPr/>
        </p:nvGrpSpPr>
        <p:grpSpPr>
          <a:xfrm>
            <a:off x="1654889" y="3838953"/>
            <a:ext cx="7036106" cy="323165"/>
            <a:chOff x="1055666" y="1717930"/>
            <a:chExt cx="7036106" cy="323165"/>
          </a:xfrm>
        </p:grpSpPr>
        <p:sp>
          <p:nvSpPr>
            <p:cNvPr id="21" name="TextBox 42">
              <a:extLst>
                <a:ext uri="{FF2B5EF4-FFF2-40B4-BE49-F238E27FC236}">
                  <a16:creationId xmlns:a16="http://schemas.microsoft.com/office/drawing/2014/main" id="{FAFF0EA4-7001-4D3E-8B4D-243002B495E1}"/>
                </a:ext>
              </a:extLst>
            </p:cNvPr>
            <p:cNvSpPr txBox="1"/>
            <p:nvPr/>
          </p:nvSpPr>
          <p:spPr>
            <a:xfrm>
              <a:off x="1193780" y="1717930"/>
              <a:ext cx="689799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삭제할 노드의 자식들을 </a:t>
              </a:r>
              <a:r>
                <a:rPr lang="ko-KR" altLang="en-US" sz="1500" b="1" spc="100" dirty="0">
                  <a:solidFill>
                    <a:schemeClr val="accent2"/>
                  </a:solidFill>
                  <a:latin typeface="나눔고딕" pitchFamily="50" charset="-127"/>
                  <a:ea typeface="나눔고딕" pitchFamily="50" charset="-127"/>
                </a:rPr>
                <a:t>적절히 처리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하고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해당 노드의 연결을 끊는다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7A5C66A-80D9-414F-81BE-89B0C96D1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005888-980A-4AB3-9C4C-A4D87D003D63}"/>
              </a:ext>
            </a:extLst>
          </p:cNvPr>
          <p:cNvGrpSpPr/>
          <p:nvPr/>
        </p:nvGrpSpPr>
        <p:grpSpPr>
          <a:xfrm>
            <a:off x="2910980" y="4302179"/>
            <a:ext cx="1023953" cy="968046"/>
            <a:chOff x="3313085" y="3435807"/>
            <a:chExt cx="2380488" cy="9680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312C8-5A2C-44AF-A671-3EF471C1821E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CHILD[…]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6EECAF-065E-4446-91D6-8442DE9058A9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Par_Data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9DDBFF-00D6-46C9-92D5-C9F61B39AD98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Parent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302662-A639-4343-9EF2-289498B53923}"/>
              </a:ext>
            </a:extLst>
          </p:cNvPr>
          <p:cNvGrpSpPr/>
          <p:nvPr/>
        </p:nvGrpSpPr>
        <p:grpSpPr>
          <a:xfrm>
            <a:off x="5219847" y="5108642"/>
            <a:ext cx="905018" cy="968046"/>
            <a:chOff x="3313085" y="3435807"/>
            <a:chExt cx="2380488" cy="9680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B2B601-E3EF-457A-85B8-64D20B3B81FB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Child[…]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1A01C7-0188-41DF-8A0C-28EA3F688382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63349F-CA10-4519-A8F0-9DC086EC3679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6CCCD-3B3C-40A2-88AB-10DC51F7CAC1}"/>
              </a:ext>
            </a:extLst>
          </p:cNvPr>
          <p:cNvCxnSpPr>
            <a:stCxn id="26" idx="3"/>
            <a:endCxn id="39" idx="1"/>
          </p:cNvCxnSpPr>
          <p:nvPr/>
        </p:nvCxnSpPr>
        <p:spPr>
          <a:xfrm>
            <a:off x="3934933" y="5108643"/>
            <a:ext cx="1284914" cy="1615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180EEC-8635-435F-B852-26A06FE4DBDB}"/>
              </a:ext>
            </a:extLst>
          </p:cNvPr>
          <p:cNvSpPr txBox="1"/>
          <p:nvPr/>
        </p:nvSpPr>
        <p:spPr>
          <a:xfrm>
            <a:off x="5024509" y="3028988"/>
            <a:ext cx="70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0x300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6249E03C-BA41-45D4-8A21-5CFD0F8AFC83}"/>
              </a:ext>
            </a:extLst>
          </p:cNvPr>
          <p:cNvSpPr/>
          <p:nvPr/>
        </p:nvSpPr>
        <p:spPr>
          <a:xfrm>
            <a:off x="4412065" y="5036964"/>
            <a:ext cx="321717" cy="321717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27A62B-DBCD-41FB-AF01-BAF238C3D374}"/>
              </a:ext>
            </a:extLst>
          </p:cNvPr>
          <p:cNvSpPr txBox="1"/>
          <p:nvPr/>
        </p:nvSpPr>
        <p:spPr>
          <a:xfrm>
            <a:off x="2205808" y="4635294"/>
            <a:ext cx="70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0x300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AE79D-E35C-478E-93B7-5B0F2803C7E0}"/>
              </a:ext>
            </a:extLst>
          </p:cNvPr>
          <p:cNvSpPr txBox="1"/>
          <p:nvPr/>
        </p:nvSpPr>
        <p:spPr>
          <a:xfrm>
            <a:off x="6124865" y="5454165"/>
            <a:ext cx="70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E94F97-4B07-45CD-9E60-E6FC070DF47B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6124865" y="5915106"/>
            <a:ext cx="705172" cy="1615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E7278F-3DD5-46AA-A17B-A663966ACA3C}"/>
              </a:ext>
            </a:extLst>
          </p:cNvPr>
          <p:cNvSpPr txBox="1"/>
          <p:nvPr/>
        </p:nvSpPr>
        <p:spPr>
          <a:xfrm>
            <a:off x="6830037" y="5845855"/>
            <a:ext cx="124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100" dirty="0">
                <a:solidFill>
                  <a:schemeClr val="accent2"/>
                </a:solidFill>
                <a:ea typeface="나눔고딕" pitchFamily="50" charset="-127"/>
              </a:rPr>
              <a:t>자식 처리</a:t>
            </a:r>
            <a:endParaRPr lang="en-US" altLang="ko-KR" sz="1200" b="1" spc="100" dirty="0">
              <a:solidFill>
                <a:schemeClr val="accent2"/>
              </a:solidFill>
              <a:ea typeface="나눔고딕" pitchFamily="50" charset="-127"/>
            </a:endParaRPr>
          </a:p>
          <a:p>
            <a:pPr algn="ctr"/>
            <a:r>
              <a:rPr lang="en-US" altLang="ko-KR" sz="1200" b="1" spc="100" dirty="0">
                <a:solidFill>
                  <a:schemeClr val="accent2"/>
                </a:solidFill>
                <a:ea typeface="나눔고딕" pitchFamily="50" charset="-127"/>
              </a:rPr>
              <a:t>(</a:t>
            </a:r>
            <a:r>
              <a:rPr lang="ko-KR" altLang="en-US" sz="1200" b="1" spc="100" dirty="0">
                <a:solidFill>
                  <a:schemeClr val="accent2"/>
                </a:solidFill>
                <a:ea typeface="나눔고딕" pitchFamily="50" charset="-127"/>
              </a:rPr>
              <a:t>이동 </a:t>
            </a:r>
            <a:r>
              <a:rPr lang="en-US" altLang="ko-KR" sz="1200" b="1" spc="100" dirty="0">
                <a:solidFill>
                  <a:schemeClr val="accent2"/>
                </a:solidFill>
                <a:ea typeface="나눔고딕" pitchFamily="50" charset="-127"/>
              </a:rPr>
              <a:t>or </a:t>
            </a:r>
            <a:r>
              <a:rPr lang="ko-KR" altLang="en-US" sz="1200" b="1" spc="100" dirty="0">
                <a:solidFill>
                  <a:schemeClr val="accent2"/>
                </a:solidFill>
                <a:ea typeface="나눔고딕" pitchFamily="50" charset="-127"/>
              </a:rPr>
              <a:t>삭제</a:t>
            </a:r>
            <a:r>
              <a:rPr lang="en-US" altLang="ko-KR" sz="1200" b="1" spc="100" dirty="0">
                <a:solidFill>
                  <a:schemeClr val="accent2"/>
                </a:solidFill>
                <a:ea typeface="나눔고딕" pitchFamily="50" charset="-127"/>
              </a:rPr>
              <a:t>)</a:t>
            </a:r>
            <a:endParaRPr lang="ko-KR" altLang="en-US" sz="1200" b="1" spc="100" dirty="0">
              <a:solidFill>
                <a:schemeClr val="accent2"/>
              </a:solidFill>
              <a:ea typeface="나눔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563C7A0-4B81-4FA6-99B8-6E06F94B39E2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65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삭제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057946" cy="323165"/>
            <a:chOff x="1055666" y="1717930"/>
            <a:chExt cx="6057946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해당 노드를 삭제한다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8F98D6-4305-444B-8CC2-E77524B3AC6F}"/>
              </a:ext>
            </a:extLst>
          </p:cNvPr>
          <p:cNvGrpSpPr/>
          <p:nvPr/>
        </p:nvGrpSpPr>
        <p:grpSpPr>
          <a:xfrm>
            <a:off x="2978092" y="2944208"/>
            <a:ext cx="1023953" cy="968815"/>
            <a:chOff x="3313085" y="3435038"/>
            <a:chExt cx="2380488" cy="9688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A7E130-7641-4E12-AA5F-8DB9FF631486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CHILD[…]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672EBC-2AF6-4B10-8436-A1C6C1C98EC5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Par_Data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F25AB1-B2E6-4328-AE2B-4929BC649C9E}"/>
                </a:ext>
              </a:extLst>
            </p:cNvPr>
            <p:cNvSpPr/>
            <p:nvPr/>
          </p:nvSpPr>
          <p:spPr>
            <a:xfrm>
              <a:off x="3313085" y="3435038"/>
              <a:ext cx="23804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Parent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146CF7F-2901-44A4-AC8F-F1191638EAFA}"/>
              </a:ext>
            </a:extLst>
          </p:cNvPr>
          <p:cNvGrpSpPr/>
          <p:nvPr/>
        </p:nvGrpSpPr>
        <p:grpSpPr>
          <a:xfrm>
            <a:off x="5286959" y="3751440"/>
            <a:ext cx="905018" cy="968046"/>
            <a:chOff x="3313085" y="3435807"/>
            <a:chExt cx="2380488" cy="96804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DAE9D-8326-4FCB-B273-D462ACD9D271}"/>
                </a:ext>
              </a:extLst>
            </p:cNvPr>
            <p:cNvSpPr/>
            <p:nvPr/>
          </p:nvSpPr>
          <p:spPr>
            <a:xfrm>
              <a:off x="3313085" y="4080688"/>
              <a:ext cx="2380488" cy="323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Child[0]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B49935-17D2-4572-B6F0-4B7BA97F20EB}"/>
                </a:ext>
              </a:extLst>
            </p:cNvPr>
            <p:cNvSpPr/>
            <p:nvPr/>
          </p:nvSpPr>
          <p:spPr>
            <a:xfrm>
              <a:off x="3313085" y="3757524"/>
              <a:ext cx="2380488" cy="323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9A4587-288A-4AAA-B01E-C78C2310A515}"/>
                </a:ext>
              </a:extLst>
            </p:cNvPr>
            <p:cNvSpPr/>
            <p:nvPr/>
          </p:nvSpPr>
          <p:spPr>
            <a:xfrm>
              <a:off x="3313085" y="3435807"/>
              <a:ext cx="2380488" cy="323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5F12478-4B5D-4356-BC6F-36C9AF2DBB89}"/>
              </a:ext>
            </a:extLst>
          </p:cNvPr>
          <p:cNvSpPr txBox="1"/>
          <p:nvPr/>
        </p:nvSpPr>
        <p:spPr>
          <a:xfrm>
            <a:off x="6191977" y="4077993"/>
            <a:ext cx="58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rial Nova" panose="020B0504020202020204" pitchFamily="34" charset="0"/>
              </a:rPr>
              <a:t>NULL</a:t>
            </a:r>
            <a:endParaRPr lang="ko-KR" altLang="en-US" sz="1200" dirty="0">
              <a:solidFill>
                <a:srgbClr val="7030A0"/>
              </a:solidFill>
              <a:latin typeface="Arial Nova" panose="020B05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19B351-881B-4B75-9156-8CDDF39D7DC3}"/>
              </a:ext>
            </a:extLst>
          </p:cNvPr>
          <p:cNvSpPr txBox="1"/>
          <p:nvPr/>
        </p:nvSpPr>
        <p:spPr>
          <a:xfrm>
            <a:off x="2272920" y="3282835"/>
            <a:ext cx="70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0x300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005984CA-1D42-45CE-8465-5E7742D8EAD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44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트리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 트리 정의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/>
          <p:cNvSpPr txBox="1"/>
          <p:nvPr/>
        </p:nvSpPr>
        <p:spPr>
          <a:xfrm>
            <a:off x="1193780" y="1659207"/>
            <a:ext cx="591983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T =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 </a:t>
            </a:r>
            <a:r>
              <a:rPr lang="en-US" altLang="ko-KR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관계로 이루어진 노드들의 계층형 구조</a:t>
            </a:r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19CC7-EB5D-4478-85B0-B459F8059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10" b="6167"/>
          <a:stretch/>
        </p:blipFill>
        <p:spPr>
          <a:xfrm>
            <a:off x="2683398" y="3676591"/>
            <a:ext cx="3777203" cy="2675365"/>
          </a:xfrm>
          <a:prstGeom prst="rect">
            <a:avLst/>
          </a:prstGeom>
        </p:spPr>
      </p:pic>
      <p:sp>
        <p:nvSpPr>
          <p:cNvPr id="19" name="TextBox 42">
            <a:extLst>
              <a:ext uri="{FF2B5EF4-FFF2-40B4-BE49-F238E27FC236}">
                <a16:creationId xmlns:a16="http://schemas.microsoft.com/office/drawing/2014/main" id="{8793EC34-7503-4D1E-B998-F108F117DC39}"/>
              </a:ext>
            </a:extLst>
          </p:cNvPr>
          <p:cNvSpPr txBox="1"/>
          <p:nvPr/>
        </p:nvSpPr>
        <p:spPr>
          <a:xfrm>
            <a:off x="1201970" y="2122480"/>
            <a:ext cx="591983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4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" name="Picture 11" descr="C:\Users\Administrator\Desktop\인하대학교\05_템플릿\01_작업\확정\04\PNG\11.png">
            <a:extLst>
              <a:ext uri="{FF2B5EF4-FFF2-40B4-BE49-F238E27FC236}">
                <a16:creationId xmlns:a16="http://schemas.microsoft.com/office/drawing/2014/main" id="{4F3B94E0-00D2-4100-BF7C-35683E85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3856" y="2182226"/>
            <a:ext cx="146304" cy="201168"/>
          </a:xfrm>
          <a:prstGeom prst="rect">
            <a:avLst/>
          </a:prstGeom>
          <a:noFill/>
        </p:spPr>
      </p:pic>
      <p:sp>
        <p:nvSpPr>
          <p:cNvPr id="21" name="TextBox 42">
            <a:extLst>
              <a:ext uri="{FF2B5EF4-FFF2-40B4-BE49-F238E27FC236}">
                <a16:creationId xmlns:a16="http://schemas.microsoft.com/office/drawing/2014/main" id="{6A6719E5-E0F5-4A10-8D84-F7020CA36285}"/>
              </a:ext>
            </a:extLst>
          </p:cNvPr>
          <p:cNvSpPr txBox="1"/>
          <p:nvPr/>
        </p:nvSpPr>
        <p:spPr>
          <a:xfrm>
            <a:off x="1210159" y="2444228"/>
            <a:ext cx="6096651" cy="11279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Blip>
                <a:blip r:embed="rId5"/>
              </a:buBlip>
            </a:pPr>
            <a:r>
              <a:rPr lang="ko-KR" altLang="en-US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트리는 공집합이 아니다</a:t>
            </a:r>
            <a:r>
              <a:rPr lang="en-US" altLang="ko-KR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ko-KR" altLang="en-US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루트 노드라는 트리에서 부모를 갖지않는 최상위 노드로</a:t>
            </a:r>
            <a:r>
              <a:rPr lang="en-US" altLang="ko-KR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r>
              <a:rPr lang="en-US" altLang="ko-KR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트리는 반드시 하나의 루트 노드를 갖는다 </a:t>
            </a:r>
            <a:r>
              <a:rPr lang="en-US" altLang="ko-KR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ko-KR" altLang="en-US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루트 노드를 제외한 모든 노드들은 </a:t>
            </a:r>
            <a:r>
              <a:rPr lang="ko-KR" altLang="en-US" sz="14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단 하나의</a:t>
            </a:r>
            <a:r>
              <a:rPr lang="ko-KR" altLang="en-US" sz="14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부모 노드를 갖는다</a:t>
            </a:r>
            <a:endParaRPr lang="en-US" altLang="ko-KR" sz="14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11" descr="C:\Users\Administrator\Desktop\인하대학교\05_템플릿\01_작업\확정\04\PNG\11.png">
            <a:extLst>
              <a:ext uri="{FF2B5EF4-FFF2-40B4-BE49-F238E27FC236}">
                <a16:creationId xmlns:a16="http://schemas.microsoft.com/office/drawing/2014/main" id="{BB651FA0-4BB4-4799-AF68-240E23192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3856" y="1720347"/>
            <a:ext cx="146304" cy="201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75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삭제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767658" cy="323165"/>
            <a:chOff x="1055666" y="1717930"/>
            <a:chExt cx="6767658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6629544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을 삭제 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삭제 노드의 자식을 부모 노드의 자식으로 처리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F362F7A3-2C62-4E37-9C12-209287BBE28F}"/>
              </a:ext>
            </a:extLst>
          </p:cNvPr>
          <p:cNvSpPr/>
          <p:nvPr/>
        </p:nvSpPr>
        <p:spPr>
          <a:xfrm>
            <a:off x="3766602" y="3913981"/>
            <a:ext cx="360727" cy="3605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1E17BD-4770-482A-9FD6-EE8DD30E6754}"/>
              </a:ext>
            </a:extLst>
          </p:cNvPr>
          <p:cNvGrpSpPr/>
          <p:nvPr/>
        </p:nvGrpSpPr>
        <p:grpSpPr>
          <a:xfrm>
            <a:off x="1474428" y="3128911"/>
            <a:ext cx="1552576" cy="1801701"/>
            <a:chOff x="2950753" y="2915551"/>
            <a:chExt cx="1552576" cy="180170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BFA8482-B0EE-4367-8406-75B92532B4BC}"/>
                </a:ext>
              </a:extLst>
            </p:cNvPr>
            <p:cNvSpPr/>
            <p:nvPr/>
          </p:nvSpPr>
          <p:spPr>
            <a:xfrm>
              <a:off x="3718307" y="2915551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0DC0870-27E3-447D-B8DA-1C546A53F570}"/>
                </a:ext>
              </a:extLst>
            </p:cNvPr>
            <p:cNvSpPr/>
            <p:nvPr/>
          </p:nvSpPr>
          <p:spPr>
            <a:xfrm>
              <a:off x="3285491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12329E6-486E-4715-AE0A-0C4D6EE175F4}"/>
                </a:ext>
              </a:extLst>
            </p:cNvPr>
            <p:cNvSpPr/>
            <p:nvPr/>
          </p:nvSpPr>
          <p:spPr>
            <a:xfrm>
              <a:off x="3718307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CF35C7-00D3-4369-9EC9-EDCCDD652EE9}"/>
                </a:ext>
              </a:extLst>
            </p:cNvPr>
            <p:cNvSpPr/>
            <p:nvPr/>
          </p:nvSpPr>
          <p:spPr>
            <a:xfrm>
              <a:off x="4151123" y="337748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3E1DDB-D48A-4D42-A4E6-9F44C9EA0499}"/>
                </a:ext>
              </a:extLst>
            </p:cNvPr>
            <p:cNvSpPr/>
            <p:nvPr/>
          </p:nvSpPr>
          <p:spPr>
            <a:xfrm>
              <a:off x="2950753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23B31EA-FBE0-45F1-9B22-9997AA21ECD3}"/>
                </a:ext>
              </a:extLst>
            </p:cNvPr>
            <p:cNvSpPr/>
            <p:nvPr/>
          </p:nvSpPr>
          <p:spPr>
            <a:xfrm>
              <a:off x="3542204" y="3860108"/>
              <a:ext cx="352206" cy="3522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D1BFF4C-39F8-4DBA-9D64-480C12AD9277}"/>
                </a:ext>
              </a:extLst>
            </p:cNvPr>
            <p:cNvSpPr/>
            <p:nvPr/>
          </p:nvSpPr>
          <p:spPr>
            <a:xfrm>
              <a:off x="3109388" y="436115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718538C-FEDF-4FCD-967F-BCBFF890C3D9}"/>
                </a:ext>
              </a:extLst>
            </p:cNvPr>
            <p:cNvSpPr/>
            <p:nvPr/>
          </p:nvSpPr>
          <p:spPr>
            <a:xfrm>
              <a:off x="3574470" y="4361155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7952547-00BF-4BB1-852A-A225D604000F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 flipH="1">
              <a:off x="3461594" y="3267757"/>
              <a:ext cx="432816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63F2B24-9AEA-4763-8B85-A80FD9CE0C40}"/>
                </a:ext>
              </a:extLst>
            </p:cNvPr>
            <p:cNvCxnSpPr>
              <a:cxnSpLocks/>
              <a:stCxn id="46" idx="4"/>
              <a:endCxn id="48" idx="0"/>
            </p:cNvCxnSpPr>
            <p:nvPr/>
          </p:nvCxnSpPr>
          <p:spPr>
            <a:xfrm>
              <a:off x="3894410" y="3267757"/>
              <a:ext cx="0" cy="10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0BDDAC-F59D-42FB-936D-8540C254505F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4018934" y="3216178"/>
              <a:ext cx="308292" cy="16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46D5111-4C3B-4677-A7F7-6CF100CDE662}"/>
                </a:ext>
              </a:extLst>
            </p:cNvPr>
            <p:cNvCxnSpPr>
              <a:cxnSpLocks/>
              <a:stCxn id="47" idx="3"/>
              <a:endCxn id="53" idx="0"/>
            </p:cNvCxnSpPr>
            <p:nvPr/>
          </p:nvCxnSpPr>
          <p:spPr>
            <a:xfrm flipH="1">
              <a:off x="3126856" y="3678112"/>
              <a:ext cx="210214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2834E4B-3E38-4443-8B05-8AB0E9A9C8AD}"/>
                </a:ext>
              </a:extLst>
            </p:cNvPr>
            <p:cNvCxnSpPr>
              <a:cxnSpLocks/>
              <a:stCxn id="48" idx="3"/>
              <a:endCxn id="54" idx="0"/>
            </p:cNvCxnSpPr>
            <p:nvPr/>
          </p:nvCxnSpPr>
          <p:spPr>
            <a:xfrm flipH="1">
              <a:off x="3718307" y="3678112"/>
              <a:ext cx="51579" cy="181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F1D3DDC-112E-4F66-9949-EE3345864508}"/>
                </a:ext>
              </a:extLst>
            </p:cNvPr>
            <p:cNvCxnSpPr>
              <a:cxnSpLocks/>
              <a:stCxn id="54" idx="3"/>
              <a:endCxn id="56" idx="0"/>
            </p:cNvCxnSpPr>
            <p:nvPr/>
          </p:nvCxnSpPr>
          <p:spPr>
            <a:xfrm flipH="1">
              <a:off x="3285491" y="4160735"/>
              <a:ext cx="308292" cy="200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D23F089-7A24-447F-9F3F-D45D6F10D55C}"/>
                </a:ext>
              </a:extLst>
            </p:cNvPr>
            <p:cNvCxnSpPr>
              <a:cxnSpLocks/>
              <a:stCxn id="54" idx="4"/>
              <a:endCxn id="57" idx="0"/>
            </p:cNvCxnSpPr>
            <p:nvPr/>
          </p:nvCxnSpPr>
          <p:spPr>
            <a:xfrm>
              <a:off x="3718307" y="4212314"/>
              <a:ext cx="32266" cy="148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476839B-AB08-4776-8CB1-39EB5B342BF6}"/>
                </a:ext>
              </a:extLst>
            </p:cNvPr>
            <p:cNvCxnSpPr>
              <a:cxnSpLocks/>
              <a:stCxn id="54" idx="5"/>
              <a:endCxn id="68" idx="0"/>
            </p:cNvCxnSpPr>
            <p:nvPr/>
          </p:nvCxnSpPr>
          <p:spPr>
            <a:xfrm>
              <a:off x="3842831" y="4160735"/>
              <a:ext cx="379605" cy="204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623AAD2-DCE6-4A55-B9B5-35E00111D560}"/>
                </a:ext>
              </a:extLst>
            </p:cNvPr>
            <p:cNvGrpSpPr/>
            <p:nvPr/>
          </p:nvGrpSpPr>
          <p:grpSpPr>
            <a:xfrm>
              <a:off x="4030680" y="4365046"/>
              <a:ext cx="470669" cy="352206"/>
              <a:chOff x="3397683" y="3787668"/>
              <a:chExt cx="470669" cy="352206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5DFE4716-FCBC-4D07-8246-BA7ADEE93416}"/>
                  </a:ext>
                </a:extLst>
              </p:cNvPr>
              <p:cNvSpPr/>
              <p:nvPr/>
            </p:nvSpPr>
            <p:spPr>
              <a:xfrm>
                <a:off x="3413336" y="3787668"/>
                <a:ext cx="352206" cy="3522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17F52E-81F6-4162-8E35-FA952E00BFCD}"/>
                  </a:ext>
                </a:extLst>
              </p:cNvPr>
              <p:cNvSpPr txBox="1"/>
              <p:nvPr/>
            </p:nvSpPr>
            <p:spPr>
              <a:xfrm>
                <a:off x="3397683" y="3788048"/>
                <a:ext cx="470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10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9B5CC82-5B09-44A0-AF69-608B2CFC21E1}"/>
                </a:ext>
              </a:extLst>
            </p:cNvPr>
            <p:cNvSpPr/>
            <p:nvPr/>
          </p:nvSpPr>
          <p:spPr>
            <a:xfrm>
              <a:off x="4143458" y="3845630"/>
              <a:ext cx="352206" cy="352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BA219D9-66F8-4B4D-97C8-32B42A31A215}"/>
              </a:ext>
            </a:extLst>
          </p:cNvPr>
          <p:cNvCxnSpPr>
            <a:cxnSpLocks/>
            <a:stCxn id="48" idx="5"/>
            <a:endCxn id="83" idx="1"/>
          </p:cNvCxnSpPr>
          <p:nvPr/>
        </p:nvCxnSpPr>
        <p:spPr>
          <a:xfrm>
            <a:off x="2542609" y="3891472"/>
            <a:ext cx="176103" cy="21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B0F16D-F4E7-494D-B35A-2E6783F95B72}"/>
              </a:ext>
            </a:extLst>
          </p:cNvPr>
          <p:cNvCxnSpPr>
            <a:cxnSpLocks/>
            <a:stCxn id="125" idx="2"/>
            <a:endCxn id="39" idx="0"/>
          </p:cNvCxnSpPr>
          <p:nvPr/>
        </p:nvCxnSpPr>
        <p:spPr>
          <a:xfrm flipH="1">
            <a:off x="5959973" y="3595859"/>
            <a:ext cx="211892" cy="3844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C213450-29F4-454D-9DBA-E749E6B708A3}"/>
              </a:ext>
            </a:extLst>
          </p:cNvPr>
          <p:cNvGrpSpPr/>
          <p:nvPr/>
        </p:nvGrpSpPr>
        <p:grpSpPr>
          <a:xfrm>
            <a:off x="4693699" y="4970119"/>
            <a:ext cx="568988" cy="594466"/>
            <a:chOff x="4949386" y="4286774"/>
            <a:chExt cx="568988" cy="59446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49028B0-EAE3-4AAD-A642-A3E87C9401A4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637EAF-10C6-4162-866B-250E84BC9463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8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4940F05-CCD9-4B17-B54B-040513EF4F60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92255B0-D536-40E2-8A06-8B1B9E5763A8}"/>
              </a:ext>
            </a:extLst>
          </p:cNvPr>
          <p:cNvGrpSpPr/>
          <p:nvPr/>
        </p:nvGrpSpPr>
        <p:grpSpPr>
          <a:xfrm>
            <a:off x="5690945" y="4970119"/>
            <a:ext cx="568988" cy="594466"/>
            <a:chOff x="4949386" y="4286774"/>
            <a:chExt cx="568988" cy="59446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0716E65-F08E-470D-8F4F-406608046E86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6098788-D74A-4585-AE3E-B9C0016EF04F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9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ADDC1BC-CEBA-4BCD-B413-0DF9AB931F93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30D6FB6-AAD6-482D-A728-BF55937448DD}"/>
              </a:ext>
            </a:extLst>
          </p:cNvPr>
          <p:cNvGrpSpPr/>
          <p:nvPr/>
        </p:nvGrpSpPr>
        <p:grpSpPr>
          <a:xfrm>
            <a:off x="6669771" y="4970119"/>
            <a:ext cx="568988" cy="594466"/>
            <a:chOff x="4949386" y="4286774"/>
            <a:chExt cx="568988" cy="594466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D9D1211-557E-4EAC-9870-CA6C5C3ABB26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4C9EB34-BD69-477D-A01B-C9256048AA2F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10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80F56DB-2131-4AD1-9DEC-6BB35F1C1B92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DEE4D5-A930-4523-9062-91976C9F570F}"/>
              </a:ext>
            </a:extLst>
          </p:cNvPr>
          <p:cNvCxnSpPr>
            <a:cxnSpLocks/>
            <a:stCxn id="37" idx="2"/>
            <a:endCxn id="92" idx="0"/>
          </p:cNvCxnSpPr>
          <p:nvPr/>
        </p:nvCxnSpPr>
        <p:spPr>
          <a:xfrm flipH="1">
            <a:off x="4978193" y="4574739"/>
            <a:ext cx="442852" cy="395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6F7712-5B6E-4E3D-AF24-C892D4004E93}"/>
              </a:ext>
            </a:extLst>
          </p:cNvPr>
          <p:cNvCxnSpPr>
            <a:cxnSpLocks/>
            <a:stCxn id="108" idx="2"/>
            <a:endCxn id="96" idx="0"/>
          </p:cNvCxnSpPr>
          <p:nvPr/>
        </p:nvCxnSpPr>
        <p:spPr>
          <a:xfrm>
            <a:off x="5960918" y="4575095"/>
            <a:ext cx="14521" cy="395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7636C2D-EEB1-401D-9E9C-AD0684EE0E28}"/>
              </a:ext>
            </a:extLst>
          </p:cNvPr>
          <p:cNvCxnSpPr>
            <a:cxnSpLocks/>
            <a:stCxn id="109" idx="2"/>
            <a:endCxn id="100" idx="0"/>
          </p:cNvCxnSpPr>
          <p:nvPr/>
        </p:nvCxnSpPr>
        <p:spPr>
          <a:xfrm>
            <a:off x="6500022" y="4574782"/>
            <a:ext cx="454243" cy="3953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A53630-A791-461A-94FD-2C2D376B19DA}"/>
              </a:ext>
            </a:extLst>
          </p:cNvPr>
          <p:cNvSpPr txBox="1"/>
          <p:nvPr/>
        </p:nvSpPr>
        <p:spPr>
          <a:xfrm>
            <a:off x="5250392" y="314680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BC4AC3-0D20-4DB4-B8D9-0509A3FBB039}"/>
              </a:ext>
            </a:extLst>
          </p:cNvPr>
          <p:cNvCxnSpPr>
            <a:cxnSpLocks/>
            <a:stCxn id="135" idx="2"/>
            <a:endCxn id="124" idx="0"/>
          </p:cNvCxnSpPr>
          <p:nvPr/>
        </p:nvCxnSpPr>
        <p:spPr>
          <a:xfrm>
            <a:off x="6441800" y="2797438"/>
            <a:ext cx="0" cy="1959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BFB5648-CB74-488D-BA06-9FFDFD796276}"/>
              </a:ext>
            </a:extLst>
          </p:cNvPr>
          <p:cNvSpPr txBox="1"/>
          <p:nvPr/>
        </p:nvSpPr>
        <p:spPr>
          <a:xfrm>
            <a:off x="4455355" y="413601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Arial Nova" panose="020B0504020202020204" pitchFamily="34" charset="0"/>
              </a:rPr>
              <a:t>0x300</a:t>
            </a:r>
            <a:endParaRPr lang="ko-KR" altLang="en-US" sz="1200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2E558B-7D28-4DED-9E6B-0B2AA99F3A95}"/>
              </a:ext>
            </a:extLst>
          </p:cNvPr>
          <p:cNvGrpSpPr/>
          <p:nvPr/>
        </p:nvGrpSpPr>
        <p:grpSpPr>
          <a:xfrm>
            <a:off x="5149924" y="3980273"/>
            <a:ext cx="1620098" cy="594822"/>
            <a:chOff x="4538786" y="3987264"/>
            <a:chExt cx="1620098" cy="59482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B2B601-E3EF-457A-85B8-64D20B3B81FB}"/>
                </a:ext>
              </a:extLst>
            </p:cNvPr>
            <p:cNvSpPr/>
            <p:nvPr/>
          </p:nvSpPr>
          <p:spPr>
            <a:xfrm>
              <a:off x="4539907" y="4378865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0x400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1A01C7-0188-41DF-8A0C-28EA3F688382}"/>
                </a:ext>
              </a:extLst>
            </p:cNvPr>
            <p:cNvSpPr/>
            <p:nvPr/>
          </p:nvSpPr>
          <p:spPr>
            <a:xfrm>
              <a:off x="4538787" y="4182943"/>
              <a:ext cx="1620097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6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63349F-CA10-4519-A8F0-9DC086EC3679}"/>
                </a:ext>
              </a:extLst>
            </p:cNvPr>
            <p:cNvSpPr/>
            <p:nvPr/>
          </p:nvSpPr>
          <p:spPr>
            <a:xfrm>
              <a:off x="4538786" y="3987264"/>
              <a:ext cx="1620097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0B157A-3D2E-43AA-83A7-778E6121D87D}"/>
                </a:ext>
              </a:extLst>
            </p:cNvPr>
            <p:cNvSpPr/>
            <p:nvPr/>
          </p:nvSpPr>
          <p:spPr>
            <a:xfrm>
              <a:off x="5079780" y="4379221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0x500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083747B-8634-42AF-AFBF-E626380AEFA5}"/>
                </a:ext>
              </a:extLst>
            </p:cNvPr>
            <p:cNvSpPr/>
            <p:nvPr/>
          </p:nvSpPr>
          <p:spPr>
            <a:xfrm>
              <a:off x="5618884" y="4378908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0x600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B47307A-8159-4458-BA5E-75D4BAFB767D}"/>
              </a:ext>
            </a:extLst>
          </p:cNvPr>
          <p:cNvSpPr txBox="1"/>
          <p:nvPr/>
        </p:nvSpPr>
        <p:spPr>
          <a:xfrm>
            <a:off x="4665226" y="556340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C895E7-8F3D-4961-8E9E-5B0C59755211}"/>
              </a:ext>
            </a:extLst>
          </p:cNvPr>
          <p:cNvSpPr txBox="1"/>
          <p:nvPr/>
        </p:nvSpPr>
        <p:spPr>
          <a:xfrm>
            <a:off x="5613634" y="556458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0x500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CBBA4E-DDE2-4C1A-87D8-DF425ADF4610}"/>
              </a:ext>
            </a:extLst>
          </p:cNvPr>
          <p:cNvSpPr txBox="1"/>
          <p:nvPr/>
        </p:nvSpPr>
        <p:spPr>
          <a:xfrm>
            <a:off x="6596359" y="556458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0x600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7C2D1CD-85E6-4E9A-BC99-1E1B7EDD755C}"/>
              </a:ext>
            </a:extLst>
          </p:cNvPr>
          <p:cNvGrpSpPr/>
          <p:nvPr/>
        </p:nvGrpSpPr>
        <p:grpSpPr>
          <a:xfrm>
            <a:off x="7134794" y="3976592"/>
            <a:ext cx="568988" cy="602855"/>
            <a:chOff x="4949386" y="4279154"/>
            <a:chExt cx="568988" cy="60285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D776226-B45C-4AD8-B535-8C979EB3D4A4}"/>
                </a:ext>
              </a:extLst>
            </p:cNvPr>
            <p:cNvSpPr/>
            <p:nvPr/>
          </p:nvSpPr>
          <p:spPr>
            <a:xfrm>
              <a:off x="4949386" y="4679144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0EBCA3C-8464-400E-B8B1-C55B37B4126D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7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4B1AF8-9236-4671-AE56-1189053F37F7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1F1B7A-D343-4DAC-8D96-3891ADA6C36C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6711738" y="3595546"/>
            <a:ext cx="707550" cy="3810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A3CC8D0-4D3D-4384-BBB6-E446065CDF5E}"/>
              </a:ext>
            </a:extLst>
          </p:cNvPr>
          <p:cNvGrpSpPr/>
          <p:nvPr/>
        </p:nvGrpSpPr>
        <p:grpSpPr>
          <a:xfrm>
            <a:off x="5901863" y="2993417"/>
            <a:ext cx="1079876" cy="602442"/>
            <a:chOff x="5079778" y="3979644"/>
            <a:chExt cx="1079876" cy="60244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EC096D8-364F-4B4E-AE3E-3AFD03E33F9C}"/>
                </a:ext>
              </a:extLst>
            </p:cNvPr>
            <p:cNvSpPr/>
            <p:nvPr/>
          </p:nvSpPr>
          <p:spPr>
            <a:xfrm>
              <a:off x="5079780" y="4174554"/>
              <a:ext cx="1079874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EA876FB-541E-44DD-BD9D-4BEF56C58618}"/>
                </a:ext>
              </a:extLst>
            </p:cNvPr>
            <p:cNvSpPr/>
            <p:nvPr/>
          </p:nvSpPr>
          <p:spPr>
            <a:xfrm>
              <a:off x="5079778" y="3979644"/>
              <a:ext cx="1079874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122113-5F5C-4EA0-AD3C-66515E3613C1}"/>
                </a:ext>
              </a:extLst>
            </p:cNvPr>
            <p:cNvSpPr/>
            <p:nvPr/>
          </p:nvSpPr>
          <p:spPr>
            <a:xfrm>
              <a:off x="5079780" y="4379221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350B19F-52E8-4389-8AE8-E8DA7DBE829E}"/>
                </a:ext>
              </a:extLst>
            </p:cNvPr>
            <p:cNvSpPr/>
            <p:nvPr/>
          </p:nvSpPr>
          <p:spPr>
            <a:xfrm>
              <a:off x="5619653" y="4378908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E43DD34-30EF-417E-BCC1-30755BEC0A87}"/>
              </a:ext>
            </a:extLst>
          </p:cNvPr>
          <p:cNvSpPr txBox="1"/>
          <p:nvPr/>
        </p:nvSpPr>
        <p:spPr>
          <a:xfrm>
            <a:off x="7674645" y="4121724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3BA1DDB-654E-48E9-9C80-964BCFC626A2}"/>
              </a:ext>
            </a:extLst>
          </p:cNvPr>
          <p:cNvSpPr/>
          <p:nvPr/>
        </p:nvSpPr>
        <p:spPr>
          <a:xfrm>
            <a:off x="5901863" y="2600312"/>
            <a:ext cx="1079874" cy="197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Nova" panose="020B0504020202020204" pitchFamily="34" charset="0"/>
              </a:rPr>
              <a:t>Node…</a:t>
            </a:r>
            <a:endParaRPr lang="ko-KR" altLang="en-US" sz="10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37" name="TextBox 42">
            <a:extLst>
              <a:ext uri="{FF2B5EF4-FFF2-40B4-BE49-F238E27FC236}">
                <a16:creationId xmlns:a16="http://schemas.microsoft.com/office/drawing/2014/main" id="{8001F933-F5DD-4EB7-938B-F9B6FF19B08D}"/>
              </a:ext>
            </a:extLst>
          </p:cNvPr>
          <p:cNvSpPr txBox="1"/>
          <p:nvPr/>
        </p:nvSpPr>
        <p:spPr>
          <a:xfrm>
            <a:off x="1973874" y="6011761"/>
            <a:ext cx="554706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삭제할 데이터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저장하고 있는 노드를 찾는다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04156AC4-34A2-499D-864E-BFF9C55F79B7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885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삭제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767658" cy="323165"/>
            <a:chOff x="1055666" y="1717930"/>
            <a:chExt cx="6767658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6629544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을 삭제 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삭제 노드의 자식을 부모 노드의 자식으로 처리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B0F16D-F4E7-494D-B35A-2E6783F95B72}"/>
              </a:ext>
            </a:extLst>
          </p:cNvPr>
          <p:cNvCxnSpPr>
            <a:cxnSpLocks/>
            <a:stCxn id="125" idx="2"/>
            <a:endCxn id="39" idx="0"/>
          </p:cNvCxnSpPr>
          <p:nvPr/>
        </p:nvCxnSpPr>
        <p:spPr>
          <a:xfrm flipH="1">
            <a:off x="2028053" y="3603479"/>
            <a:ext cx="211892" cy="3844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C213450-29F4-454D-9DBA-E749E6B708A3}"/>
              </a:ext>
            </a:extLst>
          </p:cNvPr>
          <p:cNvGrpSpPr/>
          <p:nvPr/>
        </p:nvGrpSpPr>
        <p:grpSpPr>
          <a:xfrm>
            <a:off x="761779" y="4977739"/>
            <a:ext cx="568988" cy="594466"/>
            <a:chOff x="4949386" y="4286774"/>
            <a:chExt cx="568988" cy="59446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49028B0-EAE3-4AAD-A642-A3E87C9401A4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637EAF-10C6-4162-866B-250E84BC9463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8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4940F05-CCD9-4B17-B54B-040513EF4F60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92255B0-D536-40E2-8A06-8B1B9E5763A8}"/>
              </a:ext>
            </a:extLst>
          </p:cNvPr>
          <p:cNvGrpSpPr/>
          <p:nvPr/>
        </p:nvGrpSpPr>
        <p:grpSpPr>
          <a:xfrm>
            <a:off x="1759025" y="4977739"/>
            <a:ext cx="568988" cy="594466"/>
            <a:chOff x="4949386" y="4286774"/>
            <a:chExt cx="568988" cy="59446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0716E65-F08E-470D-8F4F-406608046E86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6098788-D74A-4585-AE3E-B9C0016EF04F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9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ADDC1BC-CEBA-4BCD-B413-0DF9AB931F93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30D6FB6-AAD6-482D-A728-BF55937448DD}"/>
              </a:ext>
            </a:extLst>
          </p:cNvPr>
          <p:cNvGrpSpPr/>
          <p:nvPr/>
        </p:nvGrpSpPr>
        <p:grpSpPr>
          <a:xfrm>
            <a:off x="2737851" y="4977739"/>
            <a:ext cx="568988" cy="594466"/>
            <a:chOff x="4949386" y="4286774"/>
            <a:chExt cx="568988" cy="594466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D9D1211-557E-4EAC-9870-CA6C5C3ABB26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4C9EB34-BD69-477D-A01B-C9256048AA2F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10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80F56DB-2131-4AD1-9DEC-6BB35F1C1B92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DEE4D5-A930-4523-9062-91976C9F570F}"/>
              </a:ext>
            </a:extLst>
          </p:cNvPr>
          <p:cNvCxnSpPr>
            <a:cxnSpLocks/>
            <a:stCxn id="37" idx="2"/>
            <a:endCxn id="92" idx="0"/>
          </p:cNvCxnSpPr>
          <p:nvPr/>
        </p:nvCxnSpPr>
        <p:spPr>
          <a:xfrm flipH="1">
            <a:off x="1046273" y="4582359"/>
            <a:ext cx="442852" cy="395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6F7712-5B6E-4E3D-AF24-C892D4004E93}"/>
              </a:ext>
            </a:extLst>
          </p:cNvPr>
          <p:cNvCxnSpPr>
            <a:cxnSpLocks/>
            <a:stCxn id="108" idx="2"/>
            <a:endCxn id="96" idx="0"/>
          </p:cNvCxnSpPr>
          <p:nvPr/>
        </p:nvCxnSpPr>
        <p:spPr>
          <a:xfrm>
            <a:off x="2028998" y="4582715"/>
            <a:ext cx="14521" cy="395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7636C2D-EEB1-401D-9E9C-AD0684EE0E28}"/>
              </a:ext>
            </a:extLst>
          </p:cNvPr>
          <p:cNvCxnSpPr>
            <a:cxnSpLocks/>
            <a:stCxn id="109" idx="2"/>
            <a:endCxn id="100" idx="0"/>
          </p:cNvCxnSpPr>
          <p:nvPr/>
        </p:nvCxnSpPr>
        <p:spPr>
          <a:xfrm>
            <a:off x="2568102" y="4582402"/>
            <a:ext cx="454243" cy="3953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A53630-A791-461A-94FD-2C2D376B19DA}"/>
              </a:ext>
            </a:extLst>
          </p:cNvPr>
          <p:cNvSpPr txBox="1"/>
          <p:nvPr/>
        </p:nvSpPr>
        <p:spPr>
          <a:xfrm>
            <a:off x="1348952" y="315442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BC4AC3-0D20-4DB4-B8D9-0509A3FBB039}"/>
              </a:ext>
            </a:extLst>
          </p:cNvPr>
          <p:cNvCxnSpPr>
            <a:cxnSpLocks/>
            <a:stCxn id="135" idx="2"/>
            <a:endCxn id="124" idx="0"/>
          </p:cNvCxnSpPr>
          <p:nvPr/>
        </p:nvCxnSpPr>
        <p:spPr>
          <a:xfrm>
            <a:off x="2509880" y="2820298"/>
            <a:ext cx="0" cy="1891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BFB5648-CB74-488D-BA06-9FFDFD796276}"/>
              </a:ext>
            </a:extLst>
          </p:cNvPr>
          <p:cNvSpPr txBox="1"/>
          <p:nvPr/>
        </p:nvSpPr>
        <p:spPr>
          <a:xfrm>
            <a:off x="523435" y="414363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Arial Nova" panose="020B0504020202020204" pitchFamily="34" charset="0"/>
              </a:rPr>
              <a:t>0x300</a:t>
            </a:r>
            <a:endParaRPr lang="ko-KR" altLang="en-US" sz="1200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2E558B-7D28-4DED-9E6B-0B2AA99F3A95}"/>
              </a:ext>
            </a:extLst>
          </p:cNvPr>
          <p:cNvGrpSpPr/>
          <p:nvPr/>
        </p:nvGrpSpPr>
        <p:grpSpPr>
          <a:xfrm>
            <a:off x="1218004" y="3987893"/>
            <a:ext cx="1620098" cy="594822"/>
            <a:chOff x="4538786" y="3987264"/>
            <a:chExt cx="1620098" cy="59482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B2B601-E3EF-457A-85B8-64D20B3B81FB}"/>
                </a:ext>
              </a:extLst>
            </p:cNvPr>
            <p:cNvSpPr/>
            <p:nvPr/>
          </p:nvSpPr>
          <p:spPr>
            <a:xfrm>
              <a:off x="4539907" y="4378865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0x400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1A01C7-0188-41DF-8A0C-28EA3F688382}"/>
                </a:ext>
              </a:extLst>
            </p:cNvPr>
            <p:cNvSpPr/>
            <p:nvPr/>
          </p:nvSpPr>
          <p:spPr>
            <a:xfrm>
              <a:off x="4538787" y="4182943"/>
              <a:ext cx="1620097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6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63349F-CA10-4519-A8F0-9DC086EC3679}"/>
                </a:ext>
              </a:extLst>
            </p:cNvPr>
            <p:cNvSpPr/>
            <p:nvPr/>
          </p:nvSpPr>
          <p:spPr>
            <a:xfrm>
              <a:off x="4538786" y="3987264"/>
              <a:ext cx="1620097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0B157A-3D2E-43AA-83A7-778E6121D87D}"/>
                </a:ext>
              </a:extLst>
            </p:cNvPr>
            <p:cNvSpPr/>
            <p:nvPr/>
          </p:nvSpPr>
          <p:spPr>
            <a:xfrm>
              <a:off x="5079780" y="4379221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0x500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083747B-8634-42AF-AFBF-E626380AEFA5}"/>
                </a:ext>
              </a:extLst>
            </p:cNvPr>
            <p:cNvSpPr/>
            <p:nvPr/>
          </p:nvSpPr>
          <p:spPr>
            <a:xfrm>
              <a:off x="5618884" y="4378908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0x600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B47307A-8159-4458-BA5E-75D4BAFB767D}"/>
              </a:ext>
            </a:extLst>
          </p:cNvPr>
          <p:cNvSpPr txBox="1"/>
          <p:nvPr/>
        </p:nvSpPr>
        <p:spPr>
          <a:xfrm>
            <a:off x="698989" y="5578017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C895E7-8F3D-4961-8E9E-5B0C59755211}"/>
              </a:ext>
            </a:extLst>
          </p:cNvPr>
          <p:cNvSpPr txBox="1"/>
          <p:nvPr/>
        </p:nvSpPr>
        <p:spPr>
          <a:xfrm>
            <a:off x="1681714" y="557220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0x500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CBBA4E-DDE2-4C1A-87D8-DF425ADF4610}"/>
              </a:ext>
            </a:extLst>
          </p:cNvPr>
          <p:cNvSpPr txBox="1"/>
          <p:nvPr/>
        </p:nvSpPr>
        <p:spPr>
          <a:xfrm>
            <a:off x="2694919" y="557220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0x600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7C2D1CD-85E6-4E9A-BC99-1E1B7EDD755C}"/>
              </a:ext>
            </a:extLst>
          </p:cNvPr>
          <p:cNvGrpSpPr/>
          <p:nvPr/>
        </p:nvGrpSpPr>
        <p:grpSpPr>
          <a:xfrm>
            <a:off x="2997134" y="3968972"/>
            <a:ext cx="568988" cy="602855"/>
            <a:chOff x="4949386" y="4279154"/>
            <a:chExt cx="568988" cy="60285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D776226-B45C-4AD8-B535-8C979EB3D4A4}"/>
                </a:ext>
              </a:extLst>
            </p:cNvPr>
            <p:cNvSpPr/>
            <p:nvPr/>
          </p:nvSpPr>
          <p:spPr>
            <a:xfrm>
              <a:off x="4949386" y="4679144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0EBCA3C-8464-400E-B8B1-C55B37B4126D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7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4B1AF8-9236-4671-AE56-1189053F37F7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1F1B7A-D343-4DAC-8D96-3891ADA6C36C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2779818" y="3603166"/>
            <a:ext cx="501810" cy="365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A3CC8D0-4D3D-4384-BBB6-E446065CDF5E}"/>
              </a:ext>
            </a:extLst>
          </p:cNvPr>
          <p:cNvGrpSpPr/>
          <p:nvPr/>
        </p:nvGrpSpPr>
        <p:grpSpPr>
          <a:xfrm>
            <a:off x="1969943" y="3009426"/>
            <a:ext cx="1079876" cy="594053"/>
            <a:chOff x="5079778" y="3988033"/>
            <a:chExt cx="1079876" cy="59405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EC096D8-364F-4B4E-AE3E-3AFD03E33F9C}"/>
                </a:ext>
              </a:extLst>
            </p:cNvPr>
            <p:cNvSpPr/>
            <p:nvPr/>
          </p:nvSpPr>
          <p:spPr>
            <a:xfrm>
              <a:off x="5079780" y="4182943"/>
              <a:ext cx="1079874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EA876FB-541E-44DD-BD9D-4BEF56C58618}"/>
                </a:ext>
              </a:extLst>
            </p:cNvPr>
            <p:cNvSpPr/>
            <p:nvPr/>
          </p:nvSpPr>
          <p:spPr>
            <a:xfrm>
              <a:off x="5079778" y="3988033"/>
              <a:ext cx="1079874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122113-5F5C-4EA0-AD3C-66515E3613C1}"/>
                </a:ext>
              </a:extLst>
            </p:cNvPr>
            <p:cNvSpPr/>
            <p:nvPr/>
          </p:nvSpPr>
          <p:spPr>
            <a:xfrm>
              <a:off x="5079780" y="4379221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350B19F-52E8-4389-8AE8-E8DA7DBE829E}"/>
                </a:ext>
              </a:extLst>
            </p:cNvPr>
            <p:cNvSpPr/>
            <p:nvPr/>
          </p:nvSpPr>
          <p:spPr>
            <a:xfrm>
              <a:off x="5619653" y="4378908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E43DD34-30EF-417E-BCC1-30755BEC0A87}"/>
              </a:ext>
            </a:extLst>
          </p:cNvPr>
          <p:cNvSpPr txBox="1"/>
          <p:nvPr/>
        </p:nvSpPr>
        <p:spPr>
          <a:xfrm>
            <a:off x="3558166" y="4143635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3BA1DDB-654E-48E9-9C80-964BCFC626A2}"/>
              </a:ext>
            </a:extLst>
          </p:cNvPr>
          <p:cNvSpPr/>
          <p:nvPr/>
        </p:nvSpPr>
        <p:spPr>
          <a:xfrm>
            <a:off x="1969943" y="2623172"/>
            <a:ext cx="1079874" cy="197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Nova" panose="020B0504020202020204" pitchFamily="34" charset="0"/>
              </a:rPr>
              <a:t>Node…</a:t>
            </a:r>
            <a:endParaRPr lang="ko-KR" altLang="en-US" sz="10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02F85AD0-220B-4F88-8A4F-2F4D41BC6F47}"/>
              </a:ext>
            </a:extLst>
          </p:cNvPr>
          <p:cNvSpPr/>
          <p:nvPr/>
        </p:nvSpPr>
        <p:spPr>
          <a:xfrm>
            <a:off x="4252734" y="2949986"/>
            <a:ext cx="360727" cy="3605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42">
            <a:extLst>
              <a:ext uri="{FF2B5EF4-FFF2-40B4-BE49-F238E27FC236}">
                <a16:creationId xmlns:a16="http://schemas.microsoft.com/office/drawing/2014/main" id="{8317904B-9CEF-4365-9B70-BD6AF3A37E04}"/>
              </a:ext>
            </a:extLst>
          </p:cNvPr>
          <p:cNvSpPr txBox="1"/>
          <p:nvPr/>
        </p:nvSpPr>
        <p:spPr>
          <a:xfrm>
            <a:off x="1973874" y="6011761"/>
            <a:ext cx="554706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자식 노드들을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부모 노드인 노드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부모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관계로 연결한다</a:t>
            </a:r>
            <a:endParaRPr lang="en-US" altLang="ko-KR" sz="10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DD83640-4EA7-4C12-B2F8-CF62BD6729E9}"/>
              </a:ext>
            </a:extLst>
          </p:cNvPr>
          <p:cNvCxnSpPr>
            <a:cxnSpLocks/>
            <a:stCxn id="153" idx="2"/>
            <a:endCxn id="139" idx="0"/>
          </p:cNvCxnSpPr>
          <p:nvPr/>
        </p:nvCxnSpPr>
        <p:spPr>
          <a:xfrm flipH="1">
            <a:off x="5426037" y="3769151"/>
            <a:ext cx="482805" cy="2371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E5B0466-D258-4447-8087-2A9D6BCC3161}"/>
              </a:ext>
            </a:extLst>
          </p:cNvPr>
          <p:cNvGrpSpPr/>
          <p:nvPr/>
        </p:nvGrpSpPr>
        <p:grpSpPr>
          <a:xfrm>
            <a:off x="6514281" y="4958476"/>
            <a:ext cx="568988" cy="602086"/>
            <a:chOff x="4949386" y="4279154"/>
            <a:chExt cx="568988" cy="60208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3488B3-D7BD-49BD-A462-BE88795D55E1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067FDC-62C1-41CE-9585-AFD34EDE9D3A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8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3717AEB-E707-47EE-8B69-F40C034B0487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9BD027A-6C10-4DDB-A096-407BC98378AC}"/>
              </a:ext>
            </a:extLst>
          </p:cNvPr>
          <p:cNvGrpSpPr/>
          <p:nvPr/>
        </p:nvGrpSpPr>
        <p:grpSpPr>
          <a:xfrm>
            <a:off x="7250141" y="4962286"/>
            <a:ext cx="568988" cy="594466"/>
            <a:chOff x="4949386" y="4286774"/>
            <a:chExt cx="568988" cy="5944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AE16309-7973-4F41-96EB-7BAA00D1FA57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2C634D9-3673-43E2-917C-75455682E671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9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FA9E821-4F27-471B-B45A-BE68716CB56B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BBE1E2-1BF6-4B93-9B03-E89B51133912}"/>
              </a:ext>
            </a:extLst>
          </p:cNvPr>
          <p:cNvGrpSpPr/>
          <p:nvPr/>
        </p:nvGrpSpPr>
        <p:grpSpPr>
          <a:xfrm>
            <a:off x="7986002" y="4962286"/>
            <a:ext cx="568988" cy="594466"/>
            <a:chOff x="4949386" y="4286774"/>
            <a:chExt cx="568988" cy="59446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04C65F7-37A0-4D3C-B6E2-8121B612720D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C9C9130-CF11-4703-A6DD-9586AF8D4F93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10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4DC817-219A-4204-9D84-7A5E20AB2826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FAF35F0-313F-4AFF-834C-DF70620C2D64}"/>
              </a:ext>
            </a:extLst>
          </p:cNvPr>
          <p:cNvSpPr txBox="1"/>
          <p:nvPr/>
        </p:nvSpPr>
        <p:spPr>
          <a:xfrm>
            <a:off x="4979749" y="317728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5B99E68-D3EB-4AC0-8999-507714B6C382}"/>
              </a:ext>
            </a:extLst>
          </p:cNvPr>
          <p:cNvCxnSpPr>
            <a:cxnSpLocks/>
            <a:stCxn id="155" idx="2"/>
            <a:endCxn id="152" idx="0"/>
          </p:cNvCxnSpPr>
          <p:nvPr/>
        </p:nvCxnSpPr>
        <p:spPr>
          <a:xfrm>
            <a:off x="6985903" y="2904118"/>
            <a:ext cx="0" cy="274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4AEC60E-D059-4180-92F7-77BFC712DA0C}"/>
              </a:ext>
            </a:extLst>
          </p:cNvPr>
          <p:cNvSpPr txBox="1"/>
          <p:nvPr/>
        </p:nvSpPr>
        <p:spPr>
          <a:xfrm>
            <a:off x="5059580" y="4630883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Arial Nova" panose="020B0504020202020204" pitchFamily="34" charset="0"/>
              </a:rPr>
              <a:t>0x300</a:t>
            </a:r>
            <a:endParaRPr lang="ko-KR" altLang="en-US" sz="1200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1FC74A2-3A9B-4F68-B25B-A16AB6282D85}"/>
              </a:ext>
            </a:extLst>
          </p:cNvPr>
          <p:cNvGrpSpPr/>
          <p:nvPr/>
        </p:nvGrpSpPr>
        <p:grpSpPr>
          <a:xfrm>
            <a:off x="5156037" y="4006278"/>
            <a:ext cx="541120" cy="593697"/>
            <a:chOff x="4538787" y="3988033"/>
            <a:chExt cx="541120" cy="59369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DF7FFA4-C6F1-42D4-A473-7EC2D0056299}"/>
                </a:ext>
              </a:extLst>
            </p:cNvPr>
            <p:cNvSpPr/>
            <p:nvPr/>
          </p:nvSpPr>
          <p:spPr>
            <a:xfrm>
              <a:off x="4539907" y="4378865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1C16D7E-F933-4958-B5CF-36D18F32B026}"/>
                </a:ext>
              </a:extLst>
            </p:cNvPr>
            <p:cNvSpPr/>
            <p:nvPr/>
          </p:nvSpPr>
          <p:spPr>
            <a:xfrm>
              <a:off x="4538787" y="4182943"/>
              <a:ext cx="540001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6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61BEFFB-4B07-4FB5-B9C0-DD24C6A37F39}"/>
                </a:ext>
              </a:extLst>
            </p:cNvPr>
            <p:cNvSpPr/>
            <p:nvPr/>
          </p:nvSpPr>
          <p:spPr>
            <a:xfrm>
              <a:off x="4538787" y="3988033"/>
              <a:ext cx="540000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DBD65977-66AC-4D50-A3B7-7490DAC286E1}"/>
              </a:ext>
            </a:extLst>
          </p:cNvPr>
          <p:cNvSpPr txBox="1"/>
          <p:nvPr/>
        </p:nvSpPr>
        <p:spPr>
          <a:xfrm>
            <a:off x="6447273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7675B5-ACB0-4ABD-9660-C9792CFF71DF}"/>
              </a:ext>
            </a:extLst>
          </p:cNvPr>
          <p:cNvSpPr txBox="1"/>
          <p:nvPr/>
        </p:nvSpPr>
        <p:spPr>
          <a:xfrm>
            <a:off x="7196320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0x500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FE9B95-80D8-4C8C-9FB4-8D90BDBF395E}"/>
              </a:ext>
            </a:extLst>
          </p:cNvPr>
          <p:cNvSpPr txBox="1"/>
          <p:nvPr/>
        </p:nvSpPr>
        <p:spPr>
          <a:xfrm>
            <a:off x="7945367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0x600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4E543CB-47E5-45D5-AE78-E8D962BFC424}"/>
              </a:ext>
            </a:extLst>
          </p:cNvPr>
          <p:cNvGrpSpPr/>
          <p:nvPr/>
        </p:nvGrpSpPr>
        <p:grpSpPr>
          <a:xfrm>
            <a:off x="5901145" y="4003312"/>
            <a:ext cx="568988" cy="602855"/>
            <a:chOff x="4949386" y="4279154"/>
            <a:chExt cx="568988" cy="60285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7DFB7E-6681-4200-8FF6-1C7F2F739E2F}"/>
                </a:ext>
              </a:extLst>
            </p:cNvPr>
            <p:cNvSpPr/>
            <p:nvPr/>
          </p:nvSpPr>
          <p:spPr>
            <a:xfrm>
              <a:off x="4949386" y="4679144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0904351-754A-49CD-A634-2AD1DC3200AD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7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8A57DE0-DF2B-48BF-BB42-D49B82696C4A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4234F99-2844-4ED6-8E46-3D95788E93EF}"/>
              </a:ext>
            </a:extLst>
          </p:cNvPr>
          <p:cNvCxnSpPr>
            <a:cxnSpLocks/>
            <a:stCxn id="154" idx="2"/>
            <a:endCxn id="148" idx="0"/>
          </p:cNvCxnSpPr>
          <p:nvPr/>
        </p:nvCxnSpPr>
        <p:spPr>
          <a:xfrm flipH="1">
            <a:off x="6185639" y="3770806"/>
            <a:ext cx="263076" cy="232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423985F-27C6-4A96-A6A6-D5D933B4876A}"/>
              </a:ext>
            </a:extLst>
          </p:cNvPr>
          <p:cNvSpPr/>
          <p:nvPr/>
        </p:nvSpPr>
        <p:spPr>
          <a:xfrm>
            <a:off x="6445966" y="2706992"/>
            <a:ext cx="1079874" cy="197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Nova" panose="020B0504020202020204" pitchFamily="34" charset="0"/>
              </a:rPr>
              <a:t>Node…</a:t>
            </a:r>
            <a:endParaRPr lang="ko-KR" altLang="en-US" sz="10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B04450-8A1D-4134-9E79-8443A3BA1C28}"/>
              </a:ext>
            </a:extLst>
          </p:cNvPr>
          <p:cNvGrpSpPr/>
          <p:nvPr/>
        </p:nvGrpSpPr>
        <p:grpSpPr>
          <a:xfrm>
            <a:off x="5638840" y="3178653"/>
            <a:ext cx="2694128" cy="592153"/>
            <a:chOff x="5890300" y="3018633"/>
            <a:chExt cx="2694128" cy="59215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A9A3985-2B41-45BC-897D-592057775861}"/>
                </a:ext>
              </a:extLst>
            </p:cNvPr>
            <p:cNvSpPr/>
            <p:nvPr/>
          </p:nvSpPr>
          <p:spPr>
            <a:xfrm>
              <a:off x="5890302" y="3211956"/>
              <a:ext cx="2694126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B83B24-90FE-458B-B94B-2E996CD837C9}"/>
                </a:ext>
              </a:extLst>
            </p:cNvPr>
            <p:cNvSpPr/>
            <p:nvPr/>
          </p:nvSpPr>
          <p:spPr>
            <a:xfrm>
              <a:off x="5890300" y="3018633"/>
              <a:ext cx="2694126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B8EACCC-323A-44BF-A0EF-CA36BC34E88F}"/>
                </a:ext>
              </a:extLst>
            </p:cNvPr>
            <p:cNvSpPr/>
            <p:nvPr/>
          </p:nvSpPr>
          <p:spPr>
            <a:xfrm>
              <a:off x="5890302" y="3408234"/>
              <a:ext cx="540000" cy="200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0x300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5A29BD6-658F-4FD6-A023-3EC1C70047F7}"/>
                </a:ext>
              </a:extLst>
            </p:cNvPr>
            <p:cNvSpPr/>
            <p:nvPr/>
          </p:nvSpPr>
          <p:spPr>
            <a:xfrm>
              <a:off x="6430175" y="3407921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659682C-9936-428B-8968-D3755F7FE425}"/>
                </a:ext>
              </a:extLst>
            </p:cNvPr>
            <p:cNvSpPr/>
            <p:nvPr/>
          </p:nvSpPr>
          <p:spPr>
            <a:xfrm>
              <a:off x="6970048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0x400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64895E4-0F45-4AB9-9A54-DF452DDB3316}"/>
                </a:ext>
              </a:extLst>
            </p:cNvPr>
            <p:cNvSpPr/>
            <p:nvPr/>
          </p:nvSpPr>
          <p:spPr>
            <a:xfrm>
              <a:off x="7509921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0x500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7D6824-219E-4E86-9D9B-C3355283FAE9}"/>
                </a:ext>
              </a:extLst>
            </p:cNvPr>
            <p:cNvSpPr/>
            <p:nvPr/>
          </p:nvSpPr>
          <p:spPr>
            <a:xfrm>
              <a:off x="8044427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6"/>
                  </a:solidFill>
                  <a:latin typeface="Arial Nova" panose="020B0504020202020204" pitchFamily="34" charset="0"/>
                </a:rPr>
                <a:t>0x600</a:t>
              </a:r>
              <a:endParaRPr lang="ko-KR" altLang="en-US" sz="1000" dirty="0">
                <a:solidFill>
                  <a:schemeClr val="accent6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3B8DCAA-1162-48F1-9840-561641AA884F}"/>
              </a:ext>
            </a:extLst>
          </p:cNvPr>
          <p:cNvCxnSpPr>
            <a:cxnSpLocks/>
            <a:stCxn id="156" idx="2"/>
            <a:endCxn id="86" idx="0"/>
          </p:cNvCxnSpPr>
          <p:nvPr/>
        </p:nvCxnSpPr>
        <p:spPr>
          <a:xfrm flipH="1">
            <a:off x="6798775" y="3769151"/>
            <a:ext cx="189813" cy="118932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D9D3362-6D4D-40B6-83E5-B8EB8BD1F89F}"/>
              </a:ext>
            </a:extLst>
          </p:cNvPr>
          <p:cNvCxnSpPr>
            <a:cxnSpLocks/>
            <a:stCxn id="157" idx="2"/>
            <a:endCxn id="110" idx="0"/>
          </p:cNvCxnSpPr>
          <p:nvPr/>
        </p:nvCxnSpPr>
        <p:spPr>
          <a:xfrm>
            <a:off x="7528461" y="3769151"/>
            <a:ext cx="6174" cy="119313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72AD3E-6386-48E6-8F89-5421FD043DFA}"/>
              </a:ext>
            </a:extLst>
          </p:cNvPr>
          <p:cNvCxnSpPr>
            <a:cxnSpLocks/>
            <a:stCxn id="158" idx="2"/>
            <a:endCxn id="127" idx="0"/>
          </p:cNvCxnSpPr>
          <p:nvPr/>
        </p:nvCxnSpPr>
        <p:spPr>
          <a:xfrm>
            <a:off x="8062967" y="3769151"/>
            <a:ext cx="207529" cy="119313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8F5EC8E-C367-4BB8-B9DE-4F91CF96806B}"/>
              </a:ext>
            </a:extLst>
          </p:cNvPr>
          <p:cNvSpPr txBox="1"/>
          <p:nvPr/>
        </p:nvSpPr>
        <p:spPr>
          <a:xfrm>
            <a:off x="5839961" y="4634530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1A79A8CD-5C3D-45A0-96BE-BDDDD7A13947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34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구현방식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CD2C8-C92B-47E8-8BE3-32ADA595A11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03D0102-A1B2-495A-A224-94059EA04664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트리에 노드 삭제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9512A3-9D10-4CB1-AF2F-98FE3A6E7C0A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50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8C7B4963-669D-4C34-84DF-F8F6B25AF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BEED30F0-0D5F-4409-9F04-67859101215C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C8E389-2505-4EB8-AA82-3B9BF7167555}"/>
              </a:ext>
            </a:extLst>
          </p:cNvPr>
          <p:cNvGrpSpPr/>
          <p:nvPr/>
        </p:nvGrpSpPr>
        <p:grpSpPr>
          <a:xfrm>
            <a:off x="1654889" y="2189781"/>
            <a:ext cx="6767658" cy="323165"/>
            <a:chOff x="1055666" y="1717930"/>
            <a:chExt cx="6767658" cy="323165"/>
          </a:xfrm>
        </p:grpSpPr>
        <p:sp>
          <p:nvSpPr>
            <p:cNvPr id="31" name="TextBox 42">
              <a:extLst>
                <a:ext uri="{FF2B5EF4-FFF2-40B4-BE49-F238E27FC236}">
                  <a16:creationId xmlns:a16="http://schemas.microsoft.com/office/drawing/2014/main" id="{FCB9CE1A-261F-40BC-BFB0-EE9227C6E734}"/>
                </a:ext>
              </a:extLst>
            </p:cNvPr>
            <p:cNvSpPr txBox="1"/>
            <p:nvPr/>
          </p:nvSpPr>
          <p:spPr>
            <a:xfrm>
              <a:off x="1193780" y="1717930"/>
              <a:ext cx="6629544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을 삭제 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삭제 노드의 자식을 부모 노드의 자식으로 처리</a:t>
              </a:r>
              <a:r>
                <a:rPr lang="en-US" altLang="ko-KR" sz="11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2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5986E51-8594-439F-A10F-3473C1C6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79" name="TextBox 42">
            <a:extLst>
              <a:ext uri="{FF2B5EF4-FFF2-40B4-BE49-F238E27FC236}">
                <a16:creationId xmlns:a16="http://schemas.microsoft.com/office/drawing/2014/main" id="{8317904B-9CEF-4365-9B70-BD6AF3A37E04}"/>
              </a:ext>
            </a:extLst>
          </p:cNvPr>
          <p:cNvSpPr txBox="1"/>
          <p:nvPr/>
        </p:nvSpPr>
        <p:spPr>
          <a:xfrm>
            <a:off x="1973874" y="6027001"/>
            <a:ext cx="554706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 노드인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자식 노드인 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연결을 끊은 후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</a:t>
            </a:r>
            <a:r>
              <a:rPr lang="en-US" altLang="ko-KR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6</a:t>
            </a:r>
            <a:r>
              <a:rPr lang="ko-KR" altLang="en-US" sz="10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삭제한다</a:t>
            </a:r>
            <a:endParaRPr lang="en-US" altLang="ko-KR" sz="10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E5B0466-D258-4447-8087-2A9D6BCC3161}"/>
              </a:ext>
            </a:extLst>
          </p:cNvPr>
          <p:cNvGrpSpPr/>
          <p:nvPr/>
        </p:nvGrpSpPr>
        <p:grpSpPr>
          <a:xfrm>
            <a:off x="2109921" y="4958476"/>
            <a:ext cx="568988" cy="602086"/>
            <a:chOff x="4949386" y="4279154"/>
            <a:chExt cx="568988" cy="60208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3488B3-D7BD-49BD-A462-BE88795D55E1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067FDC-62C1-41CE-9585-AFD34EDE9D3A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8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3717AEB-E707-47EE-8B69-F40C034B0487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9BD027A-6C10-4DDB-A096-407BC98378AC}"/>
              </a:ext>
            </a:extLst>
          </p:cNvPr>
          <p:cNvGrpSpPr/>
          <p:nvPr/>
        </p:nvGrpSpPr>
        <p:grpSpPr>
          <a:xfrm>
            <a:off x="2845781" y="4962286"/>
            <a:ext cx="568988" cy="594466"/>
            <a:chOff x="4949386" y="4286774"/>
            <a:chExt cx="568988" cy="5944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AE16309-7973-4F41-96EB-7BAA00D1FA57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2C634D9-3673-43E2-917C-75455682E671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9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FA9E821-4F27-471B-B45A-BE68716CB56B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BBE1E2-1BF6-4B93-9B03-E89B51133912}"/>
              </a:ext>
            </a:extLst>
          </p:cNvPr>
          <p:cNvGrpSpPr/>
          <p:nvPr/>
        </p:nvGrpSpPr>
        <p:grpSpPr>
          <a:xfrm>
            <a:off x="3581642" y="4962286"/>
            <a:ext cx="568988" cy="594466"/>
            <a:chOff x="4949386" y="4286774"/>
            <a:chExt cx="568988" cy="59446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04C65F7-37A0-4D3C-B6E2-8121B612720D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C9C9130-CF11-4703-A6DD-9586AF8D4F93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10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4DC817-219A-4204-9D84-7A5E20AB2826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FAF35F0-313F-4AFF-834C-DF70620C2D64}"/>
              </a:ext>
            </a:extLst>
          </p:cNvPr>
          <p:cNvSpPr txBox="1"/>
          <p:nvPr/>
        </p:nvSpPr>
        <p:spPr>
          <a:xfrm>
            <a:off x="575389" y="317728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5B99E68-D3EB-4AC0-8999-507714B6C382}"/>
              </a:ext>
            </a:extLst>
          </p:cNvPr>
          <p:cNvCxnSpPr>
            <a:cxnSpLocks/>
            <a:stCxn id="155" idx="2"/>
            <a:endCxn id="152" idx="0"/>
          </p:cNvCxnSpPr>
          <p:nvPr/>
        </p:nvCxnSpPr>
        <p:spPr>
          <a:xfrm>
            <a:off x="2581543" y="2820298"/>
            <a:ext cx="0" cy="358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4AEC60E-D059-4180-92F7-77BFC712DA0C}"/>
              </a:ext>
            </a:extLst>
          </p:cNvPr>
          <p:cNvSpPr txBox="1"/>
          <p:nvPr/>
        </p:nvSpPr>
        <p:spPr>
          <a:xfrm>
            <a:off x="655220" y="4630883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Arial Nova" panose="020B0504020202020204" pitchFamily="34" charset="0"/>
              </a:rPr>
              <a:t>0x300</a:t>
            </a:r>
            <a:endParaRPr lang="ko-KR" altLang="en-US" sz="1200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1FC74A2-3A9B-4F68-B25B-A16AB6282D85}"/>
              </a:ext>
            </a:extLst>
          </p:cNvPr>
          <p:cNvGrpSpPr/>
          <p:nvPr/>
        </p:nvGrpSpPr>
        <p:grpSpPr>
          <a:xfrm>
            <a:off x="751677" y="4006278"/>
            <a:ext cx="541120" cy="593697"/>
            <a:chOff x="4538787" y="3988033"/>
            <a:chExt cx="541120" cy="59369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DF7FFA4-C6F1-42D4-A473-7EC2D0056299}"/>
                </a:ext>
              </a:extLst>
            </p:cNvPr>
            <p:cNvSpPr/>
            <p:nvPr/>
          </p:nvSpPr>
          <p:spPr>
            <a:xfrm>
              <a:off x="4539907" y="4378865"/>
              <a:ext cx="540000" cy="20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1C16D7E-F933-4958-B5CF-36D18F32B026}"/>
                </a:ext>
              </a:extLst>
            </p:cNvPr>
            <p:cNvSpPr/>
            <p:nvPr/>
          </p:nvSpPr>
          <p:spPr>
            <a:xfrm>
              <a:off x="4538787" y="4182943"/>
              <a:ext cx="540001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6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61BEFFB-4B07-4FB5-B9C0-DD24C6A37F39}"/>
                </a:ext>
              </a:extLst>
            </p:cNvPr>
            <p:cNvSpPr/>
            <p:nvPr/>
          </p:nvSpPr>
          <p:spPr>
            <a:xfrm>
              <a:off x="4538787" y="3988033"/>
              <a:ext cx="540000" cy="1971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DBD65977-66AC-4D50-A3B7-7490DAC286E1}"/>
              </a:ext>
            </a:extLst>
          </p:cNvPr>
          <p:cNvSpPr txBox="1"/>
          <p:nvPr/>
        </p:nvSpPr>
        <p:spPr>
          <a:xfrm>
            <a:off x="2042913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7675B5-ACB0-4ABD-9660-C9792CFF71DF}"/>
              </a:ext>
            </a:extLst>
          </p:cNvPr>
          <p:cNvSpPr txBox="1"/>
          <p:nvPr/>
        </p:nvSpPr>
        <p:spPr>
          <a:xfrm>
            <a:off x="2791960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0x500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FE9B95-80D8-4C8C-9FB4-8D90BDBF395E}"/>
              </a:ext>
            </a:extLst>
          </p:cNvPr>
          <p:cNvSpPr txBox="1"/>
          <p:nvPr/>
        </p:nvSpPr>
        <p:spPr>
          <a:xfrm>
            <a:off x="3541007" y="5621752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0x600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4E543CB-47E5-45D5-AE78-E8D962BFC424}"/>
              </a:ext>
            </a:extLst>
          </p:cNvPr>
          <p:cNvGrpSpPr/>
          <p:nvPr/>
        </p:nvGrpSpPr>
        <p:grpSpPr>
          <a:xfrm>
            <a:off x="1496785" y="4003312"/>
            <a:ext cx="568988" cy="602855"/>
            <a:chOff x="4949386" y="4279154"/>
            <a:chExt cx="568988" cy="60285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7DFB7E-6681-4200-8FF6-1C7F2F739E2F}"/>
                </a:ext>
              </a:extLst>
            </p:cNvPr>
            <p:cNvSpPr/>
            <p:nvPr/>
          </p:nvSpPr>
          <p:spPr>
            <a:xfrm>
              <a:off x="4949386" y="4679144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0904351-754A-49CD-A634-2AD1DC3200AD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7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8A57DE0-DF2B-48BF-BB42-D49B82696C4A}"/>
                </a:ext>
              </a:extLst>
            </p:cNvPr>
            <p:cNvSpPr/>
            <p:nvPr/>
          </p:nvSpPr>
          <p:spPr>
            <a:xfrm>
              <a:off x="4949386" y="427915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4234F99-2844-4ED6-8E46-3D95788E93EF}"/>
              </a:ext>
            </a:extLst>
          </p:cNvPr>
          <p:cNvCxnSpPr>
            <a:cxnSpLocks/>
            <a:stCxn id="154" idx="2"/>
            <a:endCxn id="148" idx="0"/>
          </p:cNvCxnSpPr>
          <p:nvPr/>
        </p:nvCxnSpPr>
        <p:spPr>
          <a:xfrm flipH="1">
            <a:off x="1781279" y="3770806"/>
            <a:ext cx="254687" cy="232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423985F-27C6-4A96-A6A6-D5D933B4876A}"/>
              </a:ext>
            </a:extLst>
          </p:cNvPr>
          <p:cNvSpPr/>
          <p:nvPr/>
        </p:nvSpPr>
        <p:spPr>
          <a:xfrm>
            <a:off x="2041606" y="2623172"/>
            <a:ext cx="1079874" cy="197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Nova" panose="020B0504020202020204" pitchFamily="34" charset="0"/>
              </a:rPr>
              <a:t>Node…</a:t>
            </a:r>
            <a:endParaRPr lang="ko-KR" altLang="en-US" sz="10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B04450-8A1D-4134-9E79-8443A3BA1C28}"/>
              </a:ext>
            </a:extLst>
          </p:cNvPr>
          <p:cNvGrpSpPr/>
          <p:nvPr/>
        </p:nvGrpSpPr>
        <p:grpSpPr>
          <a:xfrm>
            <a:off x="1234480" y="3178653"/>
            <a:ext cx="2694128" cy="592153"/>
            <a:chOff x="5890300" y="3018633"/>
            <a:chExt cx="2694128" cy="59215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A9A3985-2B41-45BC-897D-592057775861}"/>
                </a:ext>
              </a:extLst>
            </p:cNvPr>
            <p:cNvSpPr/>
            <p:nvPr/>
          </p:nvSpPr>
          <p:spPr>
            <a:xfrm>
              <a:off x="5890302" y="3211956"/>
              <a:ext cx="2694126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B83B24-90FE-458B-B94B-2E996CD837C9}"/>
                </a:ext>
              </a:extLst>
            </p:cNvPr>
            <p:cNvSpPr/>
            <p:nvPr/>
          </p:nvSpPr>
          <p:spPr>
            <a:xfrm>
              <a:off x="5890300" y="3018633"/>
              <a:ext cx="2694126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5A29BD6-658F-4FD6-A023-3EC1C70047F7}"/>
                </a:ext>
              </a:extLst>
            </p:cNvPr>
            <p:cNvSpPr/>
            <p:nvPr/>
          </p:nvSpPr>
          <p:spPr>
            <a:xfrm>
              <a:off x="6421786" y="3407921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659682C-9936-428B-8968-D3755F7FE425}"/>
                </a:ext>
              </a:extLst>
            </p:cNvPr>
            <p:cNvSpPr/>
            <p:nvPr/>
          </p:nvSpPr>
          <p:spPr>
            <a:xfrm>
              <a:off x="6961659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0x400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64895E4-0F45-4AB9-9A54-DF452DDB3316}"/>
                </a:ext>
              </a:extLst>
            </p:cNvPr>
            <p:cNvSpPr/>
            <p:nvPr/>
          </p:nvSpPr>
          <p:spPr>
            <a:xfrm>
              <a:off x="7501532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0x500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7D6824-219E-4E86-9D9B-C3355283FAE9}"/>
                </a:ext>
              </a:extLst>
            </p:cNvPr>
            <p:cNvSpPr/>
            <p:nvPr/>
          </p:nvSpPr>
          <p:spPr>
            <a:xfrm>
              <a:off x="8044427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0x600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3B8DCAA-1162-48F1-9840-561641AA884F}"/>
              </a:ext>
            </a:extLst>
          </p:cNvPr>
          <p:cNvCxnSpPr>
            <a:cxnSpLocks/>
            <a:stCxn id="156" idx="2"/>
            <a:endCxn id="86" idx="0"/>
          </p:cNvCxnSpPr>
          <p:nvPr/>
        </p:nvCxnSpPr>
        <p:spPr>
          <a:xfrm flipH="1">
            <a:off x="2394415" y="3769151"/>
            <a:ext cx="181424" cy="1189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D9D3362-6D4D-40B6-83E5-B8EB8BD1F89F}"/>
              </a:ext>
            </a:extLst>
          </p:cNvPr>
          <p:cNvCxnSpPr>
            <a:cxnSpLocks/>
            <a:stCxn id="157" idx="2"/>
            <a:endCxn id="110" idx="0"/>
          </p:cNvCxnSpPr>
          <p:nvPr/>
        </p:nvCxnSpPr>
        <p:spPr>
          <a:xfrm>
            <a:off x="3115712" y="3769151"/>
            <a:ext cx="14563" cy="11931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72AD3E-6386-48E6-8F89-5421FD043DFA}"/>
              </a:ext>
            </a:extLst>
          </p:cNvPr>
          <p:cNvCxnSpPr>
            <a:cxnSpLocks/>
            <a:stCxn id="158" idx="2"/>
            <a:endCxn id="127" idx="0"/>
          </p:cNvCxnSpPr>
          <p:nvPr/>
        </p:nvCxnSpPr>
        <p:spPr>
          <a:xfrm>
            <a:off x="3658607" y="3769151"/>
            <a:ext cx="207529" cy="11931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8F5EC8E-C367-4BB8-B9DE-4F91CF96806B}"/>
              </a:ext>
            </a:extLst>
          </p:cNvPr>
          <p:cNvSpPr txBox="1"/>
          <p:nvPr/>
        </p:nvSpPr>
        <p:spPr>
          <a:xfrm>
            <a:off x="1435601" y="4634530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6CCFE00-C0F9-4C82-8010-63FD9C038793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1021677" y="3779508"/>
            <a:ext cx="482805" cy="2267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1C3A6D6C-5DAD-4D12-A0E8-E750D7DDB302}"/>
              </a:ext>
            </a:extLst>
          </p:cNvPr>
          <p:cNvSpPr/>
          <p:nvPr/>
        </p:nvSpPr>
        <p:spPr>
          <a:xfrm>
            <a:off x="4252734" y="2949986"/>
            <a:ext cx="360727" cy="3605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2857955-6AC7-4CA8-85EC-8031345E088A}"/>
              </a:ext>
            </a:extLst>
          </p:cNvPr>
          <p:cNvGrpSpPr/>
          <p:nvPr/>
        </p:nvGrpSpPr>
        <p:grpSpPr>
          <a:xfrm>
            <a:off x="6406521" y="4977652"/>
            <a:ext cx="568988" cy="594466"/>
            <a:chOff x="4949386" y="4286774"/>
            <a:chExt cx="568988" cy="594466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907BBF7-78A1-4113-8994-56E6319AADC7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72D873B-1BC2-4FAE-B58B-DE49DEF9EC0F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8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5994838-FE01-46D6-A842-568A5D6B10F4}"/>
                </a:ext>
              </a:extLst>
            </p:cNvPr>
            <p:cNvSpPr/>
            <p:nvPr/>
          </p:nvSpPr>
          <p:spPr>
            <a:xfrm>
              <a:off x="4949386" y="4286774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52803F6-8412-4F3E-B0A6-347CFDB1896C}"/>
              </a:ext>
            </a:extLst>
          </p:cNvPr>
          <p:cNvGrpSpPr/>
          <p:nvPr/>
        </p:nvGrpSpPr>
        <p:grpSpPr>
          <a:xfrm>
            <a:off x="7142381" y="4974611"/>
            <a:ext cx="568988" cy="593697"/>
            <a:chOff x="4949386" y="4287543"/>
            <a:chExt cx="568988" cy="593697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B0C1154-0153-4C65-865A-3C19C8B11A2F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D834C40-08C2-4BE4-9921-623A17DE5114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9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885A155-D566-46FB-B8F1-13AAF9E8F1CC}"/>
                </a:ext>
              </a:extLst>
            </p:cNvPr>
            <p:cNvSpPr/>
            <p:nvPr/>
          </p:nvSpPr>
          <p:spPr>
            <a:xfrm>
              <a:off x="4949386" y="428754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51344C2-718A-43F1-B7F6-BB17F17622E6}"/>
              </a:ext>
            </a:extLst>
          </p:cNvPr>
          <p:cNvGrpSpPr/>
          <p:nvPr/>
        </p:nvGrpSpPr>
        <p:grpSpPr>
          <a:xfrm>
            <a:off x="7878242" y="4974611"/>
            <a:ext cx="568988" cy="593697"/>
            <a:chOff x="4949386" y="4287543"/>
            <a:chExt cx="568988" cy="593697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415D6BC-4363-4A69-B28F-D65C7A53DEE3}"/>
                </a:ext>
              </a:extLst>
            </p:cNvPr>
            <p:cNvSpPr/>
            <p:nvPr/>
          </p:nvSpPr>
          <p:spPr>
            <a:xfrm>
              <a:off x="4949386" y="4678375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A6CA4ED-921A-4ED6-B04B-3B47F5C17ADB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10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8D52EFC-6261-43B2-8D9F-23A8CAAEE5AC}"/>
                </a:ext>
              </a:extLst>
            </p:cNvPr>
            <p:cNvSpPr/>
            <p:nvPr/>
          </p:nvSpPr>
          <p:spPr>
            <a:xfrm>
              <a:off x="4949386" y="428754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40A8F3D3-E730-4CCA-BE8E-F3EC4522262D}"/>
              </a:ext>
            </a:extLst>
          </p:cNvPr>
          <p:cNvSpPr txBox="1"/>
          <p:nvPr/>
        </p:nvSpPr>
        <p:spPr>
          <a:xfrm>
            <a:off x="5376382" y="3265184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0x200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84AB9D5-EABD-41F8-BA67-5E5E13796702}"/>
              </a:ext>
            </a:extLst>
          </p:cNvPr>
          <p:cNvCxnSpPr>
            <a:cxnSpLocks/>
            <a:stCxn id="186" idx="2"/>
            <a:endCxn id="189" idx="0"/>
          </p:cNvCxnSpPr>
          <p:nvPr/>
        </p:nvCxnSpPr>
        <p:spPr>
          <a:xfrm>
            <a:off x="6878143" y="2831854"/>
            <a:ext cx="269936" cy="3507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6C659D3-B3CB-4A03-AB8C-79DECF688AB6}"/>
              </a:ext>
            </a:extLst>
          </p:cNvPr>
          <p:cNvSpPr txBox="1"/>
          <p:nvPr/>
        </p:nvSpPr>
        <p:spPr>
          <a:xfrm>
            <a:off x="6339513" y="5633308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0x400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50EB1DF-F7D2-4AC7-8E3B-71E487871A96}"/>
              </a:ext>
            </a:extLst>
          </p:cNvPr>
          <p:cNvSpPr txBox="1"/>
          <p:nvPr/>
        </p:nvSpPr>
        <p:spPr>
          <a:xfrm>
            <a:off x="7088560" y="5633308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0x500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DD008B-6940-4346-A809-38F9D74566CF}"/>
              </a:ext>
            </a:extLst>
          </p:cNvPr>
          <p:cNvSpPr txBox="1"/>
          <p:nvPr/>
        </p:nvSpPr>
        <p:spPr>
          <a:xfrm>
            <a:off x="7837607" y="5633308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0x600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DC52CF8-2696-433E-88A4-9CDD4E9A3B28}"/>
              </a:ext>
            </a:extLst>
          </p:cNvPr>
          <p:cNvGrpSpPr/>
          <p:nvPr/>
        </p:nvGrpSpPr>
        <p:grpSpPr>
          <a:xfrm>
            <a:off x="5587645" y="4122317"/>
            <a:ext cx="568988" cy="594466"/>
            <a:chOff x="4949386" y="4287543"/>
            <a:chExt cx="568988" cy="594466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E9877FB5-BC9C-41ED-8DB3-D64B324E07DF}"/>
                </a:ext>
              </a:extLst>
            </p:cNvPr>
            <p:cNvSpPr/>
            <p:nvPr/>
          </p:nvSpPr>
          <p:spPr>
            <a:xfrm>
              <a:off x="4949386" y="4679144"/>
              <a:ext cx="568988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7030A0"/>
                  </a:solidFill>
                  <a:latin typeface="Arial Nova" panose="020B0504020202020204" pitchFamily="34" charset="0"/>
                </a:rPr>
                <a:t>NULL</a:t>
              </a:r>
              <a:endParaRPr lang="ko-KR" altLang="en-US" sz="1000" dirty="0">
                <a:solidFill>
                  <a:srgbClr val="7030A0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904C717-41C2-47DE-957E-8AE3BC5F9999}"/>
                </a:ext>
              </a:extLst>
            </p:cNvPr>
            <p:cNvSpPr/>
            <p:nvPr/>
          </p:nvSpPr>
          <p:spPr>
            <a:xfrm>
              <a:off x="4949386" y="448245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7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28F7901-A9E2-434A-B5E6-8B00663F75A9}"/>
                </a:ext>
              </a:extLst>
            </p:cNvPr>
            <p:cNvSpPr/>
            <p:nvPr/>
          </p:nvSpPr>
          <p:spPr>
            <a:xfrm>
              <a:off x="4949386" y="4287543"/>
              <a:ext cx="568988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B7C512E-CC36-4D03-BD9E-6A1B19C1E2E5}"/>
              </a:ext>
            </a:extLst>
          </p:cNvPr>
          <p:cNvCxnSpPr>
            <a:cxnSpLocks/>
            <a:stCxn id="190" idx="2"/>
            <a:endCxn id="184" idx="0"/>
          </p:cNvCxnSpPr>
          <p:nvPr/>
        </p:nvCxnSpPr>
        <p:spPr>
          <a:xfrm flipH="1">
            <a:off x="5872139" y="3782362"/>
            <a:ext cx="468816" cy="3399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5EFAED7-B2EB-498A-805B-B808FB7307DE}"/>
              </a:ext>
            </a:extLst>
          </p:cNvPr>
          <p:cNvSpPr/>
          <p:nvPr/>
        </p:nvSpPr>
        <p:spPr>
          <a:xfrm>
            <a:off x="6338206" y="2634728"/>
            <a:ext cx="1079874" cy="197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Nova" panose="020B0504020202020204" pitchFamily="34" charset="0"/>
              </a:rPr>
              <a:t>Node…</a:t>
            </a:r>
            <a:endParaRPr lang="ko-KR" altLang="en-US" sz="10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945270D-FB5D-460D-895C-10E778268A3D}"/>
              </a:ext>
            </a:extLst>
          </p:cNvPr>
          <p:cNvGrpSpPr/>
          <p:nvPr/>
        </p:nvGrpSpPr>
        <p:grpSpPr>
          <a:xfrm>
            <a:off x="6070952" y="3182589"/>
            <a:ext cx="2154255" cy="599773"/>
            <a:chOff x="6430172" y="3011013"/>
            <a:chExt cx="2154255" cy="599773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BCFD816-345B-4ACB-AE11-EA3D84E956BD}"/>
                </a:ext>
              </a:extLst>
            </p:cNvPr>
            <p:cNvSpPr/>
            <p:nvPr/>
          </p:nvSpPr>
          <p:spPr>
            <a:xfrm>
              <a:off x="6430174" y="3211956"/>
              <a:ext cx="2154253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49E82CA-012B-4559-8171-066920B0F554}"/>
                </a:ext>
              </a:extLst>
            </p:cNvPr>
            <p:cNvSpPr/>
            <p:nvPr/>
          </p:nvSpPr>
          <p:spPr>
            <a:xfrm>
              <a:off x="6430172" y="3011013"/>
              <a:ext cx="2154253" cy="197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0x200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D1BC14AD-5ACF-4CD5-B885-57F0157734E3}"/>
                </a:ext>
              </a:extLst>
            </p:cNvPr>
            <p:cNvSpPr/>
            <p:nvPr/>
          </p:nvSpPr>
          <p:spPr>
            <a:xfrm>
              <a:off x="6430175" y="3407921"/>
              <a:ext cx="540000" cy="20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0x700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7315D4C-021E-449E-8DFB-A2440CFB1B2F}"/>
                </a:ext>
              </a:extLst>
            </p:cNvPr>
            <p:cNvSpPr/>
            <p:nvPr/>
          </p:nvSpPr>
          <p:spPr>
            <a:xfrm>
              <a:off x="6970048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0x400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E8CE474-7EC4-4E3F-A264-CBCB5B5D789D}"/>
                </a:ext>
              </a:extLst>
            </p:cNvPr>
            <p:cNvSpPr/>
            <p:nvPr/>
          </p:nvSpPr>
          <p:spPr>
            <a:xfrm>
              <a:off x="7509921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0x500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BE8DACC8-18C2-4A4A-87FA-2240FD0A78C3}"/>
                </a:ext>
              </a:extLst>
            </p:cNvPr>
            <p:cNvSpPr/>
            <p:nvPr/>
          </p:nvSpPr>
          <p:spPr>
            <a:xfrm>
              <a:off x="8044427" y="3407608"/>
              <a:ext cx="540000" cy="20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Arial Nova" panose="020B0504020202020204" pitchFamily="34" charset="0"/>
                </a:rPr>
                <a:t>0x600</a:t>
              </a:r>
              <a:endParaRPr lang="ko-KR" altLang="en-US" sz="100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A702EA7-B132-4C8B-AEC1-ECD5CE09613B}"/>
              </a:ext>
            </a:extLst>
          </p:cNvPr>
          <p:cNvCxnSpPr>
            <a:cxnSpLocks/>
            <a:stCxn id="191" idx="2"/>
            <a:endCxn id="150" idx="0"/>
          </p:cNvCxnSpPr>
          <p:nvPr/>
        </p:nvCxnSpPr>
        <p:spPr>
          <a:xfrm flipH="1">
            <a:off x="6691015" y="3780707"/>
            <a:ext cx="189813" cy="11969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50D31538-208E-446B-9829-B28EDB323DD4}"/>
              </a:ext>
            </a:extLst>
          </p:cNvPr>
          <p:cNvCxnSpPr>
            <a:cxnSpLocks/>
            <a:stCxn id="192" idx="2"/>
            <a:endCxn id="166" idx="0"/>
          </p:cNvCxnSpPr>
          <p:nvPr/>
        </p:nvCxnSpPr>
        <p:spPr>
          <a:xfrm>
            <a:off x="7420701" y="3780707"/>
            <a:ext cx="6174" cy="11939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9053C9E2-A653-4E1F-AA5E-EFCB7F1DB633}"/>
              </a:ext>
            </a:extLst>
          </p:cNvPr>
          <p:cNvCxnSpPr>
            <a:cxnSpLocks/>
            <a:stCxn id="193" idx="2"/>
            <a:endCxn id="170" idx="0"/>
          </p:cNvCxnSpPr>
          <p:nvPr/>
        </p:nvCxnSpPr>
        <p:spPr>
          <a:xfrm>
            <a:off x="7955207" y="3780707"/>
            <a:ext cx="207529" cy="11939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B185920-3245-43D5-89BC-28D61D6ECBC3}"/>
              </a:ext>
            </a:extLst>
          </p:cNvPr>
          <p:cNvSpPr txBox="1"/>
          <p:nvPr/>
        </p:nvSpPr>
        <p:spPr>
          <a:xfrm>
            <a:off x="5526461" y="4745146"/>
            <a:ext cx="69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 Nova" panose="020B0504020202020204" pitchFamily="34" charset="0"/>
              </a:rPr>
              <a:t>0x700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060BACE8-B360-4365-AAC3-56703DE1C390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14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실습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EA254-CCBA-4C8E-BB92-9C71F55B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10" y="1601372"/>
            <a:ext cx="6016130" cy="43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실습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09DF4-9BEC-407E-8E61-74715F9E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14" y="2041427"/>
            <a:ext cx="6734372" cy="35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실습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4B1A9-EB18-41EE-98F0-ED260A6D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83" y="1535047"/>
            <a:ext cx="5919833" cy="45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30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실습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DE09D7-AAE9-4E58-B6F6-98DCAEE70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55" y="1509249"/>
            <a:ext cx="4794839" cy="4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52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실습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930-1A72-4611-9FFC-FCF487BD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94" y="1535047"/>
            <a:ext cx="6026761" cy="47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234661" y="2545463"/>
            <a:ext cx="46746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rgbClr val="53B37B"/>
                </a:solidFill>
                <a:latin typeface="+mn-e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222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트리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 요소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2910E-7BB8-4660-B0BF-40D589B56CB0}"/>
              </a:ext>
            </a:extLst>
          </p:cNvPr>
          <p:cNvGrpSpPr/>
          <p:nvPr/>
        </p:nvGrpSpPr>
        <p:grpSpPr>
          <a:xfrm>
            <a:off x="1006134" y="1717930"/>
            <a:ext cx="6057946" cy="323165"/>
            <a:chOff x="1055666" y="1717930"/>
            <a:chExt cx="6057946" cy="323165"/>
          </a:xfrm>
        </p:grpSpPr>
        <p:sp>
          <p:nvSpPr>
            <p:cNvPr id="10" name="TextBox 42"/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Node: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트리의 원소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454BE72-D888-4EEC-8521-55F5B7F5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221D8D-FE6D-45AB-969E-BA964694DC17}"/>
              </a:ext>
            </a:extLst>
          </p:cNvPr>
          <p:cNvGrpSpPr/>
          <p:nvPr/>
        </p:nvGrpSpPr>
        <p:grpSpPr>
          <a:xfrm>
            <a:off x="1006134" y="2243514"/>
            <a:ext cx="6057946" cy="323165"/>
            <a:chOff x="1063856" y="2080535"/>
            <a:chExt cx="6057946" cy="323165"/>
          </a:xfrm>
        </p:grpSpPr>
        <p:sp>
          <p:nvSpPr>
            <p:cNvPr id="19" name="TextBox 42">
              <a:extLst>
                <a:ext uri="{FF2B5EF4-FFF2-40B4-BE49-F238E27FC236}">
                  <a16:creationId xmlns:a16="http://schemas.microsoft.com/office/drawing/2014/main" id="{8793EC34-7503-4D1E-B998-F108F117DC39}"/>
                </a:ext>
              </a:extLst>
            </p:cNvPr>
            <p:cNvSpPr txBox="1"/>
            <p:nvPr/>
          </p:nvSpPr>
          <p:spPr>
            <a:xfrm>
              <a:off x="1201970" y="2080535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Root: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부모를 갖지 않는 시작 노드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0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4F3B94E0-00D2-4100-BF7C-35683E853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995341-86E6-4EAB-85AD-50129EB13D0B}"/>
              </a:ext>
            </a:extLst>
          </p:cNvPr>
          <p:cNvGrpSpPr/>
          <p:nvPr/>
        </p:nvGrpSpPr>
        <p:grpSpPr>
          <a:xfrm>
            <a:off x="1006134" y="2769098"/>
            <a:ext cx="6057946" cy="323165"/>
            <a:chOff x="1063856" y="2080535"/>
            <a:chExt cx="6057946" cy="323165"/>
          </a:xfrm>
        </p:grpSpPr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id="{62141A9E-76BE-4B5C-990E-81B2BB53EDFF}"/>
                </a:ext>
              </a:extLst>
            </p:cNvPr>
            <p:cNvSpPr txBox="1"/>
            <p:nvPr/>
          </p:nvSpPr>
          <p:spPr>
            <a:xfrm>
              <a:off x="1201970" y="2080535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Siblings: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부모가 같은 노드들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(=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형제 노드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53A2111A-BDE5-485C-AB50-FE4685C7E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03E775-B664-4730-9D8A-17AC24CA61B0}"/>
              </a:ext>
            </a:extLst>
          </p:cNvPr>
          <p:cNvGrpSpPr/>
          <p:nvPr/>
        </p:nvGrpSpPr>
        <p:grpSpPr>
          <a:xfrm>
            <a:off x="1006134" y="3820266"/>
            <a:ext cx="6510402" cy="323165"/>
            <a:chOff x="1063856" y="2080535"/>
            <a:chExt cx="6510402" cy="323165"/>
          </a:xfrm>
        </p:grpSpPr>
        <p:sp>
          <p:nvSpPr>
            <p:cNvPr id="24" name="TextBox 42">
              <a:extLst>
                <a:ext uri="{FF2B5EF4-FFF2-40B4-BE49-F238E27FC236}">
                  <a16:creationId xmlns:a16="http://schemas.microsoft.com/office/drawing/2014/main" id="{A0890A8F-1266-4C3C-A692-566A67DC07B1}"/>
                </a:ext>
              </a:extLst>
            </p:cNvPr>
            <p:cNvSpPr txBox="1"/>
            <p:nvPr/>
          </p:nvSpPr>
          <p:spPr>
            <a:xfrm>
              <a:off x="1201970" y="2080535"/>
              <a:ext cx="637228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Ancestor: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특정 노드에서 루트 노드까지 이어지는 모든 노드들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5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A4C09C8A-DEBA-4071-8B15-5AB5205FC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CE47F2-FEBF-492A-A96E-7E20408B8073}"/>
              </a:ext>
            </a:extLst>
          </p:cNvPr>
          <p:cNvGrpSpPr/>
          <p:nvPr/>
        </p:nvGrpSpPr>
        <p:grpSpPr>
          <a:xfrm>
            <a:off x="1006134" y="4345850"/>
            <a:ext cx="7569752" cy="323165"/>
            <a:chOff x="1063856" y="2080535"/>
            <a:chExt cx="6369844" cy="323165"/>
          </a:xfrm>
        </p:grpSpPr>
        <p:sp>
          <p:nvSpPr>
            <p:cNvPr id="27" name="TextBox 42">
              <a:extLst>
                <a:ext uri="{FF2B5EF4-FFF2-40B4-BE49-F238E27FC236}">
                  <a16:creationId xmlns:a16="http://schemas.microsoft.com/office/drawing/2014/main" id="{7428F3CB-3F61-480E-8692-718C9B0A6AFF}"/>
                </a:ext>
              </a:extLst>
            </p:cNvPr>
            <p:cNvSpPr txBox="1"/>
            <p:nvPr/>
          </p:nvSpPr>
          <p:spPr>
            <a:xfrm>
              <a:off x="1201969" y="2080535"/>
              <a:ext cx="623173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Subtree: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부모 노드와의 연결을 끊고 자신을 루트로 삼았을 때 생성되는 트리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78D34CB6-ABC3-4888-A6AE-977440A27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5482E7-A4B3-4B3F-9C83-A3A9A8632A19}"/>
              </a:ext>
            </a:extLst>
          </p:cNvPr>
          <p:cNvGrpSpPr/>
          <p:nvPr/>
        </p:nvGrpSpPr>
        <p:grpSpPr>
          <a:xfrm>
            <a:off x="1006134" y="4871434"/>
            <a:ext cx="7569752" cy="323165"/>
            <a:chOff x="1063856" y="2080535"/>
            <a:chExt cx="6369844" cy="323165"/>
          </a:xfrm>
        </p:grpSpPr>
        <p:sp>
          <p:nvSpPr>
            <p:cNvPr id="30" name="TextBox 42">
              <a:extLst>
                <a:ext uri="{FF2B5EF4-FFF2-40B4-BE49-F238E27FC236}">
                  <a16:creationId xmlns:a16="http://schemas.microsoft.com/office/drawing/2014/main" id="{CCAD0844-BA8D-4E2B-822C-8D93CA4FEF68}"/>
                </a:ext>
              </a:extLst>
            </p:cNvPr>
            <p:cNvSpPr txBox="1"/>
            <p:nvPr/>
          </p:nvSpPr>
          <p:spPr>
            <a:xfrm>
              <a:off x="1201969" y="2080535"/>
              <a:ext cx="623173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descendent: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서브 트리의 하위 노드들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1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8502992F-9165-4379-84DA-7032F12CD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E8F95A-39F1-4ACC-8A1E-9A5BBE3F827B}"/>
              </a:ext>
            </a:extLst>
          </p:cNvPr>
          <p:cNvGrpSpPr/>
          <p:nvPr/>
        </p:nvGrpSpPr>
        <p:grpSpPr>
          <a:xfrm>
            <a:off x="1006134" y="3294682"/>
            <a:ext cx="7569752" cy="323165"/>
            <a:chOff x="1063856" y="2080535"/>
            <a:chExt cx="6369844" cy="323165"/>
          </a:xfrm>
        </p:grpSpPr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F171D326-49FC-411A-B51A-049A5C319108}"/>
                </a:ext>
              </a:extLst>
            </p:cNvPr>
            <p:cNvSpPr txBox="1"/>
            <p:nvPr/>
          </p:nvSpPr>
          <p:spPr>
            <a:xfrm>
              <a:off x="1201969" y="2080535"/>
              <a:ext cx="623173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Leaf: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자식 노드가 없는 노드 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(= </a:t>
              </a:r>
              <a:r>
                <a:rPr lang="en-US" altLang="ko-KR" sz="1500" b="1" spc="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Externel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Node,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외부 노드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pic>
          <p:nvPicPr>
            <p:cNvPr id="34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D854EAE-A096-48FC-AFEC-FE944B375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293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219B24-0EC2-45CF-B688-FB49B6CC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4" y="1742839"/>
            <a:ext cx="6716062" cy="337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트리</a:t>
            </a:r>
          </a:p>
        </p:txBody>
      </p:sp>
      <p:pic>
        <p:nvPicPr>
          <p:cNvPr id="13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37735B44-48D8-4B47-886D-8D555EA1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14" name="TextBox 43">
            <a:extLst>
              <a:ext uri="{FF2B5EF4-FFF2-40B4-BE49-F238E27FC236}">
                <a16:creationId xmlns:a16="http://schemas.microsoft.com/office/drawing/2014/main" id="{6154A376-CB05-4FE5-A19A-D237449B4AD5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AEC60FCB-8130-47E0-826E-3FBF7AA72FFC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 요소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A4749-604B-4312-9C67-F6BE2FBB139B}"/>
              </a:ext>
            </a:extLst>
          </p:cNvPr>
          <p:cNvSpPr txBox="1"/>
          <p:nvPr/>
        </p:nvSpPr>
        <p:spPr>
          <a:xfrm>
            <a:off x="691763" y="3910839"/>
            <a:ext cx="13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Descendent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4F7660-1B92-4519-91B1-F6475E461FF9}"/>
              </a:ext>
            </a:extLst>
          </p:cNvPr>
          <p:cNvSpPr txBox="1"/>
          <p:nvPr/>
        </p:nvSpPr>
        <p:spPr>
          <a:xfrm>
            <a:off x="1685315" y="2008079"/>
            <a:ext cx="12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Ancestor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06B3D0-8228-4266-8124-7E2F0C6BD9C2}"/>
              </a:ext>
            </a:extLst>
          </p:cNvPr>
          <p:cNvSpPr txBox="1"/>
          <p:nvPr/>
        </p:nvSpPr>
        <p:spPr>
          <a:xfrm>
            <a:off x="1457072" y="2546202"/>
            <a:ext cx="10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Siblings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9058F8-BDD9-4829-BB78-A6DBAE602F7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523744" y="2730868"/>
            <a:ext cx="1490472" cy="4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659C52C-79E6-4086-A521-72FE453CE6A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523744" y="2730868"/>
            <a:ext cx="2624328" cy="40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1025EB-C053-43A4-A5C5-E9202F252F9D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951655" y="2192745"/>
            <a:ext cx="1062561" cy="13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00E85A0-61F9-42E9-AD65-8798C987134E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084081" y="3910839"/>
            <a:ext cx="43966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CBA3E4B-D8A6-42EA-91A4-FF9C36931A22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084081" y="3910841"/>
            <a:ext cx="1154163" cy="18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8E4FCA1-9988-4251-AD75-28AA9F33F25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084081" y="4095505"/>
            <a:ext cx="867574" cy="3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8DD40BB-E897-4C2D-B3FE-07B8232A7C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084081" y="4095505"/>
            <a:ext cx="1628383" cy="35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BA29C78-E07E-4AA3-B3D2-E1C92947032B}"/>
              </a:ext>
            </a:extLst>
          </p:cNvPr>
          <p:cNvSpPr/>
          <p:nvPr/>
        </p:nvSpPr>
        <p:spPr>
          <a:xfrm>
            <a:off x="2954812" y="2979208"/>
            <a:ext cx="509529" cy="5095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39EE3AF-6BA8-43AA-B467-12A2B1FBC72E}"/>
              </a:ext>
            </a:extLst>
          </p:cNvPr>
          <p:cNvSpPr/>
          <p:nvPr/>
        </p:nvSpPr>
        <p:spPr>
          <a:xfrm>
            <a:off x="2424418" y="2734811"/>
            <a:ext cx="2063692" cy="2315361"/>
          </a:xfrm>
          <a:custGeom>
            <a:avLst/>
            <a:gdLst>
              <a:gd name="connsiteX0" fmla="*/ 562063 w 2063692"/>
              <a:gd name="connsiteY0" fmla="*/ 0 h 2315361"/>
              <a:gd name="connsiteX1" fmla="*/ 0 w 2063692"/>
              <a:gd name="connsiteY1" fmla="*/ 1006679 h 2315361"/>
              <a:gd name="connsiteX2" fmla="*/ 218114 w 2063692"/>
              <a:gd name="connsiteY2" fmla="*/ 2315361 h 2315361"/>
              <a:gd name="connsiteX3" fmla="*/ 2063692 w 2063692"/>
              <a:gd name="connsiteY3" fmla="*/ 2273417 h 2315361"/>
              <a:gd name="connsiteX4" fmla="*/ 1132514 w 2063692"/>
              <a:gd name="connsiteY4" fmla="*/ 25167 h 2315361"/>
              <a:gd name="connsiteX5" fmla="*/ 562063 w 2063692"/>
              <a:gd name="connsiteY5" fmla="*/ 0 h 231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3692" h="2315361">
                <a:moveTo>
                  <a:pt x="562063" y="0"/>
                </a:moveTo>
                <a:lnTo>
                  <a:pt x="0" y="1006679"/>
                </a:lnTo>
                <a:lnTo>
                  <a:pt x="218114" y="2315361"/>
                </a:lnTo>
                <a:lnTo>
                  <a:pt x="2063692" y="2273417"/>
                </a:lnTo>
                <a:lnTo>
                  <a:pt x="1132514" y="25167"/>
                </a:lnTo>
                <a:lnTo>
                  <a:pt x="56206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7FF44-6C72-429A-BEAB-E37DF5626128}"/>
              </a:ext>
            </a:extLst>
          </p:cNvPr>
          <p:cNvSpPr txBox="1"/>
          <p:nvPr/>
        </p:nvSpPr>
        <p:spPr>
          <a:xfrm>
            <a:off x="1457072" y="5195234"/>
            <a:ext cx="9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Subtree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CD6A80-85CE-4A05-84DA-9BC6A1B8704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 flipV="1">
            <a:off x="2374394" y="5050172"/>
            <a:ext cx="268138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2">
            <a:extLst>
              <a:ext uri="{FF2B5EF4-FFF2-40B4-BE49-F238E27FC236}">
                <a16:creationId xmlns:a16="http://schemas.microsoft.com/office/drawing/2014/main" id="{17C50DC1-0A38-452E-A765-AE2128BE7FA0}"/>
              </a:ext>
            </a:extLst>
          </p:cNvPr>
          <p:cNvSpPr txBox="1"/>
          <p:nvPr/>
        </p:nvSpPr>
        <p:spPr>
          <a:xfrm>
            <a:off x="6609569" y="2323201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1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7AAEFBBD-DF2A-4AEF-95DB-83E0C536559A}"/>
              </a:ext>
            </a:extLst>
          </p:cNvPr>
          <p:cNvSpPr txBox="1"/>
          <p:nvPr/>
        </p:nvSpPr>
        <p:spPr>
          <a:xfrm>
            <a:off x="6609569" y="3048188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2</a:t>
            </a: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C8C0ACE2-9151-4B91-AD0C-3A2C7A700820}"/>
              </a:ext>
            </a:extLst>
          </p:cNvPr>
          <p:cNvSpPr txBox="1"/>
          <p:nvPr/>
        </p:nvSpPr>
        <p:spPr>
          <a:xfrm>
            <a:off x="6609569" y="3731526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3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727A33B5-C8C6-43DE-8BDF-16A3ED092A75}"/>
              </a:ext>
            </a:extLst>
          </p:cNvPr>
          <p:cNvSpPr txBox="1"/>
          <p:nvPr/>
        </p:nvSpPr>
        <p:spPr>
          <a:xfrm>
            <a:off x="6609569" y="4423343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184639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트리</a:t>
            </a:r>
          </a:p>
        </p:txBody>
      </p:sp>
      <p:pic>
        <p:nvPicPr>
          <p:cNvPr id="4" name="Picture 8" descr="C:\Users\Administrator\Desktop\인하대학교\05_템플릿\01_작업\확정\04\PNG\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7" name="TextBox 43"/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9" name="TextBox 42"/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 요소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62910E-7BB8-4660-B0BF-40D589B56CB0}"/>
              </a:ext>
            </a:extLst>
          </p:cNvPr>
          <p:cNvGrpSpPr/>
          <p:nvPr/>
        </p:nvGrpSpPr>
        <p:grpSpPr>
          <a:xfrm>
            <a:off x="964189" y="1717930"/>
            <a:ext cx="6057946" cy="323165"/>
            <a:chOff x="1055666" y="1717930"/>
            <a:chExt cx="6057946" cy="323165"/>
          </a:xfrm>
        </p:grpSpPr>
        <p:sp>
          <p:nvSpPr>
            <p:cNvPr id="10" name="TextBox 42"/>
            <p:cNvSpPr txBox="1"/>
            <p:nvPr/>
          </p:nvSpPr>
          <p:spPr>
            <a:xfrm>
              <a:off x="1193780" y="1717930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노드의 크기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(size):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자신을 포함한 모든 자손 노드의 개수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8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454BE72-D888-4EEC-8521-55F5B7F5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221D8D-FE6D-45AB-969E-BA964694DC17}"/>
              </a:ext>
            </a:extLst>
          </p:cNvPr>
          <p:cNvGrpSpPr/>
          <p:nvPr/>
        </p:nvGrpSpPr>
        <p:grpSpPr>
          <a:xfrm>
            <a:off x="964189" y="2243514"/>
            <a:ext cx="7886196" cy="323165"/>
            <a:chOff x="1063856" y="2080535"/>
            <a:chExt cx="7886196" cy="323165"/>
          </a:xfrm>
        </p:grpSpPr>
        <p:sp>
          <p:nvSpPr>
            <p:cNvPr id="19" name="TextBox 42">
              <a:extLst>
                <a:ext uri="{FF2B5EF4-FFF2-40B4-BE49-F238E27FC236}">
                  <a16:creationId xmlns:a16="http://schemas.microsoft.com/office/drawing/2014/main" id="{8793EC34-7503-4D1E-B998-F108F117DC39}"/>
                </a:ext>
              </a:extLst>
            </p:cNvPr>
            <p:cNvSpPr txBox="1"/>
            <p:nvPr/>
          </p:nvSpPr>
          <p:spPr>
            <a:xfrm>
              <a:off x="1201970" y="2080535"/>
              <a:ext cx="774808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노드의 차수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(degree):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해당 노드가 가지는 자식의 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0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4F3B94E0-00D2-4100-BF7C-35683E853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995341-86E6-4EAB-85AD-50129EB13D0B}"/>
              </a:ext>
            </a:extLst>
          </p:cNvPr>
          <p:cNvGrpSpPr/>
          <p:nvPr/>
        </p:nvGrpSpPr>
        <p:grpSpPr>
          <a:xfrm>
            <a:off x="964189" y="2769098"/>
            <a:ext cx="6057946" cy="323165"/>
            <a:chOff x="1063856" y="2080535"/>
            <a:chExt cx="6057946" cy="323165"/>
          </a:xfrm>
        </p:grpSpPr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id="{62141A9E-76BE-4B5C-990E-81B2BB53EDFF}"/>
                </a:ext>
              </a:extLst>
            </p:cNvPr>
            <p:cNvSpPr txBox="1"/>
            <p:nvPr/>
          </p:nvSpPr>
          <p:spPr>
            <a:xfrm>
              <a:off x="1201970" y="2080535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노드의 레벨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(level):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트리의 특정 깊이를 가지는 노드의 집합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53A2111A-BDE5-485C-AB50-FE4685C7E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E8F95A-39F1-4ACC-8A1E-9A5BBE3F827B}"/>
              </a:ext>
            </a:extLst>
          </p:cNvPr>
          <p:cNvGrpSpPr/>
          <p:nvPr/>
        </p:nvGrpSpPr>
        <p:grpSpPr>
          <a:xfrm>
            <a:off x="964189" y="3462462"/>
            <a:ext cx="7569752" cy="323165"/>
            <a:chOff x="1063856" y="2080535"/>
            <a:chExt cx="6369844" cy="323165"/>
          </a:xfrm>
        </p:grpSpPr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F171D326-49FC-411A-B51A-049A5C319108}"/>
                </a:ext>
              </a:extLst>
            </p:cNvPr>
            <p:cNvSpPr txBox="1"/>
            <p:nvPr/>
          </p:nvSpPr>
          <p:spPr>
            <a:xfrm>
              <a:off x="1201969" y="2080535"/>
              <a:ext cx="623173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노드의 깊이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(depth): 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루트에서 자신까지 가는 경로의 길이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4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BD854EAE-A096-48FC-AFEC-FE944B375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BCDE174-EFF4-4509-A8DA-3BCD900AB564}"/>
              </a:ext>
            </a:extLst>
          </p:cNvPr>
          <p:cNvGrpSpPr/>
          <p:nvPr/>
        </p:nvGrpSpPr>
        <p:grpSpPr>
          <a:xfrm>
            <a:off x="963213" y="4387795"/>
            <a:ext cx="8180786" cy="323165"/>
            <a:chOff x="1063856" y="2080535"/>
            <a:chExt cx="8180786" cy="323165"/>
          </a:xfrm>
        </p:grpSpPr>
        <p:sp>
          <p:nvSpPr>
            <p:cNvPr id="39" name="TextBox 42">
              <a:extLst>
                <a:ext uri="{FF2B5EF4-FFF2-40B4-BE49-F238E27FC236}">
                  <a16:creationId xmlns:a16="http://schemas.microsoft.com/office/drawing/2014/main" id="{9F510138-8656-462E-953D-CF2BF447215F}"/>
                </a:ext>
              </a:extLst>
            </p:cNvPr>
            <p:cNvSpPr txBox="1"/>
            <p:nvPr/>
          </p:nvSpPr>
          <p:spPr>
            <a:xfrm>
              <a:off x="1201969" y="2080535"/>
              <a:ext cx="8042673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노드의 높이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(height):</a:t>
              </a:r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자신과 자손 중 단말 노드 사이의 경로의 최대 길이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40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8033F5E5-5B81-45E8-8B51-B549FC579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3856" y="2140281"/>
              <a:ext cx="146304" cy="201168"/>
            </a:xfrm>
            <a:prstGeom prst="rect">
              <a:avLst/>
            </a:prstGeom>
            <a:noFill/>
          </p:spPr>
        </p:pic>
      </p:grpSp>
      <p:sp>
        <p:nvSpPr>
          <p:cNvPr id="41" name="TextBox 42">
            <a:extLst>
              <a:ext uri="{FF2B5EF4-FFF2-40B4-BE49-F238E27FC236}">
                <a16:creationId xmlns:a16="http://schemas.microsoft.com/office/drawing/2014/main" id="{0CF49534-55F1-4AAC-A7C5-097B6DD59E28}"/>
              </a:ext>
            </a:extLst>
          </p:cNvPr>
          <p:cNvSpPr txBox="1"/>
          <p:nvPr/>
        </p:nvSpPr>
        <p:spPr>
          <a:xfrm>
            <a:off x="1179744" y="3785627"/>
            <a:ext cx="5919832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root 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노드의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depth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id="{D16A1B1B-5FC9-45FD-93D8-534A69AE7FC4}"/>
              </a:ext>
            </a:extLst>
          </p:cNvPr>
          <p:cNvSpPr txBox="1"/>
          <p:nvPr/>
        </p:nvSpPr>
        <p:spPr>
          <a:xfrm>
            <a:off x="1179744" y="4767185"/>
            <a:ext cx="5919832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leaf 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노드의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height</a:t>
            </a:r>
            <a:r>
              <a:rPr lang="ko-KR" altLang="en-US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3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26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219B24-0EC2-45CF-B688-FB49B6CC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4" y="1742839"/>
            <a:ext cx="6716062" cy="337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트리</a:t>
            </a:r>
          </a:p>
        </p:txBody>
      </p:sp>
      <p:pic>
        <p:nvPicPr>
          <p:cNvPr id="13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37735B44-48D8-4B47-886D-8D555EA1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14" name="TextBox 43">
            <a:extLst>
              <a:ext uri="{FF2B5EF4-FFF2-40B4-BE49-F238E27FC236}">
                <a16:creationId xmlns:a16="http://schemas.microsoft.com/office/drawing/2014/main" id="{6154A376-CB05-4FE5-A19A-D237449B4AD5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AEC60FCB-8130-47E0-826E-3FBF7AA72FFC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 요소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4F7660-1B92-4519-91B1-F6475E461FF9}"/>
              </a:ext>
            </a:extLst>
          </p:cNvPr>
          <p:cNvSpPr txBox="1"/>
          <p:nvPr/>
        </p:nvSpPr>
        <p:spPr>
          <a:xfrm>
            <a:off x="1685315" y="2008079"/>
            <a:ext cx="12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Ancestor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3CE645-DF29-4175-A2E8-4EAA313DBE90}"/>
              </a:ext>
            </a:extLst>
          </p:cNvPr>
          <p:cNvSpPr txBox="1"/>
          <p:nvPr/>
        </p:nvSpPr>
        <p:spPr>
          <a:xfrm>
            <a:off x="607329" y="2543166"/>
            <a:ext cx="16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Degree of B = 2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06B3D0-8228-4266-8124-7E2F0C6BD9C2}"/>
              </a:ext>
            </a:extLst>
          </p:cNvPr>
          <p:cNvSpPr txBox="1"/>
          <p:nvPr/>
        </p:nvSpPr>
        <p:spPr>
          <a:xfrm>
            <a:off x="461424" y="3048573"/>
            <a:ext cx="162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Depth of B = 1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97797B-D238-4EDC-9BE6-9865DB21F514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2233070" y="2727832"/>
            <a:ext cx="796361" cy="32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9058F8-BDD9-4829-BB78-A6DBAE602F7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087164" y="3233239"/>
            <a:ext cx="864491" cy="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1025EB-C053-43A4-A5C5-E9202F252F9D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951655" y="2192745"/>
            <a:ext cx="1062561" cy="13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BA29C78-E07E-4AA3-B3D2-E1C92947032B}"/>
              </a:ext>
            </a:extLst>
          </p:cNvPr>
          <p:cNvSpPr/>
          <p:nvPr/>
        </p:nvSpPr>
        <p:spPr>
          <a:xfrm>
            <a:off x="2954812" y="2979208"/>
            <a:ext cx="509529" cy="5095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39EE3AF-6BA8-43AA-B467-12A2B1FBC72E}"/>
              </a:ext>
            </a:extLst>
          </p:cNvPr>
          <p:cNvSpPr/>
          <p:nvPr/>
        </p:nvSpPr>
        <p:spPr>
          <a:xfrm>
            <a:off x="2424418" y="2734811"/>
            <a:ext cx="2063692" cy="2315361"/>
          </a:xfrm>
          <a:custGeom>
            <a:avLst/>
            <a:gdLst>
              <a:gd name="connsiteX0" fmla="*/ 562063 w 2063692"/>
              <a:gd name="connsiteY0" fmla="*/ 0 h 2315361"/>
              <a:gd name="connsiteX1" fmla="*/ 0 w 2063692"/>
              <a:gd name="connsiteY1" fmla="*/ 1006679 h 2315361"/>
              <a:gd name="connsiteX2" fmla="*/ 218114 w 2063692"/>
              <a:gd name="connsiteY2" fmla="*/ 2315361 h 2315361"/>
              <a:gd name="connsiteX3" fmla="*/ 2063692 w 2063692"/>
              <a:gd name="connsiteY3" fmla="*/ 2273417 h 2315361"/>
              <a:gd name="connsiteX4" fmla="*/ 1132514 w 2063692"/>
              <a:gd name="connsiteY4" fmla="*/ 25167 h 2315361"/>
              <a:gd name="connsiteX5" fmla="*/ 562063 w 2063692"/>
              <a:gd name="connsiteY5" fmla="*/ 0 h 231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3692" h="2315361">
                <a:moveTo>
                  <a:pt x="562063" y="0"/>
                </a:moveTo>
                <a:lnTo>
                  <a:pt x="0" y="1006679"/>
                </a:lnTo>
                <a:lnTo>
                  <a:pt x="218114" y="2315361"/>
                </a:lnTo>
                <a:lnTo>
                  <a:pt x="2063692" y="2273417"/>
                </a:lnTo>
                <a:lnTo>
                  <a:pt x="1132514" y="25167"/>
                </a:lnTo>
                <a:lnTo>
                  <a:pt x="56206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7FF44-6C72-429A-BEAB-E37DF5626128}"/>
              </a:ext>
            </a:extLst>
          </p:cNvPr>
          <p:cNvSpPr txBox="1"/>
          <p:nvPr/>
        </p:nvSpPr>
        <p:spPr>
          <a:xfrm>
            <a:off x="1032100" y="5195234"/>
            <a:ext cx="130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Size of B = 5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CD6A80-85CE-4A05-84DA-9BC6A1B8704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 flipV="1">
            <a:off x="2332139" y="5050172"/>
            <a:ext cx="310393" cy="3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2">
            <a:extLst>
              <a:ext uri="{FF2B5EF4-FFF2-40B4-BE49-F238E27FC236}">
                <a16:creationId xmlns:a16="http://schemas.microsoft.com/office/drawing/2014/main" id="{93800579-3B81-4990-B30B-78484079D690}"/>
              </a:ext>
            </a:extLst>
          </p:cNvPr>
          <p:cNvSpPr txBox="1"/>
          <p:nvPr/>
        </p:nvSpPr>
        <p:spPr>
          <a:xfrm>
            <a:off x="6609569" y="2323201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1</a:t>
            </a: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C62A759B-3984-4ACE-B678-5179E718E5D3}"/>
              </a:ext>
            </a:extLst>
          </p:cNvPr>
          <p:cNvSpPr txBox="1"/>
          <p:nvPr/>
        </p:nvSpPr>
        <p:spPr>
          <a:xfrm>
            <a:off x="6609569" y="3048188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2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5A60E46D-896F-4C34-9624-BEFCE106E2A5}"/>
              </a:ext>
            </a:extLst>
          </p:cNvPr>
          <p:cNvSpPr txBox="1"/>
          <p:nvPr/>
        </p:nvSpPr>
        <p:spPr>
          <a:xfrm>
            <a:off x="6609569" y="3731526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3</a:t>
            </a:r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351CA3C0-6019-47FB-B9C9-C35FACFA5440}"/>
              </a:ext>
            </a:extLst>
          </p:cNvPr>
          <p:cNvSpPr txBox="1"/>
          <p:nvPr/>
        </p:nvSpPr>
        <p:spPr>
          <a:xfrm>
            <a:off x="6609569" y="4423343"/>
            <a:ext cx="849116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  <a:ea typeface="나눔고딕" pitchFamily="50" charset="-127"/>
              </a:rPr>
              <a:t>Level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C44906-7DF5-44FE-B034-5C68789289FE}"/>
              </a:ext>
            </a:extLst>
          </p:cNvPr>
          <p:cNvSpPr txBox="1"/>
          <p:nvPr/>
        </p:nvSpPr>
        <p:spPr>
          <a:xfrm>
            <a:off x="461424" y="3557773"/>
            <a:ext cx="162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Level of B = 2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C083F3B-5312-40ED-9335-3832497433F6}"/>
              </a:ext>
            </a:extLst>
          </p:cNvPr>
          <p:cNvCxnSpPr>
            <a:cxnSpLocks/>
            <a:stCxn id="36" idx="3"/>
            <a:endCxn id="3" idx="3"/>
          </p:cNvCxnSpPr>
          <p:nvPr/>
        </p:nvCxnSpPr>
        <p:spPr>
          <a:xfrm flipV="1">
            <a:off x="2087164" y="3414118"/>
            <a:ext cx="942267" cy="32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72CC0-12C4-46D9-AE78-80A60FF699B9}"/>
              </a:ext>
            </a:extLst>
          </p:cNvPr>
          <p:cNvSpPr/>
          <p:nvPr/>
        </p:nvSpPr>
        <p:spPr>
          <a:xfrm>
            <a:off x="1535185" y="4328719"/>
            <a:ext cx="942267" cy="197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C47659-5975-4EFC-849C-7D65EB7213B1}"/>
              </a:ext>
            </a:extLst>
          </p:cNvPr>
          <p:cNvSpPr txBox="1"/>
          <p:nvPr/>
        </p:nvSpPr>
        <p:spPr>
          <a:xfrm>
            <a:off x="438419" y="4075362"/>
            <a:ext cx="1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Height of B = 2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3847F7-AF66-48E9-B4E8-5C28860E109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132965" y="3476782"/>
            <a:ext cx="933520" cy="7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05F56478-0774-428A-AA7C-7136C36B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3" name="TextBox 43">
            <a:extLst>
              <a:ext uri="{FF2B5EF4-FFF2-40B4-BE49-F238E27FC236}">
                <a16:creationId xmlns:a16="http://schemas.microsoft.com/office/drawing/2014/main" id="{70C15717-1160-4CE8-BD5B-4301E53C7E77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1F8F3BC6-4584-4112-93F8-B20114B216B3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 구현을 위한 도구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9EB853-245A-411F-B76C-A4798A858860}"/>
              </a:ext>
            </a:extLst>
          </p:cNvPr>
          <p:cNvGrpSpPr/>
          <p:nvPr/>
        </p:nvGrpSpPr>
        <p:grpSpPr>
          <a:xfrm>
            <a:off x="1550443" y="2246437"/>
            <a:ext cx="7215076" cy="307777"/>
            <a:chOff x="1055666" y="1717930"/>
            <a:chExt cx="6694959" cy="307777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87C380DF-F5A3-4312-8403-1FA4E8319F26}"/>
                </a:ext>
              </a:extLst>
            </p:cNvPr>
            <p:cNvSpPr txBox="1"/>
            <p:nvPr/>
          </p:nvSpPr>
          <p:spPr>
            <a:xfrm>
              <a:off x="1193780" y="1717930"/>
              <a:ext cx="655684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자동으로 배열의 크기 조절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객체의 추가와 삭제가 가능한 </a:t>
              </a:r>
              <a:r>
                <a:rPr lang="ko-KR" altLang="en-US" sz="1400" b="1" spc="1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동적 배열 구조</a:t>
              </a:r>
              <a:endParaRPr lang="en-US" altLang="ko-KR" sz="1400" b="1" spc="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18C3F970-7966-490D-8F30-CD529E57C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1384AE-E64E-414B-8262-5CC3A0C0EF71}"/>
              </a:ext>
            </a:extLst>
          </p:cNvPr>
          <p:cNvGrpSpPr/>
          <p:nvPr/>
        </p:nvGrpSpPr>
        <p:grpSpPr>
          <a:xfrm>
            <a:off x="1550443" y="2934878"/>
            <a:ext cx="7074974" cy="307777"/>
            <a:chOff x="1055666" y="1717930"/>
            <a:chExt cx="7074974" cy="307777"/>
          </a:xfrm>
        </p:grpSpPr>
        <p:sp>
          <p:nvSpPr>
            <p:cNvPr id="9" name="TextBox 42">
              <a:extLst>
                <a:ext uri="{FF2B5EF4-FFF2-40B4-BE49-F238E27FC236}">
                  <a16:creationId xmlns:a16="http://schemas.microsoft.com/office/drawing/2014/main" id="{3EF77CB0-C8F5-42A0-B489-217804FEBFA6}"/>
                </a:ext>
              </a:extLst>
            </p:cNvPr>
            <p:cNvSpPr txBox="1"/>
            <p:nvPr/>
          </p:nvSpPr>
          <p:spPr>
            <a:xfrm>
              <a:off x="1193780" y="1717930"/>
              <a:ext cx="693686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C++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표준 템플릿 라이브러리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(Standard Template Library: STL)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중 하나이다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10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95E3C8A7-973D-465A-AD2F-CCC64823A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A1694F-A69F-4E00-838D-FE1B9D67C2A7}"/>
              </a:ext>
            </a:extLst>
          </p:cNvPr>
          <p:cNvGrpSpPr/>
          <p:nvPr/>
        </p:nvGrpSpPr>
        <p:grpSpPr>
          <a:xfrm>
            <a:off x="1550443" y="3550488"/>
            <a:ext cx="7074974" cy="523220"/>
            <a:chOff x="1055666" y="1717930"/>
            <a:chExt cx="7074974" cy="523220"/>
          </a:xfrm>
        </p:grpSpPr>
        <p:sp>
          <p:nvSpPr>
            <p:cNvPr id="12" name="TextBox 42">
              <a:extLst>
                <a:ext uri="{FF2B5EF4-FFF2-40B4-BE49-F238E27FC236}">
                  <a16:creationId xmlns:a16="http://schemas.microsoft.com/office/drawing/2014/main" id="{20336ED0-E2E4-4160-B4B8-B74863FF55BD}"/>
                </a:ext>
              </a:extLst>
            </p:cNvPr>
            <p:cNvSpPr txBox="1"/>
            <p:nvPr/>
          </p:nvSpPr>
          <p:spPr>
            <a:xfrm>
              <a:off x="1193780" y="1717930"/>
              <a:ext cx="6936860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배열과 사용법이 거의 유사하며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멤버함수를 통해 다양한 기능을 많이 제공한다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13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2604BD46-1DF5-456B-B6D1-CA689A7EA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4C0D64-5D2F-4AA5-8390-FCDAC89BE729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5" name="TextBox 42">
              <a:extLst>
                <a:ext uri="{FF2B5EF4-FFF2-40B4-BE49-F238E27FC236}">
                  <a16:creationId xmlns:a16="http://schemas.microsoft.com/office/drawing/2014/main" id="{E5874D05-45C4-4836-8E63-AF83500BC037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벡터란</a:t>
              </a:r>
              <a:r>
                <a:rPr lang="en-US" altLang="ko-KR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?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E77A2E-7EF6-4A03-82D7-66AE760A1662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7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4B85B149-C1E1-4B36-90A5-5A08B74D1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8" name="TextBox 36">
                <a:extLst>
                  <a:ext uri="{FF2B5EF4-FFF2-40B4-BE49-F238E27FC236}">
                    <a16:creationId xmlns:a16="http://schemas.microsoft.com/office/drawing/2014/main" id="{25472A0D-2E57-4541-85EE-592D57C2F22E}"/>
                  </a:ext>
                </a:extLst>
              </p:cNvPr>
              <p:cNvSpPr txBox="1"/>
              <p:nvPr/>
            </p:nvSpPr>
            <p:spPr>
              <a:xfrm>
                <a:off x="891685" y="1725182"/>
                <a:ext cx="30168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09BB258-5735-42B2-ABFF-9FBE51834162}"/>
              </a:ext>
            </a:extLst>
          </p:cNvPr>
          <p:cNvGraphicFramePr>
            <a:graphicFrameLocks noGrp="1"/>
          </p:cNvGraphicFramePr>
          <p:nvPr/>
        </p:nvGraphicFramePr>
        <p:xfrm>
          <a:off x="1227050" y="512147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630130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30446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73800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727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9802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614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2EF3C8-DED6-41E9-A016-58CAA62456B3}"/>
              </a:ext>
            </a:extLst>
          </p:cNvPr>
          <p:cNvCxnSpPr>
            <a:cxnSpLocks/>
          </p:cNvCxnSpPr>
          <p:nvPr/>
        </p:nvCxnSpPr>
        <p:spPr>
          <a:xfrm>
            <a:off x="1827074" y="4644521"/>
            <a:ext cx="0" cy="41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745E5-B4F7-4D80-864C-A03E46F9789A}"/>
              </a:ext>
            </a:extLst>
          </p:cNvPr>
          <p:cNvCxnSpPr>
            <a:cxnSpLocks/>
          </p:cNvCxnSpPr>
          <p:nvPr/>
        </p:nvCxnSpPr>
        <p:spPr>
          <a:xfrm>
            <a:off x="6694087" y="4644521"/>
            <a:ext cx="0" cy="41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E786E6-2C84-4F38-88DC-9BB8388B5D4C}"/>
              </a:ext>
            </a:extLst>
          </p:cNvPr>
          <p:cNvCxnSpPr>
            <a:cxnSpLocks/>
          </p:cNvCxnSpPr>
          <p:nvPr/>
        </p:nvCxnSpPr>
        <p:spPr>
          <a:xfrm flipH="1">
            <a:off x="7463245" y="4731391"/>
            <a:ext cx="372072" cy="3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CEB95B-AC4B-471F-A564-C3D2E4475F1A}"/>
              </a:ext>
            </a:extLst>
          </p:cNvPr>
          <p:cNvCxnSpPr>
            <a:cxnSpLocks/>
          </p:cNvCxnSpPr>
          <p:nvPr/>
        </p:nvCxnSpPr>
        <p:spPr>
          <a:xfrm>
            <a:off x="7473025" y="5492319"/>
            <a:ext cx="362292" cy="32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0EF80-700A-400A-BA4E-5CE7A0572EDF}"/>
              </a:ext>
            </a:extLst>
          </p:cNvPr>
          <p:cNvSpPr txBox="1"/>
          <p:nvPr/>
        </p:nvSpPr>
        <p:spPr>
          <a:xfrm>
            <a:off x="1550443" y="4310624"/>
            <a:ext cx="59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front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92625-767A-4E51-8E44-EB15FCF109CD}"/>
              </a:ext>
            </a:extLst>
          </p:cNvPr>
          <p:cNvSpPr txBox="1"/>
          <p:nvPr/>
        </p:nvSpPr>
        <p:spPr>
          <a:xfrm>
            <a:off x="6409393" y="4321443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back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5217A-BA34-4FD9-AA07-96C37E9F3795}"/>
              </a:ext>
            </a:extLst>
          </p:cNvPr>
          <p:cNvSpPr txBox="1"/>
          <p:nvPr/>
        </p:nvSpPr>
        <p:spPr>
          <a:xfrm>
            <a:off x="7420324" y="4392837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push_back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344DEC-C08C-4723-8828-C991DCD89C88}"/>
              </a:ext>
            </a:extLst>
          </p:cNvPr>
          <p:cNvSpPr txBox="1"/>
          <p:nvPr/>
        </p:nvSpPr>
        <p:spPr>
          <a:xfrm>
            <a:off x="7514902" y="58135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pull_back</a:t>
            </a:r>
            <a:endParaRPr lang="ko-KR" altLang="en-US" sz="16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8FFC21A-D609-497A-9965-42EAA2EDA43D}"/>
              </a:ext>
            </a:extLst>
          </p:cNvPr>
          <p:cNvSpPr txBox="1">
            <a:spLocks/>
          </p:cNvSpPr>
          <p:nvPr/>
        </p:nvSpPr>
        <p:spPr>
          <a:xfrm>
            <a:off x="397933" y="127983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4CD4BAA0-5B15-4178-BE82-0798ECB3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3" name="TextBox 43">
            <a:extLst>
              <a:ext uri="{FF2B5EF4-FFF2-40B4-BE49-F238E27FC236}">
                <a16:creationId xmlns:a16="http://schemas.microsoft.com/office/drawing/2014/main" id="{E57088CB-74D4-46AC-BC81-F64335DF1C7B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BDEC7C0B-EDC0-48FC-81C5-645F34EB9B95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DB6504-A8D5-47E3-93DD-C78E4FE82988}"/>
              </a:ext>
            </a:extLst>
          </p:cNvPr>
          <p:cNvGrpSpPr/>
          <p:nvPr/>
        </p:nvGrpSpPr>
        <p:grpSpPr>
          <a:xfrm>
            <a:off x="1558832" y="2258582"/>
            <a:ext cx="7066585" cy="307777"/>
            <a:chOff x="1055666" y="1717930"/>
            <a:chExt cx="7066585" cy="307777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55B49596-7408-4DB1-ADAE-6773A6A5C6AB}"/>
                </a:ext>
              </a:extLst>
            </p:cNvPr>
            <p:cNvSpPr txBox="1"/>
            <p:nvPr/>
          </p:nvSpPr>
          <p:spPr>
            <a:xfrm>
              <a:off x="1193780" y="1717930"/>
              <a:ext cx="692847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벡터는 다음과 같이 선언한다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CE22FB89-44E2-4463-BB07-2D41C0631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8EEE27-50F0-45F9-B16E-0AADEA3408C7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9A19986C-1300-4285-8395-FC234FDB3B89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 멤버 함수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9AC27BA-EAB9-4714-8D2A-139E2AAC5E7D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2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A43479AD-43CA-46E8-BC70-BF6FB523D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DA40C59A-DAD8-4AE0-97CA-2729E8A5DD97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1B09D46-F33F-447A-98F0-86416723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946" y="2806403"/>
            <a:ext cx="4029075" cy="19240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D7908F9-652A-4195-B75A-BC7E50C08644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8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166540E9-EA40-42AA-8235-4689D75E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sp>
        <p:nvSpPr>
          <p:cNvPr id="3" name="TextBox 43">
            <a:extLst>
              <a:ext uri="{FF2B5EF4-FFF2-40B4-BE49-F238E27FC236}">
                <a16:creationId xmlns:a16="http://schemas.microsoft.com/office/drawing/2014/main" id="{50E4410D-FC77-4ED1-AF7D-CB0FF019252D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1304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5709D74B-9804-4F69-B932-2C6CFF8A2151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살펴보기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1401AB-9B4F-4511-8A2E-59471BECD731}"/>
              </a:ext>
            </a:extLst>
          </p:cNvPr>
          <p:cNvGrpSpPr/>
          <p:nvPr/>
        </p:nvGrpSpPr>
        <p:grpSpPr>
          <a:xfrm>
            <a:off x="1558832" y="2258582"/>
            <a:ext cx="7066585" cy="523220"/>
            <a:chOff x="1055666" y="1717930"/>
            <a:chExt cx="7066585" cy="523220"/>
          </a:xfrm>
        </p:grpSpPr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0D1A509A-BEDE-4E2E-89EA-34FA49236706}"/>
                </a:ext>
              </a:extLst>
            </p:cNvPr>
            <p:cNvSpPr txBox="1"/>
            <p:nvPr/>
          </p:nvSpPr>
          <p:spPr>
            <a:xfrm>
              <a:off x="1193780" y="1717930"/>
              <a:ext cx="6928471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벡터를 생성 후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en-US" altLang="ko-KR" sz="1400" b="1" spc="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push_back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()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함수를 이용하여 언제든지 벡터에 원소를 추가할 수 있다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이 때 새로운 원소는 벡터의 가장 뒤에 삽입된다</a:t>
              </a:r>
              <a:r>
                <a:rPr lang="en-US" altLang="ko-KR" sz="14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pic>
          <p:nvPicPr>
            <p:cNvPr id="7" name="Picture 11" descr="C:\Users\Administrator\Desktop\인하대학교\05_템플릿\01_작업\확정\04\PNG\11.png">
              <a:extLst>
                <a:ext uri="{FF2B5EF4-FFF2-40B4-BE49-F238E27FC236}">
                  <a16:creationId xmlns:a16="http://schemas.microsoft.com/office/drawing/2014/main" id="{8953D748-9653-4D17-9E6F-EAA49350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55666" y="1777676"/>
              <a:ext cx="146304" cy="201168"/>
            </a:xfrm>
            <a:prstGeom prst="rect">
              <a:avLst/>
            </a:prstGeom>
            <a:noFill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88540C-1E09-4F40-A798-EA1811CDE86A}"/>
              </a:ext>
            </a:extLst>
          </p:cNvPr>
          <p:cNvGrpSpPr/>
          <p:nvPr/>
        </p:nvGrpSpPr>
        <p:grpSpPr>
          <a:xfrm>
            <a:off x="1208001" y="1695373"/>
            <a:ext cx="6255244" cy="337611"/>
            <a:chOff x="1208001" y="1695373"/>
            <a:chExt cx="6255244" cy="337611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42036C42-F999-4DE9-9E3F-869ED0CB4EC0}"/>
                </a:ext>
              </a:extLst>
            </p:cNvPr>
            <p:cNvSpPr txBox="1"/>
            <p:nvPr/>
          </p:nvSpPr>
          <p:spPr>
            <a:xfrm>
              <a:off x="1543413" y="1695373"/>
              <a:ext cx="591983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5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벡터 멤버 함수</a:t>
              </a:r>
              <a:endParaRPr lang="en-US" altLang="ko-KR" sz="15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D303CD-6676-4AF7-A58F-876DCB2CF384}"/>
                </a:ext>
              </a:extLst>
            </p:cNvPr>
            <p:cNvGrpSpPr/>
            <p:nvPr/>
          </p:nvGrpSpPr>
          <p:grpSpPr>
            <a:xfrm>
              <a:off x="1208001" y="1697704"/>
              <a:ext cx="335280" cy="335280"/>
              <a:chOff x="872636" y="1715658"/>
              <a:chExt cx="335280" cy="335280"/>
            </a:xfrm>
          </p:grpSpPr>
          <p:pic>
            <p:nvPicPr>
              <p:cNvPr id="12" name="Picture 9" descr="C:\Users\Administrator\Desktop\인하대학교\05_템플릿\01_작업\확정\04\PNG\10.png">
                <a:extLst>
                  <a:ext uri="{FF2B5EF4-FFF2-40B4-BE49-F238E27FC236}">
                    <a16:creationId xmlns:a16="http://schemas.microsoft.com/office/drawing/2014/main" id="{BB58AAA7-768B-4F17-82D8-5423CA1B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72636" y="1715658"/>
                <a:ext cx="335280" cy="335280"/>
              </a:xfrm>
              <a:prstGeom prst="rect">
                <a:avLst/>
              </a:prstGeom>
              <a:noFill/>
            </p:spPr>
          </p:pic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F47ABA6B-1508-4C62-A8C6-CD8234DFD5A5}"/>
                  </a:ext>
                </a:extLst>
              </p:cNvPr>
              <p:cNvSpPr txBox="1"/>
              <p:nvPr/>
            </p:nvSpPr>
            <p:spPr>
              <a:xfrm>
                <a:off x="894090" y="1725182"/>
                <a:ext cx="296876" cy="323165"/>
              </a:xfrm>
              <a:prstGeom prst="rect">
                <a:avLst/>
              </a:prstGeom>
              <a:noFill/>
              <a:effectLst>
                <a:outerShdw dist="12700" dir="5400000" algn="t" rotWithShape="0">
                  <a:schemeClr val="bg1">
                    <a:alpha val="30000"/>
                  </a:schemeClr>
                </a:outerShdw>
              </a:effectLst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7E75DCF-E07A-4922-ADF6-302CD6E61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136" y="2841548"/>
            <a:ext cx="4295775" cy="21907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12C4CA5-E9C6-4EB1-BA8E-6CA63427A506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48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4543</TotalTime>
  <Words>1047</Words>
  <Application>Microsoft Office PowerPoint</Application>
  <PresentationFormat>화면 슬라이드 쇼(4:3)</PresentationFormat>
  <Paragraphs>435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나눔고딕 ExtraBold</vt:lpstr>
      <vt:lpstr>맑은 고딕</vt:lpstr>
      <vt:lpstr>Arial</vt:lpstr>
      <vt:lpstr>Arial Nova</vt:lpstr>
      <vt:lpstr>Calibri</vt:lpstr>
      <vt:lpstr>Calibri Light</vt:lpstr>
      <vt:lpstr>Office 테마</vt:lpstr>
      <vt:lpstr>트리 (1)</vt:lpstr>
      <vt:lpstr>일반 트리</vt:lpstr>
      <vt:lpstr>일반 트리</vt:lpstr>
      <vt:lpstr>일반 트리</vt:lpstr>
      <vt:lpstr>일반 트리</vt:lpstr>
      <vt:lpstr>일반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주제 입력</dc:title>
  <dc:creator>inha</dc:creator>
  <cp:lastModifiedBy>김 현준</cp:lastModifiedBy>
  <cp:revision>77</cp:revision>
  <dcterms:created xsi:type="dcterms:W3CDTF">2018-02-23T06:54:11Z</dcterms:created>
  <dcterms:modified xsi:type="dcterms:W3CDTF">2020-09-29T03:58:46Z</dcterms:modified>
</cp:coreProperties>
</file>