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70" r:id="rId4"/>
    <p:sldId id="268" r:id="rId5"/>
    <p:sldId id="297" r:id="rId6"/>
    <p:sldId id="271" r:id="rId7"/>
    <p:sldId id="273" r:id="rId8"/>
    <p:sldId id="278" r:id="rId9"/>
    <p:sldId id="279" r:id="rId10"/>
    <p:sldId id="280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69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26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E73535"/>
    <a:srgbClr val="BFBFBF"/>
    <a:srgbClr val="BDD7EE"/>
    <a:srgbClr val="2F5597"/>
    <a:srgbClr val="849FC8"/>
    <a:srgbClr val="53B37B"/>
    <a:srgbClr val="104485"/>
    <a:srgbClr val="EFC51F"/>
    <a:srgbClr val="241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7C49E-4BE4-4378-8572-0545459900A2}" v="295" dt="2018-10-17T06:52:52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6370" autoAdjust="0"/>
  </p:normalViewPr>
  <p:slideViewPr>
    <p:cSldViewPr snapToGrid="0" showGuides="1">
      <p:cViewPr varScale="1">
        <p:scale>
          <a:sx n="81" d="100"/>
          <a:sy n="81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화 진" userId="00b1fe421d0996c2" providerId="LiveId" clId="{5A37C49E-4BE4-4378-8572-0545459900A2}"/>
    <pc:docChg chg="undo custSel addSld delSld modSld">
      <pc:chgData name="영화 진" userId="00b1fe421d0996c2" providerId="LiveId" clId="{5A37C49E-4BE4-4378-8572-0545459900A2}" dt="2018-10-17T06:56:48.467" v="2081" actId="1035"/>
      <pc:docMkLst>
        <pc:docMk/>
      </pc:docMkLst>
      <pc:sldChg chg="addSp delSp modSp">
        <pc:chgData name="영화 진" userId="00b1fe421d0996c2" providerId="LiveId" clId="{5A37C49E-4BE4-4378-8572-0545459900A2}" dt="2018-10-10T01:49:14.829" v="127" actId="465"/>
        <pc:sldMkLst>
          <pc:docMk/>
          <pc:sldMk cId="1065083342" sldId="257"/>
        </pc:sldMkLst>
        <pc:spChg chg="del">
          <ac:chgData name="영화 진" userId="00b1fe421d0996c2" providerId="LiveId" clId="{5A37C49E-4BE4-4378-8572-0545459900A2}" dt="2018-10-09T11:44:48.457" v="45" actId="478"/>
          <ac:spMkLst>
            <pc:docMk/>
            <pc:sldMk cId="1065083342" sldId="257"/>
            <ac:spMk id="12" creationId="{00000000-0000-0000-0000-000000000000}"/>
          </ac:spMkLst>
        </pc:spChg>
        <pc:spChg chg="del">
          <ac:chgData name="영화 진" userId="00b1fe421d0996c2" providerId="LiveId" clId="{5A37C49E-4BE4-4378-8572-0545459900A2}" dt="2018-10-09T11:44:48.457" v="45" actId="478"/>
          <ac:spMkLst>
            <pc:docMk/>
            <pc:sldMk cId="1065083342" sldId="257"/>
            <ac:spMk id="13" creationId="{00000000-0000-0000-0000-000000000000}"/>
          </ac:spMkLst>
        </pc:spChg>
        <pc:spChg chg="mod">
          <ac:chgData name="영화 진" userId="00b1fe421d0996c2" providerId="LiveId" clId="{5A37C49E-4BE4-4378-8572-0545459900A2}" dt="2018-10-10T01:48:59.723" v="126"/>
          <ac:spMkLst>
            <pc:docMk/>
            <pc:sldMk cId="1065083342" sldId="257"/>
            <ac:spMk id="13" creationId="{6916BFA0-8276-4608-ADA0-81CD4C421138}"/>
          </ac:spMkLst>
        </pc:spChg>
        <pc:spChg chg="del">
          <ac:chgData name="영화 진" userId="00b1fe421d0996c2" providerId="LiveId" clId="{5A37C49E-4BE4-4378-8572-0545459900A2}" dt="2018-10-09T11:44:48.457" v="45" actId="478"/>
          <ac:spMkLst>
            <pc:docMk/>
            <pc:sldMk cId="1065083342" sldId="257"/>
            <ac:spMk id="16" creationId="{00000000-0000-0000-0000-000000000000}"/>
          </ac:spMkLst>
        </pc:spChg>
        <pc:grpChg chg="del">
          <ac:chgData name="영화 진" userId="00b1fe421d0996c2" providerId="LiveId" clId="{5A37C49E-4BE4-4378-8572-0545459900A2}" dt="2018-10-09T09:54:54.474" v="0" actId="478"/>
          <ac:grpSpMkLst>
            <pc:docMk/>
            <pc:sldMk cId="1065083342" sldId="257"/>
            <ac:grpSpMk id="3" creationId="{B7759EDF-4E1B-4DB8-910E-312F496D4EAD}"/>
          </ac:grpSpMkLst>
        </pc:grpChg>
        <pc:grpChg chg="add mod">
          <ac:chgData name="영화 진" userId="00b1fe421d0996c2" providerId="LiveId" clId="{5A37C49E-4BE4-4378-8572-0545459900A2}" dt="2018-10-10T01:49:14.829" v="127" actId="465"/>
          <ac:grpSpMkLst>
            <pc:docMk/>
            <pc:sldMk cId="1065083342" sldId="257"/>
            <ac:grpSpMk id="12" creationId="{B0257D17-3662-4A8D-B75C-4C69A1547C28}"/>
          </ac:grpSpMkLst>
        </pc:grpChg>
        <pc:grpChg chg="mod">
          <ac:chgData name="영화 진" userId="00b1fe421d0996c2" providerId="LiveId" clId="{5A37C49E-4BE4-4378-8572-0545459900A2}" dt="2018-10-10T01:49:14.829" v="127" actId="465"/>
          <ac:grpSpMkLst>
            <pc:docMk/>
            <pc:sldMk cId="1065083342" sldId="257"/>
            <ac:grpSpMk id="23" creationId="{0EBFBA52-85D2-4B3C-B560-31A363AA2D7A}"/>
          </ac:grpSpMkLst>
        </pc:grpChg>
        <pc:grpChg chg="mod">
          <ac:chgData name="영화 진" userId="00b1fe421d0996c2" providerId="LiveId" clId="{5A37C49E-4BE4-4378-8572-0545459900A2}" dt="2018-10-10T01:49:14.829" v="127" actId="465"/>
          <ac:grpSpMkLst>
            <pc:docMk/>
            <pc:sldMk cId="1065083342" sldId="257"/>
            <ac:grpSpMk id="26" creationId="{8638A6BC-7AC4-44C3-BAD8-EB6B164DA920}"/>
          </ac:grpSpMkLst>
        </pc:grpChg>
        <pc:picChg chg="del">
          <ac:chgData name="영화 진" userId="00b1fe421d0996c2" providerId="LiveId" clId="{5A37C49E-4BE4-4378-8572-0545459900A2}" dt="2018-10-09T11:44:48.457" v="45" actId="478"/>
          <ac:picMkLst>
            <pc:docMk/>
            <pc:sldMk cId="1065083342" sldId="257"/>
            <ac:picMk id="6" creationId="{00000000-0000-0000-0000-000000000000}"/>
          </ac:picMkLst>
        </pc:picChg>
        <pc:picChg chg="del">
          <ac:chgData name="영화 진" userId="00b1fe421d0996c2" providerId="LiveId" clId="{5A37C49E-4BE4-4378-8572-0545459900A2}" dt="2018-10-09T11:44:48.457" v="45" actId="478"/>
          <ac:picMkLst>
            <pc:docMk/>
            <pc:sldMk cId="1065083342" sldId="257"/>
            <ac:picMk id="15" creationId="{00000000-0000-0000-0000-000000000000}"/>
          </ac:picMkLst>
        </pc:picChg>
      </pc:sldChg>
      <pc:sldChg chg="modSp">
        <pc:chgData name="영화 진" userId="00b1fe421d0996c2" providerId="LiveId" clId="{5A37C49E-4BE4-4378-8572-0545459900A2}" dt="2018-10-10T01:51:40.122" v="129" actId="20577"/>
        <pc:sldMkLst>
          <pc:docMk/>
          <pc:sldMk cId="903529399" sldId="268"/>
        </pc:sldMkLst>
        <pc:spChg chg="mod">
          <ac:chgData name="영화 진" userId="00b1fe421d0996c2" providerId="LiveId" clId="{5A37C49E-4BE4-4378-8572-0545459900A2}" dt="2018-10-10T01:51:40.122" v="129" actId="20577"/>
          <ac:spMkLst>
            <pc:docMk/>
            <pc:sldMk cId="903529399" sldId="268"/>
            <ac:spMk id="7" creationId="{00000000-0000-0000-0000-000000000000}"/>
          </ac:spMkLst>
        </pc:spChg>
      </pc:sldChg>
      <pc:sldChg chg="modSp">
        <pc:chgData name="영화 진" userId="00b1fe421d0996c2" providerId="LiveId" clId="{5A37C49E-4BE4-4378-8572-0545459900A2}" dt="2018-10-10T01:51:42.889" v="131" actId="20577"/>
        <pc:sldMkLst>
          <pc:docMk/>
          <pc:sldMk cId="589813751" sldId="269"/>
        </pc:sldMkLst>
        <pc:spChg chg="mod">
          <ac:chgData name="영화 진" userId="00b1fe421d0996c2" providerId="LiveId" clId="{5A37C49E-4BE4-4378-8572-0545459900A2}" dt="2018-10-10T01:51:42.889" v="131" actId="20577"/>
          <ac:spMkLst>
            <pc:docMk/>
            <pc:sldMk cId="589813751" sldId="269"/>
            <ac:spMk id="7" creationId="{00000000-0000-0000-0000-000000000000}"/>
          </ac:spMkLst>
        </pc:spChg>
      </pc:sldChg>
      <pc:sldChg chg="addSp delSp modSp add delAnim">
        <pc:chgData name="영화 진" userId="00b1fe421d0996c2" providerId="LiveId" clId="{5A37C49E-4BE4-4378-8572-0545459900A2}" dt="2018-10-10T02:00:27.840" v="591" actId="20577"/>
        <pc:sldMkLst>
          <pc:docMk/>
          <pc:sldMk cId="411711710" sldId="270"/>
        </pc:sldMkLst>
        <pc:spChg chg="mod">
          <ac:chgData name="영화 진" userId="00b1fe421d0996c2" providerId="LiveId" clId="{5A37C49E-4BE4-4378-8572-0545459900A2}" dt="2018-10-10T01:52:03.442" v="153"/>
          <ac:spMkLst>
            <pc:docMk/>
            <pc:sldMk cId="411711710" sldId="270"/>
            <ac:spMk id="9" creationId="{00000000-0000-0000-0000-000000000000}"/>
          </ac:spMkLst>
        </pc:spChg>
        <pc:spChg chg="mod">
          <ac:chgData name="영화 진" userId="00b1fe421d0996c2" providerId="LiveId" clId="{5A37C49E-4BE4-4378-8572-0545459900A2}" dt="2018-10-10T01:52:26.481" v="227"/>
          <ac:spMkLst>
            <pc:docMk/>
            <pc:sldMk cId="411711710" sldId="270"/>
            <ac:spMk id="10" creationId="{00000000-0000-0000-0000-000000000000}"/>
          </ac:spMkLst>
        </pc:spChg>
        <pc:spChg chg="mod">
          <ac:chgData name="영화 진" userId="00b1fe421d0996c2" providerId="LiveId" clId="{5A37C49E-4BE4-4378-8572-0545459900A2}" dt="2018-10-10T02:00:26.188" v="589" actId="20577"/>
          <ac:spMkLst>
            <pc:docMk/>
            <pc:sldMk cId="411711710" sldId="270"/>
            <ac:spMk id="11" creationId="{7F0FD1EC-550E-47EB-AA7E-5AC7FA1899C2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12" creationId="{C8BA661F-4B7A-4E54-ACB5-A5BECF04E389}"/>
          </ac:spMkLst>
        </pc:spChg>
        <pc:spChg chg="del mod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13" creationId="{836E3050-7468-461C-A415-5C385F169BB9}"/>
          </ac:spMkLst>
        </pc:spChg>
        <pc:spChg chg="add mod">
          <ac:chgData name="영화 진" userId="00b1fe421d0996c2" providerId="LiveId" clId="{5A37C49E-4BE4-4378-8572-0545459900A2}" dt="2018-10-10T01:55:41.060" v="494" actId="20577"/>
          <ac:spMkLst>
            <pc:docMk/>
            <pc:sldMk cId="411711710" sldId="270"/>
            <ac:spMk id="38" creationId="{6B2ED82C-3D86-42E4-8C8D-8CA8905A726B}"/>
          </ac:spMkLst>
        </pc:spChg>
        <pc:spChg chg="mod">
          <ac:chgData name="영화 진" userId="00b1fe421d0996c2" providerId="LiveId" clId="{5A37C49E-4BE4-4378-8572-0545459900A2}" dt="2018-10-10T01:53:21.997" v="400"/>
          <ac:spMkLst>
            <pc:docMk/>
            <pc:sldMk cId="411711710" sldId="270"/>
            <ac:spMk id="39" creationId="{E0A87DFF-726A-4540-B8CE-2682F50402D3}"/>
          </ac:spMkLst>
        </pc:spChg>
        <pc:spChg chg="add mod">
          <ac:chgData name="영화 진" userId="00b1fe421d0996c2" providerId="LiveId" clId="{5A37C49E-4BE4-4378-8572-0545459900A2}" dt="2018-10-10T02:00:27.840" v="591" actId="20577"/>
          <ac:spMkLst>
            <pc:docMk/>
            <pc:sldMk cId="411711710" sldId="270"/>
            <ac:spMk id="40" creationId="{CCE01C45-6A8B-491E-8AEC-92646D2889DF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1" creationId="{E4E01F56-7BC0-491F-8EEA-AC3F04C7AB2E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2" creationId="{05E781D2-D76E-430F-8DDB-0AC86E3F11CD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3" creationId="{EC11E4FE-F50B-4647-92DE-981E33349A2E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4" creationId="{ABACAD65-8927-4DA7-BF49-FE36082EC33F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5" creationId="{90C9F5FF-41F9-4F5A-821E-BBDC8F3F14BF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6" creationId="{239AA2A5-8CE3-494D-A48E-E55F4F54BDD3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7" creationId="{BC777C62-806E-4B17-9D18-B04C78F3BA3A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8" creationId="{2098B1E7-FFF9-4ED3-9C4B-908CD5633464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49" creationId="{B0762CF2-936C-4AD9-B6FD-3E03C10B622C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0" creationId="{088AD355-FB47-4661-A943-FBAF8E424667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1" creationId="{459F50C9-2856-4281-A4C2-D76C40E298AB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2" creationId="{3DCEBA5A-CF7E-4F85-BAC9-2D1E1BA6522F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3" creationId="{02DEBB77-C6CB-4BF3-806C-A3EA1B6AACA4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4" creationId="{D94E5205-158A-4F40-914F-C0530CABD763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5" creationId="{07283EA4-1686-404D-9F8D-AA299AB41FD1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6" creationId="{90195723-71AA-4675-8069-F98B68D9F308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7" creationId="{4370D64A-F47E-492C-BC91-00E8CFD6D3C6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8" creationId="{70DE9E12-DE9A-450E-83B4-73CB375B274D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59" creationId="{982A12D8-7122-4988-A43E-9401509B409D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60" creationId="{8DB2297B-232E-4B54-A370-3EB5BDDC0CB7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61" creationId="{49768D9D-AD47-49A9-B63E-2A7E4151F400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62" creationId="{67DEE460-F528-42D9-B28E-9393AC4633EF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63" creationId="{6E273CBE-8A2F-4E15-AF79-2B0A8CA2B2B0}"/>
          </ac:spMkLst>
        </pc:spChg>
        <pc:spChg chg="del">
          <ac:chgData name="영화 진" userId="00b1fe421d0996c2" providerId="LiveId" clId="{5A37C49E-4BE4-4378-8572-0545459900A2}" dt="2018-10-10T01:53:26.657" v="403" actId="478"/>
          <ac:spMkLst>
            <pc:docMk/>
            <pc:sldMk cId="411711710" sldId="270"/>
            <ac:spMk id="64" creationId="{BBC61FA3-BF23-4026-9470-DDA10746BBAB}"/>
          </ac:spMkLst>
        </pc:spChg>
        <pc:spChg chg="add mod">
          <ac:chgData name="영화 진" userId="00b1fe421d0996c2" providerId="LiveId" clId="{5A37C49E-4BE4-4378-8572-0545459900A2}" dt="2018-10-10T02:00:18.984" v="587" actId="1035"/>
          <ac:spMkLst>
            <pc:docMk/>
            <pc:sldMk cId="411711710" sldId="270"/>
            <ac:spMk id="65" creationId="{B648FA3C-FB88-49C7-A6B5-C0D9FD5BFD1E}"/>
          </ac:spMkLst>
        </pc:spChg>
        <pc:picChg chg="del">
          <ac:chgData name="영화 진" userId="00b1fe421d0996c2" providerId="LiveId" clId="{5A37C49E-4BE4-4378-8572-0545459900A2}" dt="2018-10-10T01:53:24.586" v="401" actId="478"/>
          <ac:picMkLst>
            <pc:docMk/>
            <pc:sldMk cId="411711710" sldId="270"/>
            <ac:picMk id="6" creationId="{2131C36B-4199-4859-8F0C-12150C2B13ED}"/>
          </ac:picMkLst>
        </pc:picChg>
        <pc:cxnChg chg="add mod">
          <ac:chgData name="영화 진" userId="00b1fe421d0996c2" providerId="LiveId" clId="{5A37C49E-4BE4-4378-8572-0545459900A2}" dt="2018-10-10T01:59:53.686" v="576" actId="14100"/>
          <ac:cxnSpMkLst>
            <pc:docMk/>
            <pc:sldMk cId="411711710" sldId="270"/>
            <ac:cxnSpMk id="8" creationId="{BBD4C998-A246-4119-8737-5ADD1811E28A}"/>
          </ac:cxnSpMkLst>
        </pc:cxnChg>
        <pc:cxnChg chg="add mod">
          <ac:chgData name="영화 진" userId="00b1fe421d0996c2" providerId="LiveId" clId="{5A37C49E-4BE4-4378-8572-0545459900A2}" dt="2018-10-10T02:00:05.702" v="579" actId="1076"/>
          <ac:cxnSpMkLst>
            <pc:docMk/>
            <pc:sldMk cId="411711710" sldId="270"/>
            <ac:cxnSpMk id="66" creationId="{9D6C3DEE-C706-4BD8-8D73-5C4288354C40}"/>
          </ac:cxnSpMkLst>
        </pc:cxnChg>
        <pc:cxnChg chg="add mod">
          <ac:chgData name="영화 진" userId="00b1fe421d0996c2" providerId="LiveId" clId="{5A37C49E-4BE4-4378-8572-0545459900A2}" dt="2018-10-10T02:00:17.276" v="583" actId="14100"/>
          <ac:cxnSpMkLst>
            <pc:docMk/>
            <pc:sldMk cId="411711710" sldId="270"/>
            <ac:cxnSpMk id="67" creationId="{F0D9E94F-0B7B-4A25-8967-1787EEC5314A}"/>
          </ac:cxnSpMkLst>
        </pc:cxnChg>
      </pc:sldChg>
      <pc:sldChg chg="addSp delSp modSp add delAnim modAnim">
        <pc:chgData name="영화 진" userId="00b1fe421d0996c2" providerId="LiveId" clId="{5A37C49E-4BE4-4378-8572-0545459900A2}" dt="2018-10-10T02:50:52.974" v="1494" actId="404"/>
        <pc:sldMkLst>
          <pc:docMk/>
          <pc:sldMk cId="939663038" sldId="271"/>
        </pc:sldMkLst>
        <pc:spChg chg="mod">
          <ac:chgData name="영화 진" userId="00b1fe421d0996c2" providerId="LiveId" clId="{5A37C49E-4BE4-4378-8572-0545459900A2}" dt="2018-10-10T02:09:14.654" v="922" actId="14100"/>
          <ac:spMkLst>
            <pc:docMk/>
            <pc:sldMk cId="939663038" sldId="271"/>
            <ac:spMk id="9" creationId="{00000000-0000-0000-0000-000000000000}"/>
          </ac:spMkLst>
        </pc:spChg>
        <pc:spChg chg="mod">
          <ac:chgData name="영화 진" userId="00b1fe421d0996c2" providerId="LiveId" clId="{5A37C49E-4BE4-4378-8572-0545459900A2}" dt="2018-10-10T02:19:36.731" v="1113" actId="207"/>
          <ac:spMkLst>
            <pc:docMk/>
            <pc:sldMk cId="939663038" sldId="271"/>
            <ac:spMk id="11" creationId="{7F0FD1EC-550E-47EB-AA7E-5AC7FA1899C2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12" creationId="{C8BA661F-4B7A-4E54-ACB5-A5BECF04E389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13" creationId="{836E3050-7468-461C-A415-5C385F169BB9}"/>
          </ac:spMkLst>
        </pc:spChg>
        <pc:spChg chg="add del mod">
          <ac:chgData name="영화 진" userId="00b1fe421d0996c2" providerId="LiveId" clId="{5A37C49E-4BE4-4378-8572-0545459900A2}" dt="2018-10-10T02:49:39.831" v="1451" actId="478"/>
          <ac:spMkLst>
            <pc:docMk/>
            <pc:sldMk cId="939663038" sldId="271"/>
            <ac:spMk id="28" creationId="{81169271-FA59-4632-8EF8-3C1ADAEC05E0}"/>
          </ac:spMkLst>
        </pc:spChg>
        <pc:spChg chg="del">
          <ac:chgData name="영화 진" userId="00b1fe421d0996c2" providerId="LiveId" clId="{5A37C49E-4BE4-4378-8572-0545459900A2}" dt="2018-10-10T02:01:26.365" v="596" actId="478"/>
          <ac:spMkLst>
            <pc:docMk/>
            <pc:sldMk cId="939663038" sldId="271"/>
            <ac:spMk id="39" creationId="{E0A87DFF-726A-4540-B8CE-2682F50402D3}"/>
          </ac:spMkLst>
        </pc:spChg>
        <pc:spChg chg="mod">
          <ac:chgData name="영화 진" userId="00b1fe421d0996c2" providerId="LiveId" clId="{5A37C49E-4BE4-4378-8572-0545459900A2}" dt="2018-10-10T02:26:31.253" v="1231" actId="13822"/>
          <ac:spMkLst>
            <pc:docMk/>
            <pc:sldMk cId="939663038" sldId="271"/>
            <ac:spMk id="40" creationId="{57320D48-D7B2-4A02-B0E3-FE76B2E56184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1" creationId="{E4E01F56-7BC0-491F-8EEA-AC3F04C7AB2E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2" creationId="{05E781D2-D76E-430F-8DDB-0AC86E3F11CD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3" creationId="{EC11E4FE-F50B-4647-92DE-981E33349A2E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4" creationId="{ABACAD65-8927-4DA7-BF49-FE36082EC33F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5" creationId="{90C9F5FF-41F9-4F5A-821E-BBDC8F3F14BF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6" creationId="{239AA2A5-8CE3-494D-A48E-E55F4F54BDD3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7" creationId="{BC777C62-806E-4B17-9D18-B04C78F3BA3A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8" creationId="{2098B1E7-FFF9-4ED3-9C4B-908CD5633464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49" creationId="{B0762CF2-936C-4AD9-B6FD-3E03C10B622C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0" creationId="{088AD355-FB47-4661-A943-FBAF8E424667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1" creationId="{459F50C9-2856-4281-A4C2-D76C40E298AB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2" creationId="{3DCEBA5A-CF7E-4F85-BAC9-2D1E1BA6522F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3" creationId="{02DEBB77-C6CB-4BF3-806C-A3EA1B6AACA4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4" creationId="{D94E5205-158A-4F40-914F-C0530CABD763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5" creationId="{07283EA4-1686-404D-9F8D-AA299AB41FD1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6" creationId="{90195723-71AA-4675-8069-F98B68D9F308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7" creationId="{4370D64A-F47E-492C-BC91-00E8CFD6D3C6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8" creationId="{70DE9E12-DE9A-450E-83B4-73CB375B274D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59" creationId="{982A12D8-7122-4988-A43E-9401509B409D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60" creationId="{8DB2297B-232E-4B54-A370-3EB5BDDC0CB7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61" creationId="{49768D9D-AD47-49A9-B63E-2A7E4151F400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62" creationId="{67DEE460-F528-42D9-B28E-9393AC4633EF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63" creationId="{6E273CBE-8A2F-4E15-AF79-2B0A8CA2B2B0}"/>
          </ac:spMkLst>
        </pc:spChg>
        <pc:spChg chg="del">
          <ac:chgData name="영화 진" userId="00b1fe421d0996c2" providerId="LiveId" clId="{5A37C49E-4BE4-4378-8572-0545459900A2}" dt="2018-10-10T02:01:20.825" v="594" actId="478"/>
          <ac:spMkLst>
            <pc:docMk/>
            <pc:sldMk cId="939663038" sldId="271"/>
            <ac:spMk id="64" creationId="{BBC61FA3-BF23-4026-9470-DDA10746BBAB}"/>
          </ac:spMkLst>
        </pc:spChg>
        <pc:spChg chg="mod">
          <ac:chgData name="영화 진" userId="00b1fe421d0996c2" providerId="LiveId" clId="{5A37C49E-4BE4-4378-8572-0545459900A2}" dt="2018-10-10T02:02:45.592" v="633" actId="20577"/>
          <ac:spMkLst>
            <pc:docMk/>
            <pc:sldMk cId="939663038" sldId="271"/>
            <ac:spMk id="65" creationId="{D7EB218C-2BBE-4B4E-A8AC-9EFB20BB0DCC}"/>
          </ac:spMkLst>
        </pc:spChg>
        <pc:spChg chg="mod">
          <ac:chgData name="영화 진" userId="00b1fe421d0996c2" providerId="LiveId" clId="{5A37C49E-4BE4-4378-8572-0545459900A2}" dt="2018-10-10T02:05:41.097" v="791" actId="20577"/>
          <ac:spMkLst>
            <pc:docMk/>
            <pc:sldMk cId="939663038" sldId="271"/>
            <ac:spMk id="66" creationId="{E67DB2A8-8CF1-4B97-B098-E6FF143221B7}"/>
          </ac:spMkLst>
        </pc:spChg>
        <pc:spChg chg="mod">
          <ac:chgData name="영화 진" userId="00b1fe421d0996c2" providerId="LiveId" clId="{5A37C49E-4BE4-4378-8572-0545459900A2}" dt="2018-10-10T02:05:42.867" v="793" actId="20577"/>
          <ac:spMkLst>
            <pc:docMk/>
            <pc:sldMk cId="939663038" sldId="271"/>
            <ac:spMk id="67" creationId="{8BFB0AE0-59F0-4D61-88FE-5660CFCCE0FD}"/>
          </ac:spMkLst>
        </pc:spChg>
        <pc:spChg chg="mod">
          <ac:chgData name="영화 진" userId="00b1fe421d0996c2" providerId="LiveId" clId="{5A37C49E-4BE4-4378-8572-0545459900A2}" dt="2018-10-10T02:05:39.289" v="789" actId="20577"/>
          <ac:spMkLst>
            <pc:docMk/>
            <pc:sldMk cId="939663038" sldId="271"/>
            <ac:spMk id="68" creationId="{2C6360AB-A9CD-4C03-8BED-AE764E84F212}"/>
          </ac:spMkLst>
        </pc:spChg>
        <pc:spChg chg="del mod">
          <ac:chgData name="영화 진" userId="00b1fe421d0996c2" providerId="LiveId" clId="{5A37C49E-4BE4-4378-8572-0545459900A2}" dt="2018-10-10T02:03:04.341" v="650" actId="478"/>
          <ac:spMkLst>
            <pc:docMk/>
            <pc:sldMk cId="939663038" sldId="271"/>
            <ac:spMk id="69" creationId="{877E54F5-9277-4E26-9A67-5AB81989CA63}"/>
          </ac:spMkLst>
        </pc:spChg>
        <pc:spChg chg="del">
          <ac:chgData name="영화 진" userId="00b1fe421d0996c2" providerId="LiveId" clId="{5A37C49E-4BE4-4378-8572-0545459900A2}" dt="2018-10-10T02:02:55.845" v="643" actId="478"/>
          <ac:spMkLst>
            <pc:docMk/>
            <pc:sldMk cId="939663038" sldId="271"/>
            <ac:spMk id="70" creationId="{48B70FC5-AC69-4F5F-9879-CE7384937626}"/>
          </ac:spMkLst>
        </pc:spChg>
        <pc:spChg chg="del">
          <ac:chgData name="영화 진" userId="00b1fe421d0996c2" providerId="LiveId" clId="{5A37C49E-4BE4-4378-8572-0545459900A2}" dt="2018-10-10T02:02:56.901" v="644" actId="478"/>
          <ac:spMkLst>
            <pc:docMk/>
            <pc:sldMk cId="939663038" sldId="271"/>
            <ac:spMk id="71" creationId="{273BDCB9-92A8-4812-B141-5AB8BCAEAB48}"/>
          </ac:spMkLst>
        </pc:spChg>
        <pc:spChg chg="del">
          <ac:chgData name="영화 진" userId="00b1fe421d0996c2" providerId="LiveId" clId="{5A37C49E-4BE4-4378-8572-0545459900A2}" dt="2018-10-10T02:03:06.685" v="652" actId="478"/>
          <ac:spMkLst>
            <pc:docMk/>
            <pc:sldMk cId="939663038" sldId="271"/>
            <ac:spMk id="81" creationId="{150F5802-8CCB-462D-948F-1DCE32BDB6A1}"/>
          </ac:spMkLst>
        </pc:spChg>
        <pc:spChg chg="del">
          <ac:chgData name="영화 진" userId="00b1fe421d0996c2" providerId="LiveId" clId="{5A37C49E-4BE4-4378-8572-0545459900A2}" dt="2018-10-10T02:02:59.265" v="646" actId="478"/>
          <ac:spMkLst>
            <pc:docMk/>
            <pc:sldMk cId="939663038" sldId="271"/>
            <ac:spMk id="82" creationId="{389CB0F3-20EA-4CBF-B012-074EC4766380}"/>
          </ac:spMkLst>
        </pc:spChg>
        <pc:spChg chg="del">
          <ac:chgData name="영화 진" userId="00b1fe421d0996c2" providerId="LiveId" clId="{5A37C49E-4BE4-4378-8572-0545459900A2}" dt="2018-10-10T02:02:58.141" v="645" actId="478"/>
          <ac:spMkLst>
            <pc:docMk/>
            <pc:sldMk cId="939663038" sldId="271"/>
            <ac:spMk id="83" creationId="{8DCEEBE9-68A8-43B8-A928-C39F31893067}"/>
          </ac:spMkLst>
        </pc:spChg>
        <pc:spChg chg="add del mod">
          <ac:chgData name="영화 진" userId="00b1fe421d0996c2" providerId="LiveId" clId="{5A37C49E-4BE4-4378-8572-0545459900A2}" dt="2018-10-10T02:03:42.337" v="670" actId="478"/>
          <ac:spMkLst>
            <pc:docMk/>
            <pc:sldMk cId="939663038" sldId="271"/>
            <ac:spMk id="84" creationId="{49A265F0-8F34-4662-84EF-9E8991EA4DF9}"/>
          </ac:spMkLst>
        </pc:spChg>
        <pc:spChg chg="add del mod">
          <ac:chgData name="영화 진" userId="00b1fe421d0996c2" providerId="LiveId" clId="{5A37C49E-4BE4-4378-8572-0545459900A2}" dt="2018-10-10T02:07:00.176" v="847" actId="478"/>
          <ac:spMkLst>
            <pc:docMk/>
            <pc:sldMk cId="939663038" sldId="271"/>
            <ac:spMk id="85" creationId="{9C34A0F8-386A-475C-A4A7-771D64C7F53D}"/>
          </ac:spMkLst>
        </pc:spChg>
        <pc:spChg chg="add del mod">
          <ac:chgData name="영화 진" userId="00b1fe421d0996c2" providerId="LiveId" clId="{5A37C49E-4BE4-4378-8572-0545459900A2}" dt="2018-10-10T02:07:01.317" v="848" actId="478"/>
          <ac:spMkLst>
            <pc:docMk/>
            <pc:sldMk cId="939663038" sldId="271"/>
            <ac:spMk id="86" creationId="{4E8FB322-0485-4918-8713-0F2E4ACCE425}"/>
          </ac:spMkLst>
        </pc:spChg>
        <pc:spChg chg="add del mod">
          <ac:chgData name="영화 진" userId="00b1fe421d0996c2" providerId="LiveId" clId="{5A37C49E-4BE4-4378-8572-0545459900A2}" dt="2018-10-10T02:07:01.950" v="850" actId="478"/>
          <ac:spMkLst>
            <pc:docMk/>
            <pc:sldMk cId="939663038" sldId="271"/>
            <ac:spMk id="87" creationId="{FBEC17CF-2210-4EF3-A766-EDB4BE674D28}"/>
          </ac:spMkLst>
        </pc:spChg>
        <pc:spChg chg="add del mod">
          <ac:chgData name="영화 진" userId="00b1fe421d0996c2" providerId="LiveId" clId="{5A37C49E-4BE4-4378-8572-0545459900A2}" dt="2018-10-10T02:07:02.790" v="851" actId="478"/>
          <ac:spMkLst>
            <pc:docMk/>
            <pc:sldMk cId="939663038" sldId="271"/>
            <ac:spMk id="88" creationId="{C8E66C8E-5D7E-4DB4-8102-9291C4C3F979}"/>
          </ac:spMkLst>
        </pc:spChg>
        <pc:spChg chg="add del mod">
          <ac:chgData name="영화 진" userId="00b1fe421d0996c2" providerId="LiveId" clId="{5A37C49E-4BE4-4378-8572-0545459900A2}" dt="2018-10-10T02:09:05.994" v="919" actId="478"/>
          <ac:spMkLst>
            <pc:docMk/>
            <pc:sldMk cId="939663038" sldId="271"/>
            <ac:spMk id="89" creationId="{BA80E19F-88CC-4332-BA26-FA2FF1964439}"/>
          </ac:spMkLst>
        </pc:spChg>
        <pc:spChg chg="add del mod">
          <ac:chgData name="영화 진" userId="00b1fe421d0996c2" providerId="LiveId" clId="{5A37C49E-4BE4-4378-8572-0545459900A2}" dt="2018-10-10T02:09:06.591" v="920" actId="478"/>
          <ac:spMkLst>
            <pc:docMk/>
            <pc:sldMk cId="939663038" sldId="271"/>
            <ac:spMk id="90" creationId="{4FBF8A93-B43D-4315-AE78-0EFC5CD7EFD2}"/>
          </ac:spMkLst>
        </pc:spChg>
        <pc:spChg chg="add del mod">
          <ac:chgData name="영화 진" userId="00b1fe421d0996c2" providerId="LiveId" clId="{5A37C49E-4BE4-4378-8572-0545459900A2}" dt="2018-10-10T02:09:07.273" v="921" actId="478"/>
          <ac:spMkLst>
            <pc:docMk/>
            <pc:sldMk cId="939663038" sldId="271"/>
            <ac:spMk id="91" creationId="{71138C37-D1DA-4982-802F-2B59D2FAFEF8}"/>
          </ac:spMkLst>
        </pc:spChg>
        <pc:spChg chg="add del mod">
          <ac:chgData name="영화 진" userId="00b1fe421d0996c2" providerId="LiveId" clId="{5A37C49E-4BE4-4378-8572-0545459900A2}" dt="2018-10-10T02:19:20.381" v="1105" actId="478"/>
          <ac:spMkLst>
            <pc:docMk/>
            <pc:sldMk cId="939663038" sldId="271"/>
            <ac:spMk id="92" creationId="{0B3BAC07-3E59-4697-833F-32025D8B83CE}"/>
          </ac:spMkLst>
        </pc:spChg>
        <pc:spChg chg="add del mod">
          <ac:chgData name="영화 진" userId="00b1fe421d0996c2" providerId="LiveId" clId="{5A37C49E-4BE4-4378-8572-0545459900A2}" dt="2018-10-10T02:19:21.695" v="1106" actId="478"/>
          <ac:spMkLst>
            <pc:docMk/>
            <pc:sldMk cId="939663038" sldId="271"/>
            <ac:spMk id="93" creationId="{E1461129-43DA-4B0E-9810-4D09B396F70B}"/>
          </ac:spMkLst>
        </pc:spChg>
        <pc:spChg chg="add del mod">
          <ac:chgData name="영화 진" userId="00b1fe421d0996c2" providerId="LiveId" clId="{5A37C49E-4BE4-4378-8572-0545459900A2}" dt="2018-10-10T02:19:25.230" v="1111" actId="478"/>
          <ac:spMkLst>
            <pc:docMk/>
            <pc:sldMk cId="939663038" sldId="271"/>
            <ac:spMk id="94" creationId="{A99A6E61-C65E-45C5-94BC-51B3CA1B5280}"/>
          </ac:spMkLst>
        </pc:spChg>
        <pc:spChg chg="add del mod">
          <ac:chgData name="영화 진" userId="00b1fe421d0996c2" providerId="LiveId" clId="{5A37C49E-4BE4-4378-8572-0545459900A2}" dt="2018-10-10T02:19:25.910" v="1112" actId="478"/>
          <ac:spMkLst>
            <pc:docMk/>
            <pc:sldMk cId="939663038" sldId="271"/>
            <ac:spMk id="95" creationId="{E0D20F9D-2233-4CC4-BD4E-71C89A23E0D8}"/>
          </ac:spMkLst>
        </pc:spChg>
        <pc:grpChg chg="del">
          <ac:chgData name="영화 진" userId="00b1fe421d0996c2" providerId="LiveId" clId="{5A37C49E-4BE4-4378-8572-0545459900A2}" dt="2018-10-10T02:01:27.178" v="597" actId="478"/>
          <ac:grpSpMkLst>
            <pc:docMk/>
            <pc:sldMk cId="939663038" sldId="271"/>
            <ac:grpSpMk id="3" creationId="{AA62910E-7BB8-4660-B0BF-40D589B56CB0}"/>
          </ac:grpSpMkLst>
        </pc:grpChg>
        <pc:grpChg chg="add del mod">
          <ac:chgData name="영화 진" userId="00b1fe421d0996c2" providerId="LiveId" clId="{5A37C49E-4BE4-4378-8572-0545459900A2}" dt="2018-10-10T02:14:32.597" v="1051" actId="1035"/>
          <ac:grpSpMkLst>
            <pc:docMk/>
            <pc:sldMk cId="939663038" sldId="271"/>
            <ac:grpSpMk id="38" creationId="{7DBA5D1A-DCE4-4F93-A12F-EB1B023F1E43}"/>
          </ac:grpSpMkLst>
        </pc:grpChg>
        <pc:grpChg chg="del">
          <ac:chgData name="영화 진" userId="00b1fe421d0996c2" providerId="LiveId" clId="{5A37C49E-4BE4-4378-8572-0545459900A2}" dt="2018-10-10T02:02:58.141" v="645" actId="478"/>
          <ac:grpSpMkLst>
            <pc:docMk/>
            <pc:sldMk cId="939663038" sldId="271"/>
            <ac:grpSpMk id="80" creationId="{1B68EA70-DFC2-4D3F-BC61-B051C2ABB7E3}"/>
          </ac:grpSpMkLst>
        </pc:grpChg>
        <pc:graphicFrameChg chg="add del mod modGraphic">
          <ac:chgData name="영화 진" userId="00b1fe421d0996c2" providerId="LiveId" clId="{5A37C49E-4BE4-4378-8572-0545459900A2}" dt="2018-10-10T02:50:23.782" v="1482"/>
          <ac:graphicFrameMkLst>
            <pc:docMk/>
            <pc:sldMk cId="939663038" sldId="271"/>
            <ac:graphicFrameMk id="29" creationId="{F2D8B4B6-9740-4FF5-847F-8A5D154B42AB}"/>
          </ac:graphicFrameMkLst>
        </pc:graphicFrameChg>
        <pc:graphicFrameChg chg="add mod modGraphic">
          <ac:chgData name="영화 진" userId="00b1fe421d0996c2" providerId="LiveId" clId="{5A37C49E-4BE4-4378-8572-0545459900A2}" dt="2018-10-10T02:50:52.974" v="1494" actId="404"/>
          <ac:graphicFrameMkLst>
            <pc:docMk/>
            <pc:sldMk cId="939663038" sldId="271"/>
            <ac:graphicFrameMk id="100" creationId="{B45A743A-1BA9-4A1C-9A64-D2ED09C90E9F}"/>
          </ac:graphicFrameMkLst>
        </pc:graphicFrameChg>
        <pc:picChg chg="del">
          <ac:chgData name="영화 진" userId="00b1fe421d0996c2" providerId="LiveId" clId="{5A37C49E-4BE4-4378-8572-0545459900A2}" dt="2018-10-10T02:01:20.825" v="594" actId="478"/>
          <ac:picMkLst>
            <pc:docMk/>
            <pc:sldMk cId="939663038" sldId="271"/>
            <ac:picMk id="6" creationId="{2131C36B-4199-4859-8F0C-12150C2B13ED}"/>
          </ac:picMkLst>
        </pc:picChg>
        <pc:cxnChg chg="add del mod">
          <ac:chgData name="영화 진" userId="00b1fe421d0996c2" providerId="LiveId" clId="{5A37C49E-4BE4-4378-8572-0545459900A2}" dt="2018-10-10T02:11:50.488" v="983" actId="478"/>
          <ac:cxnSpMkLst>
            <pc:docMk/>
            <pc:sldMk cId="939663038" sldId="271"/>
            <ac:cxnSpMk id="8" creationId="{7A7F3C7F-8C5F-4B5B-AC5A-A37510939567}"/>
          </ac:cxnSpMkLst>
        </pc:cxnChg>
        <pc:cxnChg chg="add del mod">
          <ac:chgData name="영화 진" userId="00b1fe421d0996c2" providerId="LiveId" clId="{5A37C49E-4BE4-4378-8572-0545459900A2}" dt="2018-10-10T02:12:30.203" v="988" actId="478"/>
          <ac:cxnSpMkLst>
            <pc:docMk/>
            <pc:sldMk cId="939663038" sldId="271"/>
            <ac:cxnSpMk id="16" creationId="{A75AB6BC-B7DE-4DDD-AEC2-4FB3144641C5}"/>
          </ac:cxnSpMkLst>
        </pc:cxnChg>
        <pc:cxnChg chg="add del mod">
          <ac:chgData name="영화 진" userId="00b1fe421d0996c2" providerId="LiveId" clId="{5A37C49E-4BE4-4378-8572-0545459900A2}" dt="2018-10-10T02:19:24.209" v="1110" actId="478"/>
          <ac:cxnSpMkLst>
            <pc:docMk/>
            <pc:sldMk cId="939663038" sldId="271"/>
            <ac:cxnSpMk id="22" creationId="{292B7056-49F5-4407-AF75-7B1E1E0D6C29}"/>
          </ac:cxnSpMkLst>
        </pc:cxnChg>
        <pc:cxnChg chg="mod">
          <ac:chgData name="영화 진" userId="00b1fe421d0996c2" providerId="LiveId" clId="{5A37C49E-4BE4-4378-8572-0545459900A2}" dt="2018-10-10T02:26:53.111" v="1233" actId="208"/>
          <ac:cxnSpMkLst>
            <pc:docMk/>
            <pc:sldMk cId="939663038" sldId="271"/>
            <ac:cxnSpMk id="72" creationId="{0E57399D-D737-4E6F-9EB6-246E5A319BA5}"/>
          </ac:cxnSpMkLst>
        </pc:cxnChg>
        <pc:cxnChg chg="mod">
          <ac:chgData name="영화 진" userId="00b1fe421d0996c2" providerId="LiveId" clId="{5A37C49E-4BE4-4378-8572-0545459900A2}" dt="2018-10-10T02:02:54.894" v="642" actId="478"/>
          <ac:cxnSpMkLst>
            <pc:docMk/>
            <pc:sldMk cId="939663038" sldId="271"/>
            <ac:cxnSpMk id="73" creationId="{1426F396-A4A9-4F05-AD2C-0D13BD99C9BE}"/>
          </ac:cxnSpMkLst>
        </pc:cxnChg>
        <pc:cxnChg chg="mod">
          <ac:chgData name="영화 진" userId="00b1fe421d0996c2" providerId="LiveId" clId="{5A37C49E-4BE4-4378-8572-0545459900A2}" dt="2018-10-10T02:02:54.894" v="642" actId="478"/>
          <ac:cxnSpMkLst>
            <pc:docMk/>
            <pc:sldMk cId="939663038" sldId="271"/>
            <ac:cxnSpMk id="74" creationId="{768B3C72-D44D-4282-96DA-0E5E0E7C6CC5}"/>
          </ac:cxnSpMkLst>
        </pc:cxnChg>
        <pc:cxnChg chg="mod">
          <ac:chgData name="영화 진" userId="00b1fe421d0996c2" providerId="LiveId" clId="{5A37C49E-4BE4-4378-8572-0545459900A2}" dt="2018-10-10T02:02:54.894" v="642" actId="478"/>
          <ac:cxnSpMkLst>
            <pc:docMk/>
            <pc:sldMk cId="939663038" sldId="271"/>
            <ac:cxnSpMk id="75" creationId="{DC852A84-F460-40FB-B633-AFC9E5B5043E}"/>
          </ac:cxnSpMkLst>
        </pc:cxnChg>
        <pc:cxnChg chg="del mod">
          <ac:chgData name="영화 진" userId="00b1fe421d0996c2" providerId="LiveId" clId="{5A37C49E-4BE4-4378-8572-0545459900A2}" dt="2018-10-10T02:03:05.642" v="651" actId="478"/>
          <ac:cxnSpMkLst>
            <pc:docMk/>
            <pc:sldMk cId="939663038" sldId="271"/>
            <ac:cxnSpMk id="76" creationId="{FD57CD4A-EB8C-479A-B097-EB6A6902C222}"/>
          </ac:cxnSpMkLst>
        </pc:cxnChg>
        <pc:cxnChg chg="del mod">
          <ac:chgData name="영화 진" userId="00b1fe421d0996c2" providerId="LiveId" clId="{5A37C49E-4BE4-4378-8572-0545459900A2}" dt="2018-10-10T02:02:53.208" v="640" actId="478"/>
          <ac:cxnSpMkLst>
            <pc:docMk/>
            <pc:sldMk cId="939663038" sldId="271"/>
            <ac:cxnSpMk id="77" creationId="{2700C0BA-FFA4-4D41-8698-97F91D8C5E5C}"/>
          </ac:cxnSpMkLst>
        </pc:cxnChg>
        <pc:cxnChg chg="del mod">
          <ac:chgData name="영화 진" userId="00b1fe421d0996c2" providerId="LiveId" clId="{5A37C49E-4BE4-4378-8572-0545459900A2}" dt="2018-10-10T02:03:02.042" v="648" actId="478"/>
          <ac:cxnSpMkLst>
            <pc:docMk/>
            <pc:sldMk cId="939663038" sldId="271"/>
            <ac:cxnSpMk id="78" creationId="{A8465BE9-8F08-4A06-AC82-D3F4AF3C6915}"/>
          </ac:cxnSpMkLst>
        </pc:cxnChg>
        <pc:cxnChg chg="del mod">
          <ac:chgData name="영화 진" userId="00b1fe421d0996c2" providerId="LiveId" clId="{5A37C49E-4BE4-4378-8572-0545459900A2}" dt="2018-10-10T02:03:00.891" v="647" actId="478"/>
          <ac:cxnSpMkLst>
            <pc:docMk/>
            <pc:sldMk cId="939663038" sldId="271"/>
            <ac:cxnSpMk id="79" creationId="{144A8E12-3610-42F4-87F2-B2C9FCDD09CC}"/>
          </ac:cxnSpMkLst>
        </pc:cxnChg>
        <pc:cxnChg chg="add del mod">
          <ac:chgData name="영화 진" userId="00b1fe421d0996c2" providerId="LiveId" clId="{5A37C49E-4BE4-4378-8572-0545459900A2}" dt="2018-10-10T02:19:22.344" v="1107" actId="478"/>
          <ac:cxnSpMkLst>
            <pc:docMk/>
            <pc:sldMk cId="939663038" sldId="271"/>
            <ac:cxnSpMk id="96" creationId="{675221C4-CF0F-45D5-B011-F279F0C7F5F2}"/>
          </ac:cxnSpMkLst>
        </pc:cxnChg>
        <pc:cxnChg chg="add del mod">
          <ac:chgData name="영화 진" userId="00b1fe421d0996c2" providerId="LiveId" clId="{5A37C49E-4BE4-4378-8572-0545459900A2}" dt="2018-10-10T02:19:22.989" v="1108" actId="478"/>
          <ac:cxnSpMkLst>
            <pc:docMk/>
            <pc:sldMk cId="939663038" sldId="271"/>
            <ac:cxnSpMk id="97" creationId="{73E10367-AAC2-41CE-86B8-822ABC680E13}"/>
          </ac:cxnSpMkLst>
        </pc:cxnChg>
        <pc:cxnChg chg="add del mod">
          <ac:chgData name="영화 진" userId="00b1fe421d0996c2" providerId="LiveId" clId="{5A37C49E-4BE4-4378-8572-0545459900A2}" dt="2018-10-10T02:19:23.531" v="1109" actId="478"/>
          <ac:cxnSpMkLst>
            <pc:docMk/>
            <pc:sldMk cId="939663038" sldId="271"/>
            <ac:cxnSpMk id="98" creationId="{068D4C27-A54B-4698-93BE-387835086505}"/>
          </ac:cxnSpMkLst>
        </pc:cxnChg>
        <pc:cxnChg chg="add del">
          <ac:chgData name="영화 진" userId="00b1fe421d0996c2" providerId="LiveId" clId="{5A37C49E-4BE4-4378-8572-0545459900A2}" dt="2018-10-10T02:19:10.357" v="1099"/>
          <ac:cxnSpMkLst>
            <pc:docMk/>
            <pc:sldMk cId="939663038" sldId="271"/>
            <ac:cxnSpMk id="99" creationId="{B9A6B0FE-C0D1-4E0D-8616-D85E5662F41A}"/>
          </ac:cxnSpMkLst>
        </pc:cxnChg>
      </pc:sldChg>
      <pc:sldChg chg="addSp delSp modSp add">
        <pc:chgData name="영화 진" userId="00b1fe421d0996c2" providerId="LiveId" clId="{5A37C49E-4BE4-4378-8572-0545459900A2}" dt="2018-10-10T02:50:58.647" v="1495"/>
        <pc:sldMkLst>
          <pc:docMk/>
          <pc:sldMk cId="1681495569" sldId="273"/>
        </pc:sldMkLst>
        <pc:spChg chg="mod">
          <ac:chgData name="영화 진" userId="00b1fe421d0996c2" providerId="LiveId" clId="{5A37C49E-4BE4-4378-8572-0545459900A2}" dt="2018-10-10T02:27:23.353" v="1235" actId="207"/>
          <ac:spMkLst>
            <pc:docMk/>
            <pc:sldMk cId="1681495569" sldId="273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2:20:12.208" v="1123" actId="13822"/>
          <ac:spMkLst>
            <pc:docMk/>
            <pc:sldMk cId="1681495569" sldId="273"/>
            <ac:spMk id="40" creationId="{57320D48-D7B2-4A02-B0E3-FE76B2E56184}"/>
          </ac:spMkLst>
        </pc:spChg>
        <pc:spChg chg="del">
          <ac:chgData name="영화 진" userId="00b1fe421d0996c2" providerId="LiveId" clId="{5A37C49E-4BE4-4378-8572-0545459900A2}" dt="2018-10-10T02:19:55.559" v="1117" actId="478"/>
          <ac:spMkLst>
            <pc:docMk/>
            <pc:sldMk cId="1681495569" sldId="273"/>
            <ac:spMk id="93" creationId="{E1461129-43DA-4B0E-9810-4D09B396F70B}"/>
          </ac:spMkLst>
        </pc:spChg>
        <pc:spChg chg="del">
          <ac:chgData name="영화 진" userId="00b1fe421d0996c2" providerId="LiveId" clId="{5A37C49E-4BE4-4378-8572-0545459900A2}" dt="2018-10-10T02:19:57.539" v="1120" actId="478"/>
          <ac:spMkLst>
            <pc:docMk/>
            <pc:sldMk cId="1681495569" sldId="273"/>
            <ac:spMk id="94" creationId="{A99A6E61-C65E-45C5-94BC-51B3CA1B5280}"/>
          </ac:spMkLst>
        </pc:spChg>
        <pc:spChg chg="del">
          <ac:chgData name="영화 진" userId="00b1fe421d0996c2" providerId="LiveId" clId="{5A37C49E-4BE4-4378-8572-0545459900A2}" dt="2018-10-10T02:19:58.123" v="1121" actId="478"/>
          <ac:spMkLst>
            <pc:docMk/>
            <pc:sldMk cId="1681495569" sldId="273"/>
            <ac:spMk id="95" creationId="{E0D20F9D-2233-4CC4-BD4E-71C89A23E0D8}"/>
          </ac:spMkLst>
        </pc:spChg>
        <pc:graphicFrameChg chg="add">
          <ac:chgData name="영화 진" userId="00b1fe421d0996c2" providerId="LiveId" clId="{5A37C49E-4BE4-4378-8572-0545459900A2}" dt="2018-10-10T02:50:58.647" v="1495"/>
          <ac:graphicFrameMkLst>
            <pc:docMk/>
            <pc:sldMk cId="1681495569" sldId="273"/>
            <ac:graphicFrameMk id="25" creationId="{DACE15D5-FD01-4E63-A5D3-574516867342}"/>
          </ac:graphicFrameMkLst>
        </pc:graphicFrameChg>
        <pc:cxnChg chg="mod">
          <ac:chgData name="영화 진" userId="00b1fe421d0996c2" providerId="LiveId" clId="{5A37C49E-4BE4-4378-8572-0545459900A2}" dt="2018-10-10T02:27:36.830" v="1237" actId="208"/>
          <ac:cxnSpMkLst>
            <pc:docMk/>
            <pc:sldMk cId="1681495569" sldId="273"/>
            <ac:cxnSpMk id="22" creationId="{292B7056-49F5-4407-AF75-7B1E1E0D6C29}"/>
          </ac:cxnSpMkLst>
        </pc:cxnChg>
        <pc:cxnChg chg="mod">
          <ac:chgData name="영화 진" userId="00b1fe421d0996c2" providerId="LiveId" clId="{5A37C49E-4BE4-4378-8572-0545459900A2}" dt="2018-10-10T02:27:27.352" v="1236" actId="13822"/>
          <ac:cxnSpMkLst>
            <pc:docMk/>
            <pc:sldMk cId="1681495569" sldId="273"/>
            <ac:cxnSpMk id="72" creationId="{0E57399D-D737-4E6F-9EB6-246E5A319BA5}"/>
          </ac:cxnSpMkLst>
        </pc:cxnChg>
        <pc:cxnChg chg="del">
          <ac:chgData name="영화 진" userId="00b1fe421d0996c2" providerId="LiveId" clId="{5A37C49E-4BE4-4378-8572-0545459900A2}" dt="2018-10-10T02:19:56.314" v="1118" actId="478"/>
          <ac:cxnSpMkLst>
            <pc:docMk/>
            <pc:sldMk cId="1681495569" sldId="273"/>
            <ac:cxnSpMk id="96" creationId="{675221C4-CF0F-45D5-B011-F279F0C7F5F2}"/>
          </ac:cxnSpMkLst>
        </pc:cxnChg>
        <pc:cxnChg chg="del">
          <ac:chgData name="영화 진" userId="00b1fe421d0996c2" providerId="LiveId" clId="{5A37C49E-4BE4-4378-8572-0545459900A2}" dt="2018-10-10T02:19:57.073" v="1119" actId="478"/>
          <ac:cxnSpMkLst>
            <pc:docMk/>
            <pc:sldMk cId="1681495569" sldId="273"/>
            <ac:cxnSpMk id="97" creationId="{73E10367-AAC2-41CE-86B8-822ABC680E13}"/>
          </ac:cxnSpMkLst>
        </pc:cxnChg>
        <pc:cxnChg chg="del">
          <ac:chgData name="영화 진" userId="00b1fe421d0996c2" providerId="LiveId" clId="{5A37C49E-4BE4-4378-8572-0545459900A2}" dt="2018-10-10T02:19:54.804" v="1116" actId="478"/>
          <ac:cxnSpMkLst>
            <pc:docMk/>
            <pc:sldMk cId="1681495569" sldId="273"/>
            <ac:cxnSpMk id="98" creationId="{068D4C27-A54B-4698-93BE-387835086505}"/>
          </ac:cxnSpMkLst>
        </pc:cxnChg>
      </pc:sldChg>
      <pc:sldChg chg="addSp modSp add">
        <pc:chgData name="영화 진" userId="00b1fe421d0996c2" providerId="LiveId" clId="{5A37C49E-4BE4-4378-8572-0545459900A2}" dt="2018-10-10T02:51:04.864" v="1501" actId="20577"/>
        <pc:sldMkLst>
          <pc:docMk/>
          <pc:sldMk cId="2630350459" sldId="278"/>
        </pc:sldMkLst>
        <pc:spChg chg="mod">
          <ac:chgData name="영화 진" userId="00b1fe421d0996c2" providerId="LiveId" clId="{5A37C49E-4BE4-4378-8572-0545459900A2}" dt="2018-10-10T02:29:16.051" v="1248" actId="208"/>
          <ac:spMkLst>
            <pc:docMk/>
            <pc:sldMk cId="2630350459" sldId="278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2:20:32.567" v="1126" actId="13822"/>
          <ac:spMkLst>
            <pc:docMk/>
            <pc:sldMk cId="2630350459" sldId="278"/>
            <ac:spMk id="65" creationId="{D7EB218C-2BBE-4B4E-A8AC-9EFB20BB0DCC}"/>
          </ac:spMkLst>
        </pc:spChg>
        <pc:spChg chg="mod">
          <ac:chgData name="영화 진" userId="00b1fe421d0996c2" providerId="LiveId" clId="{5A37C49E-4BE4-4378-8572-0545459900A2}" dt="2018-10-10T02:20:29.228" v="1125" actId="207"/>
          <ac:spMkLst>
            <pc:docMk/>
            <pc:sldMk cId="2630350459" sldId="278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04.864" v="1501" actId="20577"/>
          <ac:graphicFrameMkLst>
            <pc:docMk/>
            <pc:sldMk cId="2630350459" sldId="278"/>
            <ac:graphicFrameMk id="19" creationId="{7D3C7B6D-53B7-494E-BD5B-075EA2EB47BC}"/>
          </ac:graphicFrameMkLst>
        </pc:graphicFrameChg>
        <pc:cxnChg chg="mod">
          <ac:chgData name="영화 진" userId="00b1fe421d0996c2" providerId="LiveId" clId="{5A37C49E-4BE4-4378-8572-0545459900A2}" dt="2018-10-10T02:27:53.769" v="1240" actId="208"/>
          <ac:cxnSpMkLst>
            <pc:docMk/>
            <pc:sldMk cId="2630350459" sldId="278"/>
            <ac:cxnSpMk id="22" creationId="{292B7056-49F5-4407-AF75-7B1E1E0D6C29}"/>
          </ac:cxnSpMkLst>
        </pc:cxnChg>
        <pc:cxnChg chg="mod">
          <ac:chgData name="영화 진" userId="00b1fe421d0996c2" providerId="LiveId" clId="{5A37C49E-4BE4-4378-8572-0545459900A2}" dt="2018-10-10T02:28:07.462" v="1241" actId="208"/>
          <ac:cxnSpMkLst>
            <pc:docMk/>
            <pc:sldMk cId="2630350459" sldId="278"/>
            <ac:cxnSpMk id="72" creationId="{0E57399D-D737-4E6F-9EB6-246E5A319BA5}"/>
          </ac:cxnSpMkLst>
        </pc:cxnChg>
      </pc:sldChg>
      <pc:sldChg chg="addSp modSp add">
        <pc:chgData name="영화 진" userId="00b1fe421d0996c2" providerId="LiveId" clId="{5A37C49E-4BE4-4378-8572-0545459900A2}" dt="2018-10-10T02:51:09.029" v="1502"/>
        <pc:sldMkLst>
          <pc:docMk/>
          <pc:sldMk cId="2187916271" sldId="279"/>
        </pc:sldMkLst>
        <pc:spChg chg="mod">
          <ac:chgData name="영화 진" userId="00b1fe421d0996c2" providerId="LiveId" clId="{5A37C49E-4BE4-4378-8572-0545459900A2}" dt="2018-10-10T02:29:01.728" v="1243" actId="207"/>
          <ac:spMkLst>
            <pc:docMk/>
            <pc:sldMk cId="2187916271" sldId="279"/>
            <ac:spMk id="11" creationId="{7F0FD1EC-550E-47EB-AA7E-5AC7FA1899C2}"/>
          </ac:spMkLst>
        </pc:spChg>
        <pc:spChg chg="add">
          <ac:chgData name="영화 진" userId="00b1fe421d0996c2" providerId="LiveId" clId="{5A37C49E-4BE4-4378-8572-0545459900A2}" dt="2018-10-10T02:20:50.666" v="1130"/>
          <ac:spMkLst>
            <pc:docMk/>
            <pc:sldMk cId="2187916271" sldId="279"/>
            <ac:spMk id="19" creationId="{38B1D59A-3731-499D-A900-19AA86152EC7}"/>
          </ac:spMkLst>
        </pc:spChg>
        <pc:spChg chg="mod">
          <ac:chgData name="영화 진" userId="00b1fe421d0996c2" providerId="LiveId" clId="{5A37C49E-4BE4-4378-8572-0545459900A2}" dt="2018-10-10T02:29:05.091" v="1244" actId="207"/>
          <ac:spMkLst>
            <pc:docMk/>
            <pc:sldMk cId="2187916271" sldId="279"/>
            <ac:spMk id="92" creationId="{0B3BAC07-3E59-4697-833F-32025D8B83CE}"/>
          </ac:spMkLst>
        </pc:spChg>
        <pc:graphicFrameChg chg="add">
          <ac:chgData name="영화 진" userId="00b1fe421d0996c2" providerId="LiveId" clId="{5A37C49E-4BE4-4378-8572-0545459900A2}" dt="2018-10-10T02:51:09.029" v="1502"/>
          <ac:graphicFrameMkLst>
            <pc:docMk/>
            <pc:sldMk cId="2187916271" sldId="279"/>
            <ac:graphicFrameMk id="21" creationId="{949E7C1D-4155-4234-8F28-A1F113738067}"/>
          </ac:graphicFrameMkLst>
        </pc:graphicFrameChg>
        <pc:cxnChg chg="add mod">
          <ac:chgData name="영화 진" userId="00b1fe421d0996c2" providerId="LiveId" clId="{5A37C49E-4BE4-4378-8572-0545459900A2}" dt="2018-10-10T02:29:08.978" v="1246" actId="208"/>
          <ac:cxnSpMkLst>
            <pc:docMk/>
            <pc:sldMk cId="2187916271" sldId="279"/>
            <ac:cxnSpMk id="20" creationId="{C617B001-E3D1-4771-AA7E-3D300DA94DE9}"/>
          </ac:cxnSpMkLst>
        </pc:cxnChg>
        <pc:cxnChg chg="mod">
          <ac:chgData name="영화 진" userId="00b1fe421d0996c2" providerId="LiveId" clId="{5A37C49E-4BE4-4378-8572-0545459900A2}" dt="2018-10-10T02:29:07.112" v="1245" actId="208"/>
          <ac:cxnSpMkLst>
            <pc:docMk/>
            <pc:sldMk cId="2187916271" sldId="279"/>
            <ac:cxnSpMk id="22" creationId="{292B7056-49F5-4407-AF75-7B1E1E0D6C29}"/>
          </ac:cxnSpMkLst>
        </pc:cxnChg>
        <pc:cxnChg chg="mod">
          <ac:chgData name="영화 진" userId="00b1fe421d0996c2" providerId="LiveId" clId="{5A37C49E-4BE4-4378-8572-0545459900A2}" dt="2018-10-10T02:28:12.077" v="1242" actId="208"/>
          <ac:cxnSpMkLst>
            <pc:docMk/>
            <pc:sldMk cId="2187916271" sldId="279"/>
            <ac:cxnSpMk id="72" creationId="{0E57399D-D737-4E6F-9EB6-246E5A319BA5}"/>
          </ac:cxnSpMkLst>
        </pc:cxnChg>
        <pc:cxnChg chg="mod">
          <ac:chgData name="영화 진" userId="00b1fe421d0996c2" providerId="LiveId" clId="{5A37C49E-4BE4-4378-8572-0545459900A2}" dt="2018-10-10T02:29:44.303" v="1249" actId="13822"/>
          <ac:cxnSpMkLst>
            <pc:docMk/>
            <pc:sldMk cId="2187916271" sldId="279"/>
            <ac:cxnSpMk id="75" creationId="{DC852A84-F460-40FB-B633-AFC9E5B5043E}"/>
          </ac:cxnSpMkLst>
        </pc:cxnChg>
      </pc:sldChg>
      <pc:sldChg chg="addSp modSp add">
        <pc:chgData name="영화 진" userId="00b1fe421d0996c2" providerId="LiveId" clId="{5A37C49E-4BE4-4378-8572-0545459900A2}" dt="2018-10-10T02:51:41.527" v="1521" actId="20577"/>
        <pc:sldMkLst>
          <pc:docMk/>
          <pc:sldMk cId="1628402867" sldId="280"/>
        </pc:sldMkLst>
        <pc:spChg chg="mod ord">
          <ac:chgData name="영화 진" userId="00b1fe421d0996c2" providerId="LiveId" clId="{5A37C49E-4BE4-4378-8572-0545459900A2}" dt="2018-10-10T02:47:31.979" v="1436" actId="166"/>
          <ac:spMkLst>
            <pc:docMk/>
            <pc:sldMk cId="1628402867" sldId="280"/>
            <ac:spMk id="11" creationId="{7F0FD1EC-550E-47EB-AA7E-5AC7FA1899C2}"/>
          </ac:spMkLst>
        </pc:spChg>
        <pc:spChg chg="mod ord">
          <ac:chgData name="영화 진" userId="00b1fe421d0996c2" providerId="LiveId" clId="{5A37C49E-4BE4-4378-8572-0545459900A2}" dt="2018-10-10T02:47:29.838" v="1434" actId="166"/>
          <ac:spMkLst>
            <pc:docMk/>
            <pc:sldMk cId="1628402867" sldId="280"/>
            <ac:spMk id="19" creationId="{38B1D59A-3731-499D-A900-19AA86152EC7}"/>
          </ac:spMkLst>
        </pc:spChg>
        <pc:spChg chg="mod">
          <ac:chgData name="영화 진" userId="00b1fe421d0996c2" providerId="LiveId" clId="{5A37C49E-4BE4-4378-8572-0545459900A2}" dt="2018-10-10T02:21:26.975" v="1133" actId="13822"/>
          <ac:spMkLst>
            <pc:docMk/>
            <pc:sldMk cId="1628402867" sldId="280"/>
            <ac:spMk id="68" creationId="{2C6360AB-A9CD-4C03-8BED-AE764E84F212}"/>
          </ac:spMkLst>
        </pc:spChg>
        <pc:spChg chg="mod ord">
          <ac:chgData name="영화 진" userId="00b1fe421d0996c2" providerId="LiveId" clId="{5A37C49E-4BE4-4378-8572-0545459900A2}" dt="2018-10-10T02:47:30.259" v="1435" actId="166"/>
          <ac:spMkLst>
            <pc:docMk/>
            <pc:sldMk cId="1628402867" sldId="280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41.527" v="1521" actId="20577"/>
          <ac:graphicFrameMkLst>
            <pc:docMk/>
            <pc:sldMk cId="1628402867" sldId="280"/>
            <ac:graphicFrameMk id="21" creationId="{9DB8C222-DA63-42AD-8161-90D77D272DB6}"/>
          </ac:graphicFrameMkLst>
        </pc:graphicFrameChg>
        <pc:cxnChg chg="mod">
          <ac:chgData name="영화 진" userId="00b1fe421d0996c2" providerId="LiveId" clId="{5A37C49E-4BE4-4378-8572-0545459900A2}" dt="2018-10-10T02:30:22.367" v="1257" actId="208"/>
          <ac:cxnSpMkLst>
            <pc:docMk/>
            <pc:sldMk cId="1628402867" sldId="280"/>
            <ac:cxnSpMk id="20" creationId="{C617B001-E3D1-4771-AA7E-3D300DA94DE9}"/>
          </ac:cxnSpMkLst>
        </pc:cxnChg>
        <pc:cxnChg chg="mod">
          <ac:chgData name="영화 진" userId="00b1fe421d0996c2" providerId="LiveId" clId="{5A37C49E-4BE4-4378-8572-0545459900A2}" dt="2018-10-10T02:30:20.501" v="1256" actId="208"/>
          <ac:cxnSpMkLst>
            <pc:docMk/>
            <pc:sldMk cId="1628402867" sldId="280"/>
            <ac:cxnSpMk id="22" creationId="{292B7056-49F5-4407-AF75-7B1E1E0D6C29}"/>
          </ac:cxnSpMkLst>
        </pc:cxnChg>
        <pc:cxnChg chg="mod">
          <ac:chgData name="영화 진" userId="00b1fe421d0996c2" providerId="LiveId" clId="{5A37C49E-4BE4-4378-8572-0545459900A2}" dt="2018-10-10T02:29:55.425" v="1250" actId="13822"/>
          <ac:cxnSpMkLst>
            <pc:docMk/>
            <pc:sldMk cId="1628402867" sldId="280"/>
            <ac:cxnSpMk id="72" creationId="{0E57399D-D737-4E6F-9EB6-246E5A319BA5}"/>
          </ac:cxnSpMkLst>
        </pc:cxnChg>
        <pc:cxnChg chg="mod">
          <ac:chgData name="영화 진" userId="00b1fe421d0996c2" providerId="LiveId" clId="{5A37C49E-4BE4-4378-8572-0545459900A2}" dt="2018-10-10T02:29:57.167" v="1251" actId="13822"/>
          <ac:cxnSpMkLst>
            <pc:docMk/>
            <pc:sldMk cId="1628402867" sldId="280"/>
            <ac:cxnSpMk id="75" creationId="{DC852A84-F460-40FB-B633-AFC9E5B5043E}"/>
          </ac:cxnSpMkLst>
        </pc:cxnChg>
      </pc:sldChg>
      <pc:sldChg chg="addSp modSp add">
        <pc:chgData name="영화 진" userId="00b1fe421d0996c2" providerId="LiveId" clId="{5A37C49E-4BE4-4378-8572-0545459900A2}" dt="2018-10-10T02:51:45.934" v="1523" actId="20577"/>
        <pc:sldMkLst>
          <pc:docMk/>
          <pc:sldMk cId="2385017618" sldId="281"/>
        </pc:sldMkLst>
        <pc:spChg chg="mod ord">
          <ac:chgData name="영화 진" userId="00b1fe421d0996c2" providerId="LiveId" clId="{5A37C49E-4BE4-4378-8572-0545459900A2}" dt="2018-10-10T02:47:17.268" v="1428" actId="166"/>
          <ac:spMkLst>
            <pc:docMk/>
            <pc:sldMk cId="2385017618" sldId="281"/>
            <ac:spMk id="11" creationId="{7F0FD1EC-550E-47EB-AA7E-5AC7FA1899C2}"/>
          </ac:spMkLst>
        </pc:spChg>
        <pc:spChg chg="mod ord">
          <ac:chgData name="영화 진" userId="00b1fe421d0996c2" providerId="LiveId" clId="{5A37C49E-4BE4-4378-8572-0545459900A2}" dt="2018-10-10T02:47:20.250" v="1430" actId="166"/>
          <ac:spMkLst>
            <pc:docMk/>
            <pc:sldMk cId="2385017618" sldId="281"/>
            <ac:spMk id="19" creationId="{38B1D59A-3731-499D-A900-19AA86152EC7}"/>
          </ac:spMkLst>
        </pc:spChg>
        <pc:spChg chg="mod">
          <ac:chgData name="영화 진" userId="00b1fe421d0996c2" providerId="LiveId" clId="{5A37C49E-4BE4-4378-8572-0545459900A2}" dt="2018-10-10T02:36:34.457" v="1318" actId="13822"/>
          <ac:spMkLst>
            <pc:docMk/>
            <pc:sldMk cId="2385017618" sldId="281"/>
            <ac:spMk id="68" creationId="{2C6360AB-A9CD-4C03-8BED-AE764E84F212}"/>
          </ac:spMkLst>
        </pc:spChg>
        <pc:spChg chg="mod ord">
          <ac:chgData name="영화 진" userId="00b1fe421d0996c2" providerId="LiveId" clId="{5A37C49E-4BE4-4378-8572-0545459900A2}" dt="2018-10-10T02:47:18.660" v="1429" actId="166"/>
          <ac:spMkLst>
            <pc:docMk/>
            <pc:sldMk cId="2385017618" sldId="281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45.934" v="1523" actId="20577"/>
          <ac:graphicFrameMkLst>
            <pc:docMk/>
            <pc:sldMk cId="2385017618" sldId="281"/>
            <ac:graphicFrameMk id="25" creationId="{8A0518CD-C978-41D8-9E2A-9A272C543C27}"/>
          </ac:graphicFrameMkLst>
        </pc:graphicFrameChg>
        <pc:cxnChg chg="add mod ord">
          <ac:chgData name="영화 진" userId="00b1fe421d0996c2" providerId="LiveId" clId="{5A37C49E-4BE4-4378-8572-0545459900A2}" dt="2018-10-10T02:47:37.565" v="1437" actId="166"/>
          <ac:cxnSpMkLst>
            <pc:docMk/>
            <pc:sldMk cId="2385017618" sldId="281"/>
            <ac:cxnSpMk id="21" creationId="{2FBF41BD-D5E3-4849-92EA-B395EF383AC2}"/>
          </ac:cxnSpMkLst>
        </pc:cxnChg>
        <pc:cxnChg chg="mod">
          <ac:chgData name="영화 진" userId="00b1fe421d0996c2" providerId="LiveId" clId="{5A37C49E-4BE4-4378-8572-0545459900A2}" dt="2018-10-10T02:37:06.808" v="1321" actId="208"/>
          <ac:cxnSpMkLst>
            <pc:docMk/>
            <pc:sldMk cId="2385017618" sldId="281"/>
            <ac:cxnSpMk id="75" creationId="{DC852A84-F460-40FB-B633-AFC9E5B5043E}"/>
          </ac:cxnSpMkLst>
        </pc:cxnChg>
      </pc:sldChg>
      <pc:sldChg chg="addSp delSp modSp add">
        <pc:chgData name="영화 진" userId="00b1fe421d0996c2" providerId="LiveId" clId="{5A37C49E-4BE4-4378-8572-0545459900A2}" dt="2018-10-10T02:51:32.478" v="1519" actId="20577"/>
        <pc:sldMkLst>
          <pc:docMk/>
          <pc:sldMk cId="2189017346" sldId="284"/>
        </pc:sldMkLst>
        <pc:spChg chg="ord">
          <ac:chgData name="영화 진" userId="00b1fe421d0996c2" providerId="LiveId" clId="{5A37C49E-4BE4-4378-8572-0545459900A2}" dt="2018-10-10T02:47:11.270" v="1425" actId="166"/>
          <ac:spMkLst>
            <pc:docMk/>
            <pc:sldMk cId="2189017346" sldId="284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7:14.028" v="1427" actId="166"/>
          <ac:spMkLst>
            <pc:docMk/>
            <pc:sldMk cId="2189017346" sldId="284"/>
            <ac:spMk id="19" creationId="{38B1D59A-3731-499D-A900-19AA86152EC7}"/>
          </ac:spMkLst>
        </pc:spChg>
        <pc:spChg chg="mod">
          <ac:chgData name="영화 진" userId="00b1fe421d0996c2" providerId="LiveId" clId="{5A37C49E-4BE4-4378-8572-0545459900A2}" dt="2018-10-10T02:37:29.239" v="1326" actId="13822"/>
          <ac:spMkLst>
            <pc:docMk/>
            <pc:sldMk cId="2189017346" sldId="284"/>
            <ac:spMk id="65" creationId="{D7EB218C-2BBE-4B4E-A8AC-9EFB20BB0DCC}"/>
          </ac:spMkLst>
        </pc:spChg>
        <pc:spChg chg="mod ord">
          <ac:chgData name="영화 진" userId="00b1fe421d0996c2" providerId="LiveId" clId="{5A37C49E-4BE4-4378-8572-0545459900A2}" dt="2018-10-10T02:47:59.407" v="1439" actId="166"/>
          <ac:spMkLst>
            <pc:docMk/>
            <pc:sldMk cId="2189017346" sldId="284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32.478" v="1519" actId="20577"/>
          <ac:graphicFrameMkLst>
            <pc:docMk/>
            <pc:sldMk cId="2189017346" sldId="284"/>
            <ac:graphicFrameMk id="25" creationId="{CD88E86C-FED7-4572-A92C-0B2B3FFC2E65}"/>
          </ac:graphicFrameMkLst>
        </pc:graphicFrameChg>
        <pc:cxnChg chg="ord">
          <ac:chgData name="영화 진" userId="00b1fe421d0996c2" providerId="LiveId" clId="{5A37C49E-4BE4-4378-8572-0545459900A2}" dt="2018-10-10T02:48:05.014" v="1440" actId="166"/>
          <ac:cxnSpMkLst>
            <pc:docMk/>
            <pc:sldMk cId="2189017346" sldId="284"/>
            <ac:cxnSpMk id="22" creationId="{292B7056-49F5-4407-AF75-7B1E1E0D6C29}"/>
          </ac:cxnSpMkLst>
        </pc:cxnChg>
        <pc:cxnChg chg="add mod ord">
          <ac:chgData name="영화 진" userId="00b1fe421d0996c2" providerId="LiveId" clId="{5A37C49E-4BE4-4378-8572-0545459900A2}" dt="2018-10-10T02:48:05.014" v="1440" actId="166"/>
          <ac:cxnSpMkLst>
            <pc:docMk/>
            <pc:sldMk cId="2189017346" sldId="284"/>
            <ac:cxnSpMk id="23" creationId="{0D42E23E-DF2A-4F28-9197-F236E513A187}"/>
          </ac:cxnSpMkLst>
        </pc:cxnChg>
        <pc:cxnChg chg="add del">
          <ac:chgData name="영화 진" userId="00b1fe421d0996c2" providerId="LiveId" clId="{5A37C49E-4BE4-4378-8572-0545459900A2}" dt="2018-10-10T02:38:05.638" v="1333"/>
          <ac:cxnSpMkLst>
            <pc:docMk/>
            <pc:sldMk cId="2189017346" sldId="284"/>
            <ac:cxnSpMk id="24" creationId="{419ACE6C-A8C8-47B0-BDEE-FEE0D73A65ED}"/>
          </ac:cxnSpMkLst>
        </pc:cxnChg>
        <pc:cxnChg chg="mod">
          <ac:chgData name="영화 진" userId="00b1fe421d0996c2" providerId="LiveId" clId="{5A37C49E-4BE4-4378-8572-0545459900A2}" dt="2018-10-10T02:37:32.899" v="1327" actId="208"/>
          <ac:cxnSpMkLst>
            <pc:docMk/>
            <pc:sldMk cId="2189017346" sldId="284"/>
            <ac:cxnSpMk id="72" creationId="{0E57399D-D737-4E6F-9EB6-246E5A319BA5}"/>
          </ac:cxnSpMkLst>
        </pc:cxnChg>
      </pc:sldChg>
      <pc:sldChg chg="addSp modSp add">
        <pc:chgData name="영화 진" userId="00b1fe421d0996c2" providerId="LiveId" clId="{5A37C49E-4BE4-4378-8572-0545459900A2}" dt="2018-10-10T02:51:29.679" v="1517" actId="20577"/>
        <pc:sldMkLst>
          <pc:docMk/>
          <pc:sldMk cId="3689744254" sldId="285"/>
        </pc:sldMkLst>
        <pc:spChg chg="ord">
          <ac:chgData name="영화 진" userId="00b1fe421d0996c2" providerId="LiveId" clId="{5A37C49E-4BE4-4378-8572-0545459900A2}" dt="2018-10-10T02:47:04.823" v="1422" actId="166"/>
          <ac:spMkLst>
            <pc:docMk/>
            <pc:sldMk cId="3689744254" sldId="285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7:07.561" v="1424" actId="166"/>
          <ac:spMkLst>
            <pc:docMk/>
            <pc:sldMk cId="3689744254" sldId="285"/>
            <ac:spMk id="19" creationId="{38B1D59A-3731-499D-A900-19AA86152EC7}"/>
          </ac:spMkLst>
        </pc:spChg>
        <pc:spChg chg="add ord">
          <ac:chgData name="영화 진" userId="00b1fe421d0996c2" providerId="LiveId" clId="{5A37C49E-4BE4-4378-8572-0545459900A2}" dt="2018-10-10T02:47:03.102" v="1421" actId="166"/>
          <ac:spMkLst>
            <pc:docMk/>
            <pc:sldMk cId="3689744254" sldId="285"/>
            <ac:spMk id="24" creationId="{61D3B4BC-3E8D-475F-A48E-21182AD121A2}"/>
          </ac:spMkLst>
        </pc:spChg>
        <pc:spChg chg="ord">
          <ac:chgData name="영화 진" userId="00b1fe421d0996c2" providerId="LiveId" clId="{5A37C49E-4BE4-4378-8572-0545459900A2}" dt="2018-10-10T02:47:06.277" v="1423" actId="166"/>
          <ac:spMkLst>
            <pc:docMk/>
            <pc:sldMk cId="3689744254" sldId="285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29.679" v="1517" actId="20577"/>
          <ac:graphicFrameMkLst>
            <pc:docMk/>
            <pc:sldMk cId="3689744254" sldId="285"/>
            <ac:graphicFrameMk id="27" creationId="{587442DD-3E72-4FC1-BD32-09439B29D6BA}"/>
          </ac:graphicFrameMkLst>
        </pc:graphicFrameChg>
        <pc:cxnChg chg="add mod">
          <ac:chgData name="영화 진" userId="00b1fe421d0996c2" providerId="LiveId" clId="{5A37C49E-4BE4-4378-8572-0545459900A2}" dt="2018-10-10T02:38:38.926" v="1340" actId="14100"/>
          <ac:cxnSpMkLst>
            <pc:docMk/>
            <pc:sldMk cId="3689744254" sldId="285"/>
            <ac:cxnSpMk id="25" creationId="{1735286D-C6E9-4523-AAE4-B785A4E6D6CF}"/>
          </ac:cxnSpMkLst>
        </pc:cxnChg>
        <pc:cxnChg chg="mod">
          <ac:chgData name="영화 진" userId="00b1fe421d0996c2" providerId="LiveId" clId="{5A37C49E-4BE4-4378-8572-0545459900A2}" dt="2018-10-10T02:38:29.755" v="1337" actId="208"/>
          <ac:cxnSpMkLst>
            <pc:docMk/>
            <pc:sldMk cId="3689744254" sldId="285"/>
            <ac:cxnSpMk id="73" creationId="{1426F396-A4A9-4F05-AD2C-0D13BD99C9BE}"/>
          </ac:cxnSpMkLst>
        </pc:cxnChg>
      </pc:sldChg>
      <pc:sldChg chg="addSp modSp add">
        <pc:chgData name="영화 진" userId="00b1fe421d0996c2" providerId="LiveId" clId="{5A37C49E-4BE4-4378-8572-0545459900A2}" dt="2018-10-10T02:51:27.547" v="1515" actId="20577"/>
        <pc:sldMkLst>
          <pc:docMk/>
          <pc:sldMk cId="419610477" sldId="286"/>
        </pc:sldMkLst>
        <pc:spChg chg="ord">
          <ac:chgData name="영화 진" userId="00b1fe421d0996c2" providerId="LiveId" clId="{5A37C49E-4BE4-4378-8572-0545459900A2}" dt="2018-10-10T02:46:55.428" v="1417" actId="166"/>
          <ac:spMkLst>
            <pc:docMk/>
            <pc:sldMk cId="419610477" sldId="286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6:58.317" v="1419" actId="166"/>
          <ac:spMkLst>
            <pc:docMk/>
            <pc:sldMk cId="419610477" sldId="286"/>
            <ac:spMk id="19" creationId="{38B1D59A-3731-499D-A900-19AA86152EC7}"/>
          </ac:spMkLst>
        </pc:spChg>
        <pc:spChg chg="mod ord">
          <ac:chgData name="영화 진" userId="00b1fe421d0996c2" providerId="LiveId" clId="{5A37C49E-4BE4-4378-8572-0545459900A2}" dt="2018-10-10T02:46:59.868" v="1420" actId="166"/>
          <ac:spMkLst>
            <pc:docMk/>
            <pc:sldMk cId="419610477" sldId="286"/>
            <ac:spMk id="24" creationId="{61D3B4BC-3E8D-475F-A48E-21182AD121A2}"/>
          </ac:spMkLst>
        </pc:spChg>
        <pc:spChg chg="mod">
          <ac:chgData name="영화 진" userId="00b1fe421d0996c2" providerId="LiveId" clId="{5A37C49E-4BE4-4378-8572-0545459900A2}" dt="2018-10-10T02:39:14.090" v="1342" actId="13822"/>
          <ac:spMkLst>
            <pc:docMk/>
            <pc:sldMk cId="419610477" sldId="286"/>
            <ac:spMk id="66" creationId="{E67DB2A8-8CF1-4B97-B098-E6FF143221B7}"/>
          </ac:spMkLst>
        </pc:spChg>
        <pc:spChg chg="ord">
          <ac:chgData name="영화 진" userId="00b1fe421d0996c2" providerId="LiveId" clId="{5A37C49E-4BE4-4378-8572-0545459900A2}" dt="2018-10-10T02:46:56.748" v="1418" actId="166"/>
          <ac:spMkLst>
            <pc:docMk/>
            <pc:sldMk cId="419610477" sldId="286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1:27.547" v="1515" actId="20577"/>
          <ac:graphicFrameMkLst>
            <pc:docMk/>
            <pc:sldMk cId="419610477" sldId="286"/>
            <ac:graphicFrameMk id="26" creationId="{B320857B-E7A8-47B7-81A9-502D1E0681C2}"/>
          </ac:graphicFrameMkLst>
        </pc:graphicFrameChg>
      </pc:sldChg>
      <pc:sldChg chg="addSp delSp modSp add">
        <pc:chgData name="영화 진" userId="00b1fe421d0996c2" providerId="LiveId" clId="{5A37C49E-4BE4-4378-8572-0545459900A2}" dt="2018-10-10T02:52:00.349" v="1524"/>
        <pc:sldMkLst>
          <pc:docMk/>
          <pc:sldMk cId="4094236303" sldId="287"/>
        </pc:sldMkLst>
        <pc:spChg chg="ord">
          <ac:chgData name="영화 진" userId="00b1fe421d0996c2" providerId="LiveId" clId="{5A37C49E-4BE4-4378-8572-0545459900A2}" dt="2018-10-10T02:46:47.997" v="1413" actId="166"/>
          <ac:spMkLst>
            <pc:docMk/>
            <pc:sldMk cId="4094236303" sldId="287"/>
            <ac:spMk id="11" creationId="{7F0FD1EC-550E-47EB-AA7E-5AC7FA1899C2}"/>
          </ac:spMkLst>
        </pc:spChg>
        <pc:spChg chg="mod ord">
          <ac:chgData name="영화 진" userId="00b1fe421d0996c2" providerId="LiveId" clId="{5A37C49E-4BE4-4378-8572-0545459900A2}" dt="2018-10-10T02:46:50.982" v="1415" actId="166"/>
          <ac:spMkLst>
            <pc:docMk/>
            <pc:sldMk cId="4094236303" sldId="287"/>
            <ac:spMk id="19" creationId="{38B1D59A-3731-499D-A900-19AA86152EC7}"/>
          </ac:spMkLst>
        </pc:spChg>
        <pc:spChg chg="mod ord">
          <ac:chgData name="영화 진" userId="00b1fe421d0996c2" providerId="LiveId" clId="{5A37C49E-4BE4-4378-8572-0545459900A2}" dt="2018-10-10T02:46:52.449" v="1416" actId="166"/>
          <ac:spMkLst>
            <pc:docMk/>
            <pc:sldMk cId="4094236303" sldId="287"/>
            <ac:spMk id="24" creationId="{61D3B4BC-3E8D-475F-A48E-21182AD121A2}"/>
          </ac:spMkLst>
        </pc:spChg>
        <pc:spChg chg="mod">
          <ac:chgData name="영화 진" userId="00b1fe421d0996c2" providerId="LiveId" clId="{5A37C49E-4BE4-4378-8572-0545459900A2}" dt="2018-10-10T02:42:03.101" v="1352" actId="13822"/>
          <ac:spMkLst>
            <pc:docMk/>
            <pc:sldMk cId="4094236303" sldId="287"/>
            <ac:spMk id="66" creationId="{E67DB2A8-8CF1-4B97-B098-E6FF143221B7}"/>
          </ac:spMkLst>
        </pc:spChg>
        <pc:spChg chg="ord">
          <ac:chgData name="영화 진" userId="00b1fe421d0996c2" providerId="LiveId" clId="{5A37C49E-4BE4-4378-8572-0545459900A2}" dt="2018-10-10T02:46:49.589" v="1414" actId="166"/>
          <ac:spMkLst>
            <pc:docMk/>
            <pc:sldMk cId="4094236303" sldId="287"/>
            <ac:spMk id="92" creationId="{0B3BAC07-3E59-4697-833F-32025D8B83CE}"/>
          </ac:spMkLst>
        </pc:spChg>
        <pc:graphicFrameChg chg="add">
          <ac:chgData name="영화 진" userId="00b1fe421d0996c2" providerId="LiveId" clId="{5A37C49E-4BE4-4378-8572-0545459900A2}" dt="2018-10-10T02:52:00.349" v="1524"/>
          <ac:graphicFrameMkLst>
            <pc:docMk/>
            <pc:sldMk cId="4094236303" sldId="287"/>
            <ac:graphicFrameMk id="29" creationId="{07D92EC9-68A4-43AE-B0F9-CB0DEF367FDF}"/>
          </ac:graphicFrameMkLst>
        </pc:graphicFrameChg>
        <pc:cxnChg chg="add del mod">
          <ac:chgData name="영화 진" userId="00b1fe421d0996c2" providerId="LiveId" clId="{5A37C49E-4BE4-4378-8572-0545459900A2}" dt="2018-10-10T02:45:02.550" v="1384" actId="478"/>
          <ac:cxnSpMkLst>
            <pc:docMk/>
            <pc:sldMk cId="4094236303" sldId="287"/>
            <ac:cxnSpMk id="26" creationId="{4B1B4EF6-288F-46AB-B41F-EAE1A36A8AB0}"/>
          </ac:cxnSpMkLst>
        </pc:cxnChg>
        <pc:cxnChg chg="add ord">
          <ac:chgData name="영화 진" userId="00b1fe421d0996c2" providerId="LiveId" clId="{5A37C49E-4BE4-4378-8572-0545459900A2}" dt="2018-10-10T02:48:20.038" v="1441" actId="166"/>
          <ac:cxnSpMkLst>
            <pc:docMk/>
            <pc:sldMk cId="4094236303" sldId="287"/>
            <ac:cxnSpMk id="28" creationId="{5C4CF092-F8F1-4D01-8E06-5F501BA21F20}"/>
          </ac:cxnSpMkLst>
        </pc:cxnChg>
        <pc:cxnChg chg="mod">
          <ac:chgData name="영화 진" userId="00b1fe421d0996c2" providerId="LiveId" clId="{5A37C49E-4BE4-4378-8572-0545459900A2}" dt="2018-10-10T02:42:08.845" v="1353" actId="13822"/>
          <ac:cxnSpMkLst>
            <pc:docMk/>
            <pc:sldMk cId="4094236303" sldId="287"/>
            <ac:cxnSpMk id="73" creationId="{1426F396-A4A9-4F05-AD2C-0D13BD99C9BE}"/>
          </ac:cxnSpMkLst>
        </pc:cxnChg>
      </pc:sldChg>
      <pc:sldChg chg="addSp delSp modSp add">
        <pc:chgData name="영화 진" userId="00b1fe421d0996c2" providerId="LiveId" clId="{5A37C49E-4BE4-4378-8572-0545459900A2}" dt="2018-10-10T02:52:03.502" v="1525"/>
        <pc:sldMkLst>
          <pc:docMk/>
          <pc:sldMk cId="3502123156" sldId="288"/>
        </pc:sldMkLst>
        <pc:spChg chg="ord">
          <ac:chgData name="영화 진" userId="00b1fe421d0996c2" providerId="LiveId" clId="{5A37C49E-4BE4-4378-8572-0545459900A2}" dt="2018-10-10T02:46:37.695" v="1408" actId="166"/>
          <ac:spMkLst>
            <pc:docMk/>
            <pc:sldMk cId="3502123156" sldId="288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6:40.990" v="1410" actId="166"/>
          <ac:spMkLst>
            <pc:docMk/>
            <pc:sldMk cId="3502123156" sldId="288"/>
            <ac:spMk id="19" creationId="{38B1D59A-3731-499D-A900-19AA86152EC7}"/>
          </ac:spMkLst>
        </pc:spChg>
        <pc:spChg chg="ord">
          <ac:chgData name="영화 진" userId="00b1fe421d0996c2" providerId="LiveId" clId="{5A37C49E-4BE4-4378-8572-0545459900A2}" dt="2018-10-10T02:46:42.515" v="1411" actId="166"/>
          <ac:spMkLst>
            <pc:docMk/>
            <pc:sldMk cId="3502123156" sldId="288"/>
            <ac:spMk id="24" creationId="{61D3B4BC-3E8D-475F-A48E-21182AD121A2}"/>
          </ac:spMkLst>
        </pc:spChg>
        <pc:spChg chg="add ord">
          <ac:chgData name="영화 진" userId="00b1fe421d0996c2" providerId="LiveId" clId="{5A37C49E-4BE4-4378-8572-0545459900A2}" dt="2018-10-10T02:46:44.100" v="1412" actId="166"/>
          <ac:spMkLst>
            <pc:docMk/>
            <pc:sldMk cId="3502123156" sldId="288"/>
            <ac:spMk id="27" creationId="{4CB4A83A-0C21-4076-A4D8-52DE2EF4B98B}"/>
          </ac:spMkLst>
        </pc:spChg>
        <pc:spChg chg="ord">
          <ac:chgData name="영화 진" userId="00b1fe421d0996c2" providerId="LiveId" clId="{5A37C49E-4BE4-4378-8572-0545459900A2}" dt="2018-10-10T02:46:39.202" v="1409" actId="166"/>
          <ac:spMkLst>
            <pc:docMk/>
            <pc:sldMk cId="3502123156" sldId="288"/>
            <ac:spMk id="92" creationId="{0B3BAC07-3E59-4697-833F-32025D8B83CE}"/>
          </ac:spMkLst>
        </pc:spChg>
        <pc:graphicFrameChg chg="add">
          <ac:chgData name="영화 진" userId="00b1fe421d0996c2" providerId="LiveId" clId="{5A37C49E-4BE4-4378-8572-0545459900A2}" dt="2018-10-10T02:52:03.502" v="1525"/>
          <ac:graphicFrameMkLst>
            <pc:docMk/>
            <pc:sldMk cId="3502123156" sldId="288"/>
            <ac:graphicFrameMk id="31" creationId="{307CE055-FC84-4F04-AB2A-98384EEB1B42}"/>
          </ac:graphicFrameMkLst>
        </pc:graphicFrameChg>
        <pc:cxnChg chg="del">
          <ac:chgData name="영화 진" userId="00b1fe421d0996c2" providerId="LiveId" clId="{5A37C49E-4BE4-4378-8572-0545459900A2}" dt="2018-10-10T02:44:58.629" v="1382" actId="478"/>
          <ac:cxnSpMkLst>
            <pc:docMk/>
            <pc:sldMk cId="3502123156" sldId="288"/>
            <ac:cxnSpMk id="26" creationId="{4B1B4EF6-288F-46AB-B41F-EAE1A36A8AB0}"/>
          </ac:cxnSpMkLst>
        </pc:cxnChg>
        <pc:cxnChg chg="add mod ord">
          <ac:chgData name="영화 진" userId="00b1fe421d0996c2" providerId="LiveId" clId="{5A37C49E-4BE4-4378-8572-0545459900A2}" dt="2018-10-10T02:48:27.022" v="1442" actId="166"/>
          <ac:cxnSpMkLst>
            <pc:docMk/>
            <pc:sldMk cId="3502123156" sldId="288"/>
            <ac:cxnSpMk id="28" creationId="{F2AB950E-0C1E-443B-863B-6508D3D7932B}"/>
          </ac:cxnSpMkLst>
        </pc:cxnChg>
        <pc:cxnChg chg="add">
          <ac:chgData name="영화 진" userId="00b1fe421d0996c2" providerId="LiveId" clId="{5A37C49E-4BE4-4378-8572-0545459900A2}" dt="2018-10-10T02:44:59.373" v="1383"/>
          <ac:cxnSpMkLst>
            <pc:docMk/>
            <pc:sldMk cId="3502123156" sldId="288"/>
            <ac:cxnSpMk id="30" creationId="{A1FE025C-8B8A-4266-BE6B-21E86FD5FCB5}"/>
          </ac:cxnSpMkLst>
        </pc:cxnChg>
        <pc:cxnChg chg="mod">
          <ac:chgData name="영화 진" userId="00b1fe421d0996c2" providerId="LiveId" clId="{5A37C49E-4BE4-4378-8572-0545459900A2}" dt="2018-10-10T02:42:52.301" v="1360" actId="208"/>
          <ac:cxnSpMkLst>
            <pc:docMk/>
            <pc:sldMk cId="3502123156" sldId="288"/>
            <ac:cxnSpMk id="74" creationId="{768B3C72-D44D-4282-96DA-0E5E0E7C6CC5}"/>
          </ac:cxnSpMkLst>
        </pc:cxnChg>
      </pc:sldChg>
      <pc:sldChg chg="addSp delSp modSp add">
        <pc:chgData name="영화 진" userId="00b1fe421d0996c2" providerId="LiveId" clId="{5A37C49E-4BE4-4378-8572-0545459900A2}" dt="2018-10-10T02:52:10.099" v="1528" actId="20577"/>
        <pc:sldMkLst>
          <pc:docMk/>
          <pc:sldMk cId="3421052025" sldId="289"/>
        </pc:sldMkLst>
        <pc:spChg chg="ord">
          <ac:chgData name="영화 진" userId="00b1fe421d0996c2" providerId="LiveId" clId="{5A37C49E-4BE4-4378-8572-0545459900A2}" dt="2018-10-10T02:46:07.063" v="1400" actId="166"/>
          <ac:spMkLst>
            <pc:docMk/>
            <pc:sldMk cId="3421052025" sldId="289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6:03.990" v="1398" actId="166"/>
          <ac:spMkLst>
            <pc:docMk/>
            <pc:sldMk cId="3421052025" sldId="289"/>
            <ac:spMk id="19" creationId="{38B1D59A-3731-499D-A900-19AA86152EC7}"/>
          </ac:spMkLst>
        </pc:spChg>
        <pc:spChg chg="ord">
          <ac:chgData name="영화 진" userId="00b1fe421d0996c2" providerId="LiveId" clId="{5A37C49E-4BE4-4378-8572-0545459900A2}" dt="2018-10-10T02:46:08.629" v="1401" actId="166"/>
          <ac:spMkLst>
            <pc:docMk/>
            <pc:sldMk cId="3421052025" sldId="289"/>
            <ac:spMk id="24" creationId="{61D3B4BC-3E8D-475F-A48E-21182AD121A2}"/>
          </ac:spMkLst>
        </pc:spChg>
        <pc:spChg chg="mod ord">
          <ac:chgData name="영화 진" userId="00b1fe421d0996c2" providerId="LiveId" clId="{5A37C49E-4BE4-4378-8572-0545459900A2}" dt="2018-10-10T02:46:33.788" v="1407" actId="166"/>
          <ac:spMkLst>
            <pc:docMk/>
            <pc:sldMk cId="3421052025" sldId="289"/>
            <ac:spMk id="27" creationId="{4CB4A83A-0C21-4076-A4D8-52DE2EF4B98B}"/>
          </ac:spMkLst>
        </pc:spChg>
        <pc:spChg chg="mod">
          <ac:chgData name="영화 진" userId="00b1fe421d0996c2" providerId="LiveId" clId="{5A37C49E-4BE4-4378-8572-0545459900A2}" dt="2018-10-10T02:43:09.234" v="1363" actId="13822"/>
          <ac:spMkLst>
            <pc:docMk/>
            <pc:sldMk cId="3421052025" sldId="289"/>
            <ac:spMk id="67" creationId="{8BFB0AE0-59F0-4D61-88FE-5660CFCCE0FD}"/>
          </ac:spMkLst>
        </pc:spChg>
        <pc:spChg chg="ord">
          <ac:chgData name="영화 진" userId="00b1fe421d0996c2" providerId="LiveId" clId="{5A37C49E-4BE4-4378-8572-0545459900A2}" dt="2018-10-10T02:46:05.716" v="1399" actId="166"/>
          <ac:spMkLst>
            <pc:docMk/>
            <pc:sldMk cId="3421052025" sldId="289"/>
            <ac:spMk id="92" creationId="{0B3BAC07-3E59-4697-833F-32025D8B83CE}"/>
          </ac:spMkLst>
        </pc:spChg>
        <pc:graphicFrameChg chg="add modGraphic">
          <ac:chgData name="영화 진" userId="00b1fe421d0996c2" providerId="LiveId" clId="{5A37C49E-4BE4-4378-8572-0545459900A2}" dt="2018-10-10T02:52:10.099" v="1528" actId="20577"/>
          <ac:graphicFrameMkLst>
            <pc:docMk/>
            <pc:sldMk cId="3421052025" sldId="289"/>
            <ac:graphicFrameMk id="30" creationId="{C978A511-406A-4C68-ADBC-7BFD7AD2A897}"/>
          </ac:graphicFrameMkLst>
        </pc:graphicFrameChg>
        <pc:cxnChg chg="del">
          <ac:chgData name="영화 진" userId="00b1fe421d0996c2" providerId="LiveId" clId="{5A37C49E-4BE4-4378-8572-0545459900A2}" dt="2018-10-10T02:44:53.109" v="1380" actId="478"/>
          <ac:cxnSpMkLst>
            <pc:docMk/>
            <pc:sldMk cId="3421052025" sldId="289"/>
            <ac:cxnSpMk id="26" creationId="{4B1B4EF6-288F-46AB-B41F-EAE1A36A8AB0}"/>
          </ac:cxnSpMkLst>
        </pc:cxnChg>
        <pc:cxnChg chg="add">
          <ac:chgData name="영화 진" userId="00b1fe421d0996c2" providerId="LiveId" clId="{5A37C49E-4BE4-4378-8572-0545459900A2}" dt="2018-10-10T02:44:55.742" v="1381"/>
          <ac:cxnSpMkLst>
            <pc:docMk/>
            <pc:sldMk cId="3421052025" sldId="289"/>
            <ac:cxnSpMk id="29" creationId="{DF93CFA8-3C40-48CE-8FB8-072FF3AB8DBA}"/>
          </ac:cxnSpMkLst>
        </pc:cxnChg>
      </pc:sldChg>
      <pc:sldChg chg="addSp modSp add">
        <pc:chgData name="영화 진" userId="00b1fe421d0996c2" providerId="LiveId" clId="{5A37C49E-4BE4-4378-8572-0545459900A2}" dt="2018-10-10T02:52:15.596" v="1529"/>
        <pc:sldMkLst>
          <pc:docMk/>
          <pc:sldMk cId="1841732908" sldId="290"/>
        </pc:sldMkLst>
        <pc:spChg chg="ord">
          <ac:chgData name="영화 진" userId="00b1fe421d0996c2" providerId="LiveId" clId="{5A37C49E-4BE4-4378-8572-0545459900A2}" dt="2018-10-10T02:45:56.972" v="1395" actId="166"/>
          <ac:spMkLst>
            <pc:docMk/>
            <pc:sldMk cId="1841732908" sldId="290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5:59.804" v="1397" actId="166"/>
          <ac:spMkLst>
            <pc:docMk/>
            <pc:sldMk cId="1841732908" sldId="290"/>
            <ac:spMk id="19" creationId="{38B1D59A-3731-499D-A900-19AA86152EC7}"/>
          </ac:spMkLst>
        </pc:spChg>
        <pc:spChg chg="ord">
          <ac:chgData name="영화 진" userId="00b1fe421d0996c2" providerId="LiveId" clId="{5A37C49E-4BE4-4378-8572-0545459900A2}" dt="2018-10-10T02:46:12.109" v="1402" actId="166"/>
          <ac:spMkLst>
            <pc:docMk/>
            <pc:sldMk cId="1841732908" sldId="290"/>
            <ac:spMk id="24" creationId="{61D3B4BC-3E8D-475F-A48E-21182AD121A2}"/>
          </ac:spMkLst>
        </pc:spChg>
        <pc:spChg chg="mod ord">
          <ac:chgData name="영화 진" userId="00b1fe421d0996c2" providerId="LiveId" clId="{5A37C49E-4BE4-4378-8572-0545459900A2}" dt="2018-10-10T02:46:30.548" v="1406" actId="166"/>
          <ac:spMkLst>
            <pc:docMk/>
            <pc:sldMk cId="1841732908" sldId="290"/>
            <ac:spMk id="27" creationId="{4CB4A83A-0C21-4076-A4D8-52DE2EF4B98B}"/>
          </ac:spMkLst>
        </pc:spChg>
        <pc:spChg chg="mod">
          <ac:chgData name="영화 진" userId="00b1fe421d0996c2" providerId="LiveId" clId="{5A37C49E-4BE4-4378-8572-0545459900A2}" dt="2018-10-10T02:43:20.508" v="1365" actId="13822"/>
          <ac:spMkLst>
            <pc:docMk/>
            <pc:sldMk cId="1841732908" sldId="290"/>
            <ac:spMk id="67" creationId="{8BFB0AE0-59F0-4D61-88FE-5660CFCCE0FD}"/>
          </ac:spMkLst>
        </pc:spChg>
        <pc:spChg chg="ord">
          <ac:chgData name="영화 진" userId="00b1fe421d0996c2" providerId="LiveId" clId="{5A37C49E-4BE4-4378-8572-0545459900A2}" dt="2018-10-10T02:45:58.373" v="1396" actId="166"/>
          <ac:spMkLst>
            <pc:docMk/>
            <pc:sldMk cId="1841732908" sldId="290"/>
            <ac:spMk id="92" creationId="{0B3BAC07-3E59-4697-833F-32025D8B83CE}"/>
          </ac:spMkLst>
        </pc:spChg>
        <pc:graphicFrameChg chg="add">
          <ac:chgData name="영화 진" userId="00b1fe421d0996c2" providerId="LiveId" clId="{5A37C49E-4BE4-4378-8572-0545459900A2}" dt="2018-10-10T02:52:15.596" v="1529"/>
          <ac:graphicFrameMkLst>
            <pc:docMk/>
            <pc:sldMk cId="1841732908" sldId="290"/>
            <ac:graphicFrameMk id="33" creationId="{35096132-E296-447B-AEA8-8AE17CE96BFC}"/>
          </ac:graphicFrameMkLst>
        </pc:graphicFrameChg>
        <pc:cxnChg chg="mod">
          <ac:chgData name="영화 진" userId="00b1fe421d0996c2" providerId="LiveId" clId="{5A37C49E-4BE4-4378-8572-0545459900A2}" dt="2018-10-10T02:43:38.963" v="1370" actId="14100"/>
          <ac:cxnSpMkLst>
            <pc:docMk/>
            <pc:sldMk cId="1841732908" sldId="290"/>
            <ac:cxnSpMk id="26" creationId="{4B1B4EF6-288F-46AB-B41F-EAE1A36A8AB0}"/>
          </ac:cxnSpMkLst>
        </pc:cxnChg>
        <pc:cxnChg chg="add mod ord">
          <ac:chgData name="영화 진" userId="00b1fe421d0996c2" providerId="LiveId" clId="{5A37C49E-4BE4-4378-8572-0545459900A2}" dt="2018-10-10T02:48:33.088" v="1443" actId="166"/>
          <ac:cxnSpMkLst>
            <pc:docMk/>
            <pc:sldMk cId="1841732908" sldId="290"/>
            <ac:cxnSpMk id="29" creationId="{4F54F52E-FAD4-4BBB-ACE9-7626696364B7}"/>
          </ac:cxnSpMkLst>
        </pc:cxnChg>
        <pc:cxnChg chg="mod">
          <ac:chgData name="영화 진" userId="00b1fe421d0996c2" providerId="LiveId" clId="{5A37C49E-4BE4-4378-8572-0545459900A2}" dt="2018-10-10T02:43:23.563" v="1366" actId="13822"/>
          <ac:cxnSpMkLst>
            <pc:docMk/>
            <pc:sldMk cId="1841732908" sldId="290"/>
            <ac:cxnSpMk id="74" creationId="{768B3C72-D44D-4282-96DA-0E5E0E7C6CC5}"/>
          </ac:cxnSpMkLst>
        </pc:cxnChg>
      </pc:sldChg>
      <pc:sldChg chg="addSp delSp modSp add">
        <pc:chgData name="영화 진" userId="00b1fe421d0996c2" providerId="LiveId" clId="{5A37C49E-4BE4-4378-8572-0545459900A2}" dt="2018-10-10T02:52:24.428" v="1533"/>
        <pc:sldMkLst>
          <pc:docMk/>
          <pc:sldMk cId="2156194452" sldId="291"/>
        </pc:sldMkLst>
        <pc:spChg chg="mod ord">
          <ac:chgData name="영화 진" userId="00b1fe421d0996c2" providerId="LiveId" clId="{5A37C49E-4BE4-4378-8572-0545459900A2}" dt="2018-10-10T02:45:47.189" v="1392" actId="166"/>
          <ac:spMkLst>
            <pc:docMk/>
            <pc:sldMk cId="2156194452" sldId="291"/>
            <ac:spMk id="11" creationId="{7F0FD1EC-550E-47EB-AA7E-5AC7FA1899C2}"/>
          </ac:spMkLst>
        </pc:spChg>
        <pc:spChg chg="ord">
          <ac:chgData name="영화 진" userId="00b1fe421d0996c2" providerId="LiveId" clId="{5A37C49E-4BE4-4378-8572-0545459900A2}" dt="2018-10-10T02:45:50.290" v="1394" actId="166"/>
          <ac:spMkLst>
            <pc:docMk/>
            <pc:sldMk cId="2156194452" sldId="291"/>
            <ac:spMk id="19" creationId="{38B1D59A-3731-499D-A900-19AA86152EC7}"/>
          </ac:spMkLst>
        </pc:spChg>
        <pc:spChg chg="ord">
          <ac:chgData name="영화 진" userId="00b1fe421d0996c2" providerId="LiveId" clId="{5A37C49E-4BE4-4378-8572-0545459900A2}" dt="2018-10-10T02:46:16.232" v="1403" actId="166"/>
          <ac:spMkLst>
            <pc:docMk/>
            <pc:sldMk cId="2156194452" sldId="291"/>
            <ac:spMk id="24" creationId="{61D3B4BC-3E8D-475F-A48E-21182AD121A2}"/>
          </ac:spMkLst>
        </pc:spChg>
        <pc:spChg chg="ord">
          <ac:chgData name="영화 진" userId="00b1fe421d0996c2" providerId="LiveId" clId="{5A37C49E-4BE4-4378-8572-0545459900A2}" dt="2018-10-10T02:46:24.897" v="1404" actId="166"/>
          <ac:spMkLst>
            <pc:docMk/>
            <pc:sldMk cId="2156194452" sldId="291"/>
            <ac:spMk id="27" creationId="{4CB4A83A-0C21-4076-A4D8-52DE2EF4B98B}"/>
          </ac:spMkLst>
        </pc:spChg>
        <pc:spChg chg="mod">
          <ac:chgData name="영화 진" userId="00b1fe421d0996c2" providerId="LiveId" clId="{5A37C49E-4BE4-4378-8572-0545459900A2}" dt="2018-10-10T02:44:23.290" v="1379" actId="13822"/>
          <ac:spMkLst>
            <pc:docMk/>
            <pc:sldMk cId="2156194452" sldId="291"/>
            <ac:spMk id="40" creationId="{57320D48-D7B2-4A02-B0E3-FE76B2E56184}"/>
          </ac:spMkLst>
        </pc:spChg>
        <pc:spChg chg="ord">
          <ac:chgData name="영화 진" userId="00b1fe421d0996c2" providerId="LiveId" clId="{5A37C49E-4BE4-4378-8572-0545459900A2}" dt="2018-10-10T02:45:48.781" v="1393" actId="166"/>
          <ac:spMkLst>
            <pc:docMk/>
            <pc:sldMk cId="2156194452" sldId="291"/>
            <ac:spMk id="92" creationId="{0B3BAC07-3E59-4697-833F-32025D8B83CE}"/>
          </ac:spMkLst>
        </pc:spChg>
        <pc:graphicFrameChg chg="add del mod">
          <ac:chgData name="영화 진" userId="00b1fe421d0996c2" providerId="LiveId" clId="{5A37C49E-4BE4-4378-8572-0545459900A2}" dt="2018-10-10T02:52:24.204" v="1532" actId="478"/>
          <ac:graphicFrameMkLst>
            <pc:docMk/>
            <pc:sldMk cId="2156194452" sldId="291"/>
            <ac:graphicFrameMk id="30" creationId="{48C49339-F12C-4DFB-BB79-F46C88A014B6}"/>
          </ac:graphicFrameMkLst>
        </pc:graphicFrameChg>
        <pc:graphicFrameChg chg="add del">
          <ac:chgData name="영화 진" userId="00b1fe421d0996c2" providerId="LiveId" clId="{5A37C49E-4BE4-4378-8572-0545459900A2}" dt="2018-10-10T02:52:22.126" v="1531"/>
          <ac:graphicFrameMkLst>
            <pc:docMk/>
            <pc:sldMk cId="2156194452" sldId="291"/>
            <ac:graphicFrameMk id="31" creationId="{137A2FB8-F24C-4249-A75E-9FB7DF89D11D}"/>
          </ac:graphicFrameMkLst>
        </pc:graphicFrameChg>
        <pc:graphicFrameChg chg="add">
          <ac:chgData name="영화 진" userId="00b1fe421d0996c2" providerId="LiveId" clId="{5A37C49E-4BE4-4378-8572-0545459900A2}" dt="2018-10-10T02:52:24.428" v="1533"/>
          <ac:graphicFrameMkLst>
            <pc:docMk/>
            <pc:sldMk cId="2156194452" sldId="291"/>
            <ac:graphicFrameMk id="32" creationId="{2F023EE9-C5D5-4CF9-94AF-AE0FA55B8B00}"/>
          </ac:graphicFrameMkLst>
        </pc:graphicFrameChg>
      </pc:sldChg>
      <pc:sldChg chg="addSp delSp modSp add del">
        <pc:chgData name="영화 진" userId="00b1fe421d0996c2" providerId="LiveId" clId="{5A37C49E-4BE4-4378-8572-0545459900A2}" dt="2018-10-10T03:20:55.294" v="1692" actId="13822"/>
        <pc:sldMkLst>
          <pc:docMk/>
          <pc:sldMk cId="2164172742" sldId="292"/>
        </pc:sldMkLst>
        <pc:spChg chg="mod">
          <ac:chgData name="영화 진" userId="00b1fe421d0996c2" providerId="LiveId" clId="{5A37C49E-4BE4-4378-8572-0545459900A2}" dt="2018-10-10T02:53:44.975" v="1541" actId="20577"/>
          <ac:spMkLst>
            <pc:docMk/>
            <pc:sldMk cId="2164172742" sldId="292"/>
            <ac:spMk id="7" creationId="{00000000-0000-0000-0000-000000000000}"/>
          </ac:spMkLst>
        </pc:spChg>
        <pc:spChg chg="mod">
          <ac:chgData name="영화 진" userId="00b1fe421d0996c2" providerId="LiveId" clId="{5A37C49E-4BE4-4378-8572-0545459900A2}" dt="2018-10-10T02:53:49.088" v="1549"/>
          <ac:spMkLst>
            <pc:docMk/>
            <pc:sldMk cId="2164172742" sldId="292"/>
            <ac:spMk id="9" creationId="{00000000-0000-0000-0000-000000000000}"/>
          </ac:spMkLst>
        </pc:spChg>
        <pc:spChg chg="mod">
          <ac:chgData name="영화 진" userId="00b1fe421d0996c2" providerId="LiveId" clId="{5A37C49E-4BE4-4378-8572-0545459900A2}" dt="2018-10-10T03:20:08.284" v="1686" actId="207"/>
          <ac:spMkLst>
            <pc:docMk/>
            <pc:sldMk cId="2164172742" sldId="292"/>
            <ac:spMk id="11" creationId="{7F0FD1EC-550E-47EB-AA7E-5AC7FA1899C2}"/>
          </ac:spMkLst>
        </pc:spChg>
        <pc:spChg chg="add del">
          <ac:chgData name="영화 진" userId="00b1fe421d0996c2" providerId="LiveId" clId="{5A37C49E-4BE4-4378-8572-0545459900A2}" dt="2018-10-10T02:55:38.566" v="1592"/>
          <ac:spMkLst>
            <pc:docMk/>
            <pc:sldMk cId="2164172742" sldId="292"/>
            <ac:spMk id="18" creationId="{3750C97A-054B-48FE-8FBA-BB15534289A0}"/>
          </ac:spMkLst>
        </pc:spChg>
        <pc:spChg chg="mod">
          <ac:chgData name="영화 진" userId="00b1fe421d0996c2" providerId="LiveId" clId="{5A37C49E-4BE4-4378-8572-0545459900A2}" dt="2018-10-10T02:54:39.130" v="1579" actId="13822"/>
          <ac:spMkLst>
            <pc:docMk/>
            <pc:sldMk cId="2164172742" sldId="292"/>
            <ac:spMk id="40" creationId="{57320D48-D7B2-4A02-B0E3-FE76B2E56184}"/>
          </ac:spMkLst>
        </pc:spChg>
        <pc:graphicFrameChg chg="modGraphic">
          <ac:chgData name="영화 진" userId="00b1fe421d0996c2" providerId="LiveId" clId="{5A37C49E-4BE4-4378-8572-0545459900A2}" dt="2018-10-10T02:53:51.913" v="1550" actId="20577"/>
          <ac:graphicFrameMkLst>
            <pc:docMk/>
            <pc:sldMk cId="2164172742" sldId="292"/>
            <ac:graphicFrameMk id="100" creationId="{B45A743A-1BA9-4A1C-9A64-D2ED09C90E9F}"/>
          </ac:graphicFrameMkLst>
        </pc:graphicFrameChg>
        <pc:cxnChg chg="mod">
          <ac:chgData name="영화 진" userId="00b1fe421d0996c2" providerId="LiveId" clId="{5A37C49E-4BE4-4378-8572-0545459900A2}" dt="2018-10-10T03:20:55.294" v="1692" actId="13822"/>
          <ac:cxnSpMkLst>
            <pc:docMk/>
            <pc:sldMk cId="2164172742" sldId="292"/>
            <ac:cxnSpMk id="72" creationId="{0E57399D-D737-4E6F-9EB6-246E5A319BA5}"/>
          </ac:cxnSpMkLst>
        </pc:cxnChg>
      </pc:sldChg>
      <pc:sldChg chg="addSp delSp modSp add">
        <pc:chgData name="영화 진" userId="00b1fe421d0996c2" providerId="LiveId" clId="{5A37C49E-4BE4-4378-8572-0545459900A2}" dt="2018-10-10T03:32:50.820" v="1894" actId="166"/>
        <pc:sldMkLst>
          <pc:docMk/>
          <pc:sldMk cId="1278906847" sldId="293"/>
        </pc:sldMkLst>
        <pc:spChg chg="mod">
          <ac:chgData name="영화 진" userId="00b1fe421d0996c2" providerId="LiveId" clId="{5A37C49E-4BE4-4378-8572-0545459900A2}" dt="2018-10-10T02:56:17.516" v="1644" actId="20577"/>
          <ac:spMkLst>
            <pc:docMk/>
            <pc:sldMk cId="1278906847" sldId="293"/>
            <ac:spMk id="11" creationId="{7F0FD1EC-550E-47EB-AA7E-5AC7FA1899C2}"/>
          </ac:spMkLst>
        </pc:spChg>
        <pc:spChg chg="add mod">
          <ac:chgData name="영화 진" userId="00b1fe421d0996c2" providerId="LiveId" clId="{5A37C49E-4BE4-4378-8572-0545459900A2}" dt="2018-10-10T02:56:49.711" v="1656" actId="207"/>
          <ac:spMkLst>
            <pc:docMk/>
            <pc:sldMk cId="1278906847" sldId="293"/>
            <ac:spMk id="20" creationId="{BBC052A3-93D8-49A3-A6BE-A8ECDA27862D}"/>
          </ac:spMkLst>
        </pc:spChg>
        <pc:cxnChg chg="add del">
          <ac:chgData name="영화 진" userId="00b1fe421d0996c2" providerId="LiveId" clId="{5A37C49E-4BE4-4378-8572-0545459900A2}" dt="2018-10-10T02:54:59.059" v="1583" actId="478"/>
          <ac:cxnSpMkLst>
            <pc:docMk/>
            <pc:sldMk cId="1278906847" sldId="293"/>
            <ac:cxnSpMk id="18" creationId="{D25E29D5-6EA9-464F-A5D2-304108AB72EF}"/>
          </ac:cxnSpMkLst>
        </pc:cxnChg>
        <pc:cxnChg chg="add mod ord">
          <ac:chgData name="영화 진" userId="00b1fe421d0996c2" providerId="LiveId" clId="{5A37C49E-4BE4-4378-8572-0545459900A2}" dt="2018-10-10T03:32:50.820" v="1894" actId="166"/>
          <ac:cxnSpMkLst>
            <pc:docMk/>
            <pc:sldMk cId="1278906847" sldId="293"/>
            <ac:cxnSpMk id="19" creationId="{8F4B9751-7A2D-4E8D-8074-B22FC1DBB669}"/>
          </ac:cxnSpMkLst>
        </pc:cxnChg>
      </pc:sldChg>
      <pc:sldChg chg="addSp delSp modSp add">
        <pc:chgData name="영화 진" userId="00b1fe421d0996c2" providerId="LiveId" clId="{5A37C49E-4BE4-4378-8572-0545459900A2}" dt="2018-10-10T03:32:31.474" v="1886" actId="1076"/>
        <pc:sldMkLst>
          <pc:docMk/>
          <pc:sldMk cId="4006569845" sldId="294"/>
        </pc:sldMkLst>
        <pc:spChg chg="ord">
          <ac:chgData name="영화 진" userId="00b1fe421d0996c2" providerId="LiveId" clId="{5A37C49E-4BE4-4378-8572-0545459900A2}" dt="2018-10-10T02:57:26.587" v="1664" actId="167"/>
          <ac:spMkLst>
            <pc:docMk/>
            <pc:sldMk cId="4006569845" sldId="294"/>
            <ac:spMk id="11" creationId="{7F0FD1EC-550E-47EB-AA7E-5AC7FA1899C2}"/>
          </ac:spMkLst>
        </pc:spChg>
        <pc:spChg chg="mod ord">
          <ac:chgData name="영화 진" userId="00b1fe421d0996c2" providerId="LiveId" clId="{5A37C49E-4BE4-4378-8572-0545459900A2}" dt="2018-10-10T03:19:06.521" v="1672" actId="207"/>
          <ac:spMkLst>
            <pc:docMk/>
            <pc:sldMk cId="4006569845" sldId="294"/>
            <ac:spMk id="20" creationId="{BBC052A3-93D8-49A3-A6BE-A8ECDA27862D}"/>
          </ac:spMkLst>
        </pc:spChg>
        <pc:spChg chg="add mod ord">
          <ac:chgData name="영화 진" userId="00b1fe421d0996c2" providerId="LiveId" clId="{5A37C49E-4BE4-4378-8572-0545459900A2}" dt="2018-10-10T03:21:09.670" v="1703" actId="20577"/>
          <ac:spMkLst>
            <pc:docMk/>
            <pc:sldMk cId="4006569845" sldId="294"/>
            <ac:spMk id="21" creationId="{2BFC9257-1DD3-45C9-B06B-886D94437ECE}"/>
          </ac:spMkLst>
        </pc:spChg>
        <pc:cxnChg chg="del">
          <ac:chgData name="영화 진" userId="00b1fe421d0996c2" providerId="LiveId" clId="{5A37C49E-4BE4-4378-8572-0545459900A2}" dt="2018-10-10T03:32:24.056" v="1883" actId="478"/>
          <ac:cxnSpMkLst>
            <pc:docMk/>
            <pc:sldMk cId="4006569845" sldId="294"/>
            <ac:cxnSpMk id="19" creationId="{8F4B9751-7A2D-4E8D-8074-B22FC1DBB669}"/>
          </ac:cxnSpMkLst>
        </pc:cxnChg>
        <pc:cxnChg chg="add del mod">
          <ac:chgData name="영화 진" userId="00b1fe421d0996c2" providerId="LiveId" clId="{5A37C49E-4BE4-4378-8572-0545459900A2}" dt="2018-10-10T03:32:22.480" v="1882" actId="478"/>
          <ac:cxnSpMkLst>
            <pc:docMk/>
            <pc:sldMk cId="4006569845" sldId="294"/>
            <ac:cxnSpMk id="22" creationId="{4EAEF508-8A37-4614-AC50-96881E0DE4FD}"/>
          </ac:cxnSpMkLst>
        </pc:cxnChg>
        <pc:cxnChg chg="add">
          <ac:chgData name="영화 진" userId="00b1fe421d0996c2" providerId="LiveId" clId="{5A37C49E-4BE4-4378-8572-0545459900A2}" dt="2018-10-10T03:32:24.269" v="1884"/>
          <ac:cxnSpMkLst>
            <pc:docMk/>
            <pc:sldMk cId="4006569845" sldId="294"/>
            <ac:cxnSpMk id="23" creationId="{23A421CE-5540-482F-BEFA-18C5027123F7}"/>
          </ac:cxnSpMkLst>
        </pc:cxnChg>
        <pc:cxnChg chg="add mod">
          <ac:chgData name="영화 진" userId="00b1fe421d0996c2" providerId="LiveId" clId="{5A37C49E-4BE4-4378-8572-0545459900A2}" dt="2018-10-10T03:32:31.474" v="1886" actId="1076"/>
          <ac:cxnSpMkLst>
            <pc:docMk/>
            <pc:sldMk cId="4006569845" sldId="294"/>
            <ac:cxnSpMk id="24" creationId="{928BB23B-CC75-405A-96FF-44F3DF15266F}"/>
          </ac:cxnSpMkLst>
        </pc:cxnChg>
        <pc:cxnChg chg="mod">
          <ac:chgData name="영화 진" userId="00b1fe421d0996c2" providerId="LiveId" clId="{5A37C49E-4BE4-4378-8572-0545459900A2}" dt="2018-10-10T02:57:04.017" v="1658" actId="13822"/>
          <ac:cxnSpMkLst>
            <pc:docMk/>
            <pc:sldMk cId="4006569845" sldId="294"/>
            <ac:cxnSpMk id="75" creationId="{DC852A84-F460-40FB-B633-AFC9E5B5043E}"/>
          </ac:cxnSpMkLst>
        </pc:cxnChg>
      </pc:sldChg>
      <pc:sldChg chg="addSp delSp modSp add">
        <pc:chgData name="영화 진" userId="00b1fe421d0996c2" providerId="LiveId" clId="{5A37C49E-4BE4-4378-8572-0545459900A2}" dt="2018-10-10T03:32:58.561" v="1896"/>
        <pc:sldMkLst>
          <pc:docMk/>
          <pc:sldMk cId="2670101686" sldId="295"/>
        </pc:sldMkLst>
        <pc:spChg chg="mod">
          <ac:chgData name="영화 진" userId="00b1fe421d0996c2" providerId="LiveId" clId="{5A37C49E-4BE4-4378-8572-0545459900A2}" dt="2018-10-10T03:21:14.859" v="1708" actId="20577"/>
          <ac:spMkLst>
            <pc:docMk/>
            <pc:sldMk cId="2670101686" sldId="295"/>
            <ac:spMk id="21" creationId="{2BFC9257-1DD3-45C9-B06B-886D94437ECE}"/>
          </ac:spMkLst>
        </pc:spChg>
        <pc:spChg chg="mod">
          <ac:chgData name="영화 진" userId="00b1fe421d0996c2" providerId="LiveId" clId="{5A37C49E-4BE4-4378-8572-0545459900A2}" dt="2018-10-10T03:19:21.654" v="1674" actId="13822"/>
          <ac:spMkLst>
            <pc:docMk/>
            <pc:sldMk cId="2670101686" sldId="295"/>
            <ac:spMk id="68" creationId="{2C6360AB-A9CD-4C03-8BED-AE764E84F212}"/>
          </ac:spMkLst>
        </pc:spChg>
        <pc:graphicFrameChg chg="modGraphic">
          <ac:chgData name="영화 진" userId="00b1fe421d0996c2" providerId="LiveId" clId="{5A37C49E-4BE4-4378-8572-0545459900A2}" dt="2018-10-10T03:19:28.233" v="1676" actId="20577"/>
          <ac:graphicFrameMkLst>
            <pc:docMk/>
            <pc:sldMk cId="2670101686" sldId="295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2:35.385" v="1887" actId="478"/>
          <ac:cxnSpMkLst>
            <pc:docMk/>
            <pc:sldMk cId="2670101686" sldId="295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2:36.944" v="1888" actId="478"/>
          <ac:cxnSpMkLst>
            <pc:docMk/>
            <pc:sldMk cId="2670101686" sldId="295"/>
            <ac:cxnSpMk id="22" creationId="{4EAEF508-8A37-4614-AC50-96881E0DE4FD}"/>
          </ac:cxnSpMkLst>
        </pc:cxnChg>
        <pc:cxnChg chg="add del">
          <ac:chgData name="영화 진" userId="00b1fe421d0996c2" providerId="LiveId" clId="{5A37C49E-4BE4-4378-8572-0545459900A2}" dt="2018-10-10T03:32:45.390" v="1893" actId="478"/>
          <ac:cxnSpMkLst>
            <pc:docMk/>
            <pc:sldMk cId="2670101686" sldId="295"/>
            <ac:cxnSpMk id="23" creationId="{30153FD7-C813-443C-A81B-02A05440260B}"/>
          </ac:cxnSpMkLst>
        </pc:cxnChg>
        <pc:cxnChg chg="add del mod">
          <ac:chgData name="영화 진" userId="00b1fe421d0996c2" providerId="LiveId" clId="{5A37C49E-4BE4-4378-8572-0545459900A2}" dt="2018-10-10T03:32:44.616" v="1892" actId="478"/>
          <ac:cxnSpMkLst>
            <pc:docMk/>
            <pc:sldMk cId="2670101686" sldId="295"/>
            <ac:cxnSpMk id="24" creationId="{E0FC141A-0905-4DA6-B188-2E531F3B8729}"/>
          </ac:cxnSpMkLst>
        </pc:cxnChg>
        <pc:cxnChg chg="add">
          <ac:chgData name="영화 진" userId="00b1fe421d0996c2" providerId="LiveId" clId="{5A37C49E-4BE4-4378-8572-0545459900A2}" dt="2018-10-10T03:32:55.920" v="1895"/>
          <ac:cxnSpMkLst>
            <pc:docMk/>
            <pc:sldMk cId="2670101686" sldId="295"/>
            <ac:cxnSpMk id="25" creationId="{24E0C213-3F1B-41FF-B7FD-867349985DE6}"/>
          </ac:cxnSpMkLst>
        </pc:cxnChg>
        <pc:cxnChg chg="add">
          <ac:chgData name="영화 진" userId="00b1fe421d0996c2" providerId="LiveId" clId="{5A37C49E-4BE4-4378-8572-0545459900A2}" dt="2018-10-10T03:32:58.561" v="1896"/>
          <ac:cxnSpMkLst>
            <pc:docMk/>
            <pc:sldMk cId="2670101686" sldId="295"/>
            <ac:cxnSpMk id="26" creationId="{78DBEC15-9283-4E99-ADEB-E610DA0CF4EC}"/>
          </ac:cxnSpMkLst>
        </pc:cxnChg>
      </pc:sldChg>
      <pc:sldChg chg="addSp delSp modSp add">
        <pc:chgData name="영화 진" userId="00b1fe421d0996c2" providerId="LiveId" clId="{5A37C49E-4BE4-4378-8572-0545459900A2}" dt="2018-10-10T03:33:05.880" v="1899"/>
        <pc:sldMkLst>
          <pc:docMk/>
          <pc:sldMk cId="3973053542" sldId="296"/>
        </pc:sldMkLst>
        <pc:spChg chg="mod">
          <ac:chgData name="영화 진" userId="00b1fe421d0996c2" providerId="LiveId" clId="{5A37C49E-4BE4-4378-8572-0545459900A2}" dt="2018-10-10T03:21:26.013" v="1714" actId="207"/>
          <ac:spMkLst>
            <pc:docMk/>
            <pc:sldMk cId="3973053542" sldId="296"/>
            <ac:spMk id="21" creationId="{2BFC9257-1DD3-45C9-B06B-886D94437ECE}"/>
          </ac:spMkLst>
        </pc:spChg>
        <pc:spChg chg="mod">
          <ac:chgData name="영화 진" userId="00b1fe421d0996c2" providerId="LiveId" clId="{5A37C49E-4BE4-4378-8572-0545459900A2}" dt="2018-10-10T03:21:44.947" v="1716" actId="13822"/>
          <ac:spMkLst>
            <pc:docMk/>
            <pc:sldMk cId="3973053542" sldId="296"/>
            <ac:spMk id="68" creationId="{2C6360AB-A9CD-4C03-8BED-AE764E84F212}"/>
          </ac:spMkLst>
        </pc:spChg>
        <pc:cxnChg chg="del">
          <ac:chgData name="영화 진" userId="00b1fe421d0996c2" providerId="LiveId" clId="{5A37C49E-4BE4-4378-8572-0545459900A2}" dt="2018-10-10T03:33:01.766" v="1897" actId="478"/>
          <ac:cxnSpMkLst>
            <pc:docMk/>
            <pc:sldMk cId="3973053542" sldId="296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02.422" v="1898" actId="478"/>
          <ac:cxnSpMkLst>
            <pc:docMk/>
            <pc:sldMk cId="3973053542" sldId="296"/>
            <ac:cxnSpMk id="22" creationId="{4EAEF508-8A37-4614-AC50-96881E0DE4FD}"/>
          </ac:cxnSpMkLst>
        </pc:cxnChg>
        <pc:cxnChg chg="add">
          <ac:chgData name="영화 진" userId="00b1fe421d0996c2" providerId="LiveId" clId="{5A37C49E-4BE4-4378-8572-0545459900A2}" dt="2018-10-10T03:21:35.238" v="1715"/>
          <ac:cxnSpMkLst>
            <pc:docMk/>
            <pc:sldMk cId="3973053542" sldId="296"/>
            <ac:cxnSpMk id="23" creationId="{AC88608D-3544-483A-936C-33885A858D0C}"/>
          </ac:cxnSpMkLst>
        </pc:cxnChg>
        <pc:cxnChg chg="add">
          <ac:chgData name="영화 진" userId="00b1fe421d0996c2" providerId="LiveId" clId="{5A37C49E-4BE4-4378-8572-0545459900A2}" dt="2018-10-10T03:33:05.880" v="1899"/>
          <ac:cxnSpMkLst>
            <pc:docMk/>
            <pc:sldMk cId="3973053542" sldId="296"/>
            <ac:cxnSpMk id="24" creationId="{32FA7456-0DAE-4679-A9B3-6C040C77787D}"/>
          </ac:cxnSpMkLst>
        </pc:cxnChg>
        <pc:cxnChg chg="add">
          <ac:chgData name="영화 진" userId="00b1fe421d0996c2" providerId="LiveId" clId="{5A37C49E-4BE4-4378-8572-0545459900A2}" dt="2018-10-10T03:33:05.880" v="1899"/>
          <ac:cxnSpMkLst>
            <pc:docMk/>
            <pc:sldMk cId="3973053542" sldId="296"/>
            <ac:cxnSpMk id="25" creationId="{8C85C9A3-EA13-4A90-9E7F-CE68157B34C1}"/>
          </ac:cxnSpMkLst>
        </pc:cxnChg>
        <pc:cxnChg chg="mod">
          <ac:chgData name="영화 진" userId="00b1fe421d0996c2" providerId="LiveId" clId="{5A37C49E-4BE4-4378-8572-0545459900A2}" dt="2018-10-10T03:21:53.258" v="1717" actId="208"/>
          <ac:cxnSpMkLst>
            <pc:docMk/>
            <pc:sldMk cId="3973053542" sldId="296"/>
            <ac:cxnSpMk id="75" creationId="{DC852A84-F460-40FB-B633-AFC9E5B5043E}"/>
          </ac:cxnSpMkLst>
        </pc:cxnChg>
      </pc:sldChg>
      <pc:sldChg chg="modSp add">
        <pc:chgData name="영화 진" userId="00b1fe421d0996c2" providerId="LiveId" clId="{5A37C49E-4BE4-4378-8572-0545459900A2}" dt="2018-10-10T03:20:25.555" v="1690" actId="13822"/>
        <pc:sldMkLst>
          <pc:docMk/>
          <pc:sldMk cId="3373463060" sldId="297"/>
        </pc:sldMkLst>
        <pc:spChg chg="mod">
          <ac:chgData name="영화 진" userId="00b1fe421d0996c2" providerId="LiveId" clId="{5A37C49E-4BE4-4378-8572-0545459900A2}" dt="2018-10-10T03:20:18.571" v="1688" actId="207"/>
          <ac:spMkLst>
            <pc:docMk/>
            <pc:sldMk cId="3373463060" sldId="297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3:20:25.555" v="1690" actId="13822"/>
          <ac:spMkLst>
            <pc:docMk/>
            <pc:sldMk cId="3373463060" sldId="297"/>
            <ac:spMk id="40" creationId="{57320D48-D7B2-4A02-B0E3-FE76B2E56184}"/>
          </ac:spMkLst>
        </pc:spChg>
        <pc:graphicFrameChg chg="modGraphic">
          <ac:chgData name="영화 진" userId="00b1fe421d0996c2" providerId="LiveId" clId="{5A37C49E-4BE4-4378-8572-0545459900A2}" dt="2018-10-10T03:20:19.578" v="1689" actId="20577"/>
          <ac:graphicFrameMkLst>
            <pc:docMk/>
            <pc:sldMk cId="3373463060" sldId="297"/>
            <ac:graphicFrameMk id="100" creationId="{B45A743A-1BA9-4A1C-9A64-D2ED09C90E9F}"/>
          </ac:graphicFrameMkLst>
        </pc:graphicFrameChg>
      </pc:sldChg>
      <pc:sldChg chg="addSp delSp modSp add">
        <pc:chgData name="영화 진" userId="00b1fe421d0996c2" providerId="LiveId" clId="{5A37C49E-4BE4-4378-8572-0545459900A2}" dt="2018-10-10T03:33:10.451" v="1902"/>
        <pc:sldMkLst>
          <pc:docMk/>
          <pc:sldMk cId="1913115276" sldId="298"/>
        </pc:sldMkLst>
        <pc:spChg chg="mod">
          <ac:chgData name="영화 진" userId="00b1fe421d0996c2" providerId="LiveId" clId="{5A37C49E-4BE4-4378-8572-0545459900A2}" dt="2018-10-10T03:22:08.134" v="1719" actId="207"/>
          <ac:spMkLst>
            <pc:docMk/>
            <pc:sldMk cId="1913115276" sldId="298"/>
            <ac:spMk id="20" creationId="{BBC052A3-93D8-49A3-A6BE-A8ECDA27862D}"/>
          </ac:spMkLst>
        </pc:spChg>
        <pc:spChg chg="mod">
          <ac:chgData name="영화 진" userId="00b1fe421d0996c2" providerId="LiveId" clId="{5A37C49E-4BE4-4378-8572-0545459900A2}" dt="2018-10-10T03:22:11.920" v="1720" actId="13822"/>
          <ac:spMkLst>
            <pc:docMk/>
            <pc:sldMk cId="1913115276" sldId="298"/>
            <ac:spMk id="65" creationId="{D7EB218C-2BBE-4B4E-A8AC-9EFB20BB0DCC}"/>
          </ac:spMkLst>
        </pc:spChg>
        <pc:graphicFrameChg chg="modGraphic">
          <ac:chgData name="영화 진" userId="00b1fe421d0996c2" providerId="LiveId" clId="{5A37C49E-4BE4-4378-8572-0545459900A2}" dt="2018-10-10T03:24:29.146" v="1797" actId="20577"/>
          <ac:graphicFrameMkLst>
            <pc:docMk/>
            <pc:sldMk cId="1913115276" sldId="298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3:09.135" v="1900" actId="478"/>
          <ac:cxnSpMkLst>
            <pc:docMk/>
            <pc:sldMk cId="1913115276" sldId="298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09.776" v="1901" actId="478"/>
          <ac:cxnSpMkLst>
            <pc:docMk/>
            <pc:sldMk cId="1913115276" sldId="298"/>
            <ac:cxnSpMk id="22" creationId="{4EAEF508-8A37-4614-AC50-96881E0DE4FD}"/>
          </ac:cxnSpMkLst>
        </pc:cxnChg>
        <pc:cxnChg chg="add">
          <ac:chgData name="영화 진" userId="00b1fe421d0996c2" providerId="LiveId" clId="{5A37C49E-4BE4-4378-8572-0545459900A2}" dt="2018-10-10T03:33:10.451" v="1902"/>
          <ac:cxnSpMkLst>
            <pc:docMk/>
            <pc:sldMk cId="1913115276" sldId="298"/>
            <ac:cxnSpMk id="24" creationId="{7CEDEB9D-90E8-4FFC-BC45-AA51352AC46E}"/>
          </ac:cxnSpMkLst>
        </pc:cxnChg>
        <pc:cxnChg chg="add">
          <ac:chgData name="영화 진" userId="00b1fe421d0996c2" providerId="LiveId" clId="{5A37C49E-4BE4-4378-8572-0545459900A2}" dt="2018-10-10T03:33:10.451" v="1902"/>
          <ac:cxnSpMkLst>
            <pc:docMk/>
            <pc:sldMk cId="1913115276" sldId="298"/>
            <ac:cxnSpMk id="25" creationId="{3E0225A5-E5C2-45E4-995E-08090E6C6D3C}"/>
          </ac:cxnSpMkLst>
        </pc:cxnChg>
      </pc:sldChg>
      <pc:sldChg chg="addSp delSp modSp add">
        <pc:chgData name="영화 진" userId="00b1fe421d0996c2" providerId="LiveId" clId="{5A37C49E-4BE4-4378-8572-0545459900A2}" dt="2018-10-10T03:46:57.769" v="1969" actId="1038"/>
        <pc:sldMkLst>
          <pc:docMk/>
          <pc:sldMk cId="1601784378" sldId="299"/>
        </pc:sldMkLst>
        <pc:spChg chg="mod">
          <ac:chgData name="영화 진" userId="00b1fe421d0996c2" providerId="LiveId" clId="{5A37C49E-4BE4-4378-8572-0545459900A2}" dt="2018-10-10T03:22:38.040" v="1724" actId="207"/>
          <ac:spMkLst>
            <pc:docMk/>
            <pc:sldMk cId="1601784378" sldId="299"/>
            <ac:spMk id="20" creationId="{BBC052A3-93D8-49A3-A6BE-A8ECDA27862D}"/>
          </ac:spMkLst>
        </pc:spChg>
        <pc:spChg chg="mod">
          <ac:chgData name="영화 진" userId="00b1fe421d0996c2" providerId="LiveId" clId="{5A37C49E-4BE4-4378-8572-0545459900A2}" dt="2018-10-10T03:22:27.912" v="1722" actId="13822"/>
          <ac:spMkLst>
            <pc:docMk/>
            <pc:sldMk cId="1601784378" sldId="299"/>
            <ac:spMk id="65" creationId="{D7EB218C-2BBE-4B4E-A8AC-9EFB20BB0DCC}"/>
          </ac:spMkLst>
        </pc:spChg>
        <pc:graphicFrameChg chg="modGraphic">
          <ac:chgData name="영화 진" userId="00b1fe421d0996c2" providerId="LiveId" clId="{5A37C49E-4BE4-4378-8572-0545459900A2}" dt="2018-10-10T03:24:34.794" v="1804" actId="20577"/>
          <ac:graphicFrameMkLst>
            <pc:docMk/>
            <pc:sldMk cId="1601784378" sldId="299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3:13.393" v="1903" actId="478"/>
          <ac:cxnSpMkLst>
            <pc:docMk/>
            <pc:sldMk cId="1601784378" sldId="299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13.936" v="1904" actId="478"/>
          <ac:cxnSpMkLst>
            <pc:docMk/>
            <pc:sldMk cId="1601784378" sldId="299"/>
            <ac:cxnSpMk id="22" creationId="{4EAEF508-8A37-4614-AC50-96881E0DE4FD}"/>
          </ac:cxnSpMkLst>
        </pc:cxnChg>
        <pc:cxnChg chg="mod">
          <ac:chgData name="영화 진" userId="00b1fe421d0996c2" providerId="LiveId" clId="{5A37C49E-4BE4-4378-8572-0545459900A2}" dt="2018-10-10T03:22:57.948" v="1728" actId="14100"/>
          <ac:cxnSpMkLst>
            <pc:docMk/>
            <pc:sldMk cId="1601784378" sldId="299"/>
            <ac:cxnSpMk id="23" creationId="{AC88608D-3544-483A-936C-33885A858D0C}"/>
          </ac:cxnSpMkLst>
        </pc:cxnChg>
        <pc:cxnChg chg="add mod">
          <ac:chgData name="영화 진" userId="00b1fe421d0996c2" providerId="LiveId" clId="{5A37C49E-4BE4-4378-8572-0545459900A2}" dt="2018-10-10T03:46:57.769" v="1969" actId="1038"/>
          <ac:cxnSpMkLst>
            <pc:docMk/>
            <pc:sldMk cId="1601784378" sldId="299"/>
            <ac:cxnSpMk id="24" creationId="{01FA53FD-BF20-4F64-A346-DBD755609D42}"/>
          </ac:cxnSpMkLst>
        </pc:cxnChg>
        <pc:cxnChg chg="add">
          <ac:chgData name="영화 진" userId="00b1fe421d0996c2" providerId="LiveId" clId="{5A37C49E-4BE4-4378-8572-0545459900A2}" dt="2018-10-10T03:33:14.618" v="1905"/>
          <ac:cxnSpMkLst>
            <pc:docMk/>
            <pc:sldMk cId="1601784378" sldId="299"/>
            <ac:cxnSpMk id="27" creationId="{3DED6692-9C72-4743-B64E-D50E2CC0CFC6}"/>
          </ac:cxnSpMkLst>
        </pc:cxnChg>
        <pc:cxnChg chg="add">
          <ac:chgData name="영화 진" userId="00b1fe421d0996c2" providerId="LiveId" clId="{5A37C49E-4BE4-4378-8572-0545459900A2}" dt="2018-10-10T03:33:14.618" v="1905"/>
          <ac:cxnSpMkLst>
            <pc:docMk/>
            <pc:sldMk cId="1601784378" sldId="299"/>
            <ac:cxnSpMk id="28" creationId="{C768FAA9-D7AF-484B-8B50-253355A705DC}"/>
          </ac:cxnSpMkLst>
        </pc:cxnChg>
        <pc:cxnChg chg="mod">
          <ac:chgData name="영화 진" userId="00b1fe421d0996c2" providerId="LiveId" clId="{5A37C49E-4BE4-4378-8572-0545459900A2}" dt="2018-10-10T03:22:31.185" v="1723" actId="13822"/>
          <ac:cxnSpMkLst>
            <pc:docMk/>
            <pc:sldMk cId="1601784378" sldId="299"/>
            <ac:cxnSpMk id="72" creationId="{0E57399D-D737-4E6F-9EB6-246E5A319BA5}"/>
          </ac:cxnSpMkLst>
        </pc:cxnChg>
      </pc:sldChg>
      <pc:sldChg chg="addSp delSp modSp add">
        <pc:chgData name="영화 진" userId="00b1fe421d0996c2" providerId="LiveId" clId="{5A37C49E-4BE4-4378-8572-0545459900A2}" dt="2018-10-10T03:47:02.049" v="1971"/>
        <pc:sldMkLst>
          <pc:docMk/>
          <pc:sldMk cId="602542427" sldId="301"/>
        </pc:sldMkLst>
        <pc:spChg chg="del">
          <ac:chgData name="영화 진" userId="00b1fe421d0996c2" providerId="LiveId" clId="{5A37C49E-4BE4-4378-8572-0545459900A2}" dt="2018-10-10T03:24:17.826" v="1792" actId="478"/>
          <ac:spMkLst>
            <pc:docMk/>
            <pc:sldMk cId="602542427" sldId="301"/>
            <ac:spMk id="26" creationId="{5F9DD3AC-231C-41D2-A449-0581DC7A0257}"/>
          </ac:spMkLst>
        </pc:spChg>
        <pc:graphicFrameChg chg="modGraphic">
          <ac:chgData name="영화 진" userId="00b1fe421d0996c2" providerId="LiveId" clId="{5A37C49E-4BE4-4378-8572-0545459900A2}" dt="2018-10-10T03:25:08.358" v="1813" actId="20577"/>
          <ac:graphicFrameMkLst>
            <pc:docMk/>
            <pc:sldMk cId="602542427" sldId="301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3:20.694" v="1906" actId="478"/>
          <ac:cxnSpMkLst>
            <pc:docMk/>
            <pc:sldMk cId="602542427" sldId="301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21.326" v="1907" actId="478"/>
          <ac:cxnSpMkLst>
            <pc:docMk/>
            <pc:sldMk cId="602542427" sldId="301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01.850" v="1970" actId="478"/>
          <ac:cxnSpMkLst>
            <pc:docMk/>
            <pc:sldMk cId="602542427" sldId="301"/>
            <ac:cxnSpMk id="24" creationId="{01FA53FD-BF20-4F64-A346-DBD755609D42}"/>
          </ac:cxnSpMkLst>
        </pc:cxnChg>
        <pc:cxnChg chg="add">
          <ac:chgData name="영화 진" userId="00b1fe421d0996c2" providerId="LiveId" clId="{5A37C49E-4BE4-4378-8572-0545459900A2}" dt="2018-10-10T03:47:02.049" v="1971"/>
          <ac:cxnSpMkLst>
            <pc:docMk/>
            <pc:sldMk cId="602542427" sldId="301"/>
            <ac:cxnSpMk id="26" creationId="{56BC268F-5E72-4BD5-B6CB-3BECD5F5F8D8}"/>
          </ac:cxnSpMkLst>
        </pc:cxnChg>
        <pc:cxnChg chg="add mod">
          <ac:chgData name="영화 진" userId="00b1fe421d0996c2" providerId="LiveId" clId="{5A37C49E-4BE4-4378-8572-0545459900A2}" dt="2018-10-10T03:33:24.242" v="1909" actId="14100"/>
          <ac:cxnSpMkLst>
            <pc:docMk/>
            <pc:sldMk cId="602542427" sldId="301"/>
            <ac:cxnSpMk id="27" creationId="{95CAA1DC-8979-427B-9242-F590C7BB6E60}"/>
          </ac:cxnSpMkLst>
        </pc:cxnChg>
        <pc:cxnChg chg="add">
          <ac:chgData name="영화 진" userId="00b1fe421d0996c2" providerId="LiveId" clId="{5A37C49E-4BE4-4378-8572-0545459900A2}" dt="2018-10-10T03:33:21.981" v="1908"/>
          <ac:cxnSpMkLst>
            <pc:docMk/>
            <pc:sldMk cId="602542427" sldId="301"/>
            <ac:cxnSpMk id="28" creationId="{2F6D9AD2-A3E4-4AF2-B9CA-75A3B104516C}"/>
          </ac:cxnSpMkLst>
        </pc:cxnChg>
        <pc:cxnChg chg="add">
          <ac:chgData name="영화 진" userId="00b1fe421d0996c2" providerId="LiveId" clId="{5A37C49E-4BE4-4378-8572-0545459900A2}" dt="2018-10-10T03:33:21.981" v="1908"/>
          <ac:cxnSpMkLst>
            <pc:docMk/>
            <pc:sldMk cId="602542427" sldId="301"/>
            <ac:cxnSpMk id="29" creationId="{FD61758B-C0B4-4DBF-8B0A-5CABCC06AF7A}"/>
          </ac:cxnSpMkLst>
        </pc:cxnChg>
        <pc:cxnChg chg="mod">
          <ac:chgData name="영화 진" userId="00b1fe421d0996c2" providerId="LiveId" clId="{5A37C49E-4BE4-4378-8572-0545459900A2}" dt="2018-10-10T03:25:03.135" v="1807" actId="13822"/>
          <ac:cxnSpMkLst>
            <pc:docMk/>
            <pc:sldMk cId="602542427" sldId="301"/>
            <ac:cxnSpMk id="73" creationId="{1426F396-A4A9-4F05-AD2C-0D13BD99C9BE}"/>
          </ac:cxnSpMkLst>
        </pc:cxnChg>
      </pc:sldChg>
      <pc:sldChg chg="addSp delSp modSp add">
        <pc:chgData name="영화 진" userId="00b1fe421d0996c2" providerId="LiveId" clId="{5A37C49E-4BE4-4378-8572-0545459900A2}" dt="2018-10-10T03:47:08.202" v="1973"/>
        <pc:sldMkLst>
          <pc:docMk/>
          <pc:sldMk cId="366951401" sldId="302"/>
        </pc:sldMkLst>
        <pc:spChg chg="mod">
          <ac:chgData name="영화 진" userId="00b1fe421d0996c2" providerId="LiveId" clId="{5A37C49E-4BE4-4378-8572-0545459900A2}" dt="2018-10-10T03:25:29.219" v="1815" actId="207"/>
          <ac:spMkLst>
            <pc:docMk/>
            <pc:sldMk cId="366951401" sldId="302"/>
            <ac:spMk id="25" creationId="{83CB293C-0E7E-4F3A-AFD0-EB2768794C97}"/>
          </ac:spMkLst>
        </pc:spChg>
        <pc:spChg chg="mod">
          <ac:chgData name="영화 진" userId="00b1fe421d0996c2" providerId="LiveId" clId="{5A37C49E-4BE4-4378-8572-0545459900A2}" dt="2018-10-10T03:27:37.722" v="1842" actId="13822"/>
          <ac:spMkLst>
            <pc:docMk/>
            <pc:sldMk cId="366951401" sldId="302"/>
            <ac:spMk id="66" creationId="{E67DB2A8-8CF1-4B97-B098-E6FF143221B7}"/>
          </ac:spMkLst>
        </pc:spChg>
        <pc:graphicFrameChg chg="modGraphic">
          <ac:chgData name="영화 진" userId="00b1fe421d0996c2" providerId="LiveId" clId="{5A37C49E-4BE4-4378-8572-0545459900A2}" dt="2018-10-10T03:25:32.454" v="1820" actId="20577"/>
          <ac:graphicFrameMkLst>
            <pc:docMk/>
            <pc:sldMk cId="366951401" sldId="302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3:31.183" v="1911" actId="478"/>
          <ac:cxnSpMkLst>
            <pc:docMk/>
            <pc:sldMk cId="366951401" sldId="302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31.742" v="1912" actId="478"/>
          <ac:cxnSpMkLst>
            <pc:docMk/>
            <pc:sldMk cId="366951401" sldId="302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08.009" v="1972" actId="478"/>
          <ac:cxnSpMkLst>
            <pc:docMk/>
            <pc:sldMk cId="366951401" sldId="302"/>
            <ac:cxnSpMk id="24" creationId="{01FA53FD-BF20-4F64-A346-DBD755609D42}"/>
          </ac:cxnSpMkLst>
        </pc:cxnChg>
        <pc:cxnChg chg="add">
          <ac:chgData name="영화 진" userId="00b1fe421d0996c2" providerId="LiveId" clId="{5A37C49E-4BE4-4378-8572-0545459900A2}" dt="2018-10-10T03:33:32.417" v="1913"/>
          <ac:cxnSpMkLst>
            <pc:docMk/>
            <pc:sldMk cId="366951401" sldId="302"/>
            <ac:cxnSpMk id="26" creationId="{819EC29F-63AB-4E0D-AD37-CB91EC5A1F37}"/>
          </ac:cxnSpMkLst>
        </pc:cxnChg>
        <pc:cxnChg chg="del">
          <ac:chgData name="영화 진" userId="00b1fe421d0996c2" providerId="LiveId" clId="{5A37C49E-4BE4-4378-8572-0545459900A2}" dt="2018-10-10T03:33:30.501" v="1910" actId="478"/>
          <ac:cxnSpMkLst>
            <pc:docMk/>
            <pc:sldMk cId="366951401" sldId="302"/>
            <ac:cxnSpMk id="27" creationId="{95CAA1DC-8979-427B-9242-F590C7BB6E60}"/>
          </ac:cxnSpMkLst>
        </pc:cxnChg>
        <pc:cxnChg chg="add">
          <ac:chgData name="영화 진" userId="00b1fe421d0996c2" providerId="LiveId" clId="{5A37C49E-4BE4-4378-8572-0545459900A2}" dt="2018-10-10T03:47:08.202" v="1973"/>
          <ac:cxnSpMkLst>
            <pc:docMk/>
            <pc:sldMk cId="366951401" sldId="302"/>
            <ac:cxnSpMk id="27" creationId="{F626B7A1-C0DA-4BF6-AF69-B92CE5BE02CA}"/>
          </ac:cxnSpMkLst>
        </pc:cxnChg>
        <pc:cxnChg chg="add">
          <ac:chgData name="영화 진" userId="00b1fe421d0996c2" providerId="LiveId" clId="{5A37C49E-4BE4-4378-8572-0545459900A2}" dt="2018-10-10T03:33:32.417" v="1913"/>
          <ac:cxnSpMkLst>
            <pc:docMk/>
            <pc:sldMk cId="366951401" sldId="302"/>
            <ac:cxnSpMk id="28" creationId="{20D24E35-E5AA-451A-B1B2-BAE13BE86987}"/>
          </ac:cxnSpMkLst>
        </pc:cxnChg>
        <pc:cxnChg chg="add">
          <ac:chgData name="영화 진" userId="00b1fe421d0996c2" providerId="LiveId" clId="{5A37C49E-4BE4-4378-8572-0545459900A2}" dt="2018-10-10T03:33:32.417" v="1913"/>
          <ac:cxnSpMkLst>
            <pc:docMk/>
            <pc:sldMk cId="366951401" sldId="302"/>
            <ac:cxnSpMk id="29" creationId="{91C5802E-1511-470C-8303-F65A8831646E}"/>
          </ac:cxnSpMkLst>
        </pc:cxnChg>
      </pc:sldChg>
      <pc:sldChg chg="addSp delSp modSp add">
        <pc:chgData name="영화 진" userId="00b1fe421d0996c2" providerId="LiveId" clId="{5A37C49E-4BE4-4378-8572-0545459900A2}" dt="2018-10-10T03:47:13.106" v="1975"/>
        <pc:sldMkLst>
          <pc:docMk/>
          <pc:sldMk cId="3671115943" sldId="303"/>
        </pc:sldMkLst>
        <pc:spChg chg="mod">
          <ac:chgData name="영화 진" userId="00b1fe421d0996c2" providerId="LiveId" clId="{5A37C49E-4BE4-4378-8572-0545459900A2}" dt="2018-10-10T03:25:40.157" v="1822" actId="207"/>
          <ac:spMkLst>
            <pc:docMk/>
            <pc:sldMk cId="3671115943" sldId="303"/>
            <ac:spMk id="25" creationId="{83CB293C-0E7E-4F3A-AFD0-EB2768794C97}"/>
          </ac:spMkLst>
        </pc:spChg>
        <pc:spChg chg="mod">
          <ac:chgData name="영화 진" userId="00b1fe421d0996c2" providerId="LiveId" clId="{5A37C49E-4BE4-4378-8572-0545459900A2}" dt="2018-10-10T03:27:44.785" v="1843" actId="13822"/>
          <ac:spMkLst>
            <pc:docMk/>
            <pc:sldMk cId="3671115943" sldId="303"/>
            <ac:spMk id="66" creationId="{E67DB2A8-8CF1-4B97-B098-E6FF143221B7}"/>
          </ac:spMkLst>
        </pc:spChg>
        <pc:cxnChg chg="del">
          <ac:chgData name="영화 진" userId="00b1fe421d0996c2" providerId="LiveId" clId="{5A37C49E-4BE4-4378-8572-0545459900A2}" dt="2018-10-10T03:33:38.719" v="1915" actId="478"/>
          <ac:cxnSpMkLst>
            <pc:docMk/>
            <pc:sldMk cId="3671115943" sldId="303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39.325" v="1916" actId="478"/>
          <ac:cxnSpMkLst>
            <pc:docMk/>
            <pc:sldMk cId="3671115943" sldId="303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12.921" v="1974" actId="478"/>
          <ac:cxnSpMkLst>
            <pc:docMk/>
            <pc:sldMk cId="3671115943" sldId="303"/>
            <ac:cxnSpMk id="24" creationId="{01FA53FD-BF20-4F64-A346-DBD755609D42}"/>
          </ac:cxnSpMkLst>
        </pc:cxnChg>
        <pc:cxnChg chg="add mod">
          <ac:chgData name="영화 진" userId="00b1fe421d0996c2" providerId="LiveId" clId="{5A37C49E-4BE4-4378-8572-0545459900A2}" dt="2018-10-10T03:28:03.705" v="1845" actId="14100"/>
          <ac:cxnSpMkLst>
            <pc:docMk/>
            <pc:sldMk cId="3671115943" sldId="303"/>
            <ac:cxnSpMk id="26" creationId="{CF2BAA5B-AFF6-42BB-931A-17F52DE7CF0C}"/>
          </ac:cxnSpMkLst>
        </pc:cxnChg>
        <pc:cxnChg chg="add">
          <ac:chgData name="영화 진" userId="00b1fe421d0996c2" providerId="LiveId" clId="{5A37C49E-4BE4-4378-8572-0545459900A2}" dt="2018-10-10T03:47:13.106" v="1975"/>
          <ac:cxnSpMkLst>
            <pc:docMk/>
            <pc:sldMk cId="3671115943" sldId="303"/>
            <ac:cxnSpMk id="27" creationId="{76DCB75B-9A9E-4FBA-B45F-410CD271E574}"/>
          </ac:cxnSpMkLst>
        </pc:cxnChg>
        <pc:cxnChg chg="del">
          <ac:chgData name="영화 진" userId="00b1fe421d0996c2" providerId="LiveId" clId="{5A37C49E-4BE4-4378-8572-0545459900A2}" dt="2018-10-10T03:33:38.095" v="1914" actId="478"/>
          <ac:cxnSpMkLst>
            <pc:docMk/>
            <pc:sldMk cId="3671115943" sldId="303"/>
            <ac:cxnSpMk id="27" creationId="{95CAA1DC-8979-427B-9242-F590C7BB6E60}"/>
          </ac:cxnSpMkLst>
        </pc:cxnChg>
        <pc:cxnChg chg="add">
          <ac:chgData name="영화 진" userId="00b1fe421d0996c2" providerId="LiveId" clId="{5A37C49E-4BE4-4378-8572-0545459900A2}" dt="2018-10-10T03:33:40.028" v="1917"/>
          <ac:cxnSpMkLst>
            <pc:docMk/>
            <pc:sldMk cId="3671115943" sldId="303"/>
            <ac:cxnSpMk id="31" creationId="{0AB56137-80F5-4CE9-8904-3D4C85AB7420}"/>
          </ac:cxnSpMkLst>
        </pc:cxnChg>
        <pc:cxnChg chg="add">
          <ac:chgData name="영화 진" userId="00b1fe421d0996c2" providerId="LiveId" clId="{5A37C49E-4BE4-4378-8572-0545459900A2}" dt="2018-10-10T03:33:40.028" v="1917"/>
          <ac:cxnSpMkLst>
            <pc:docMk/>
            <pc:sldMk cId="3671115943" sldId="303"/>
            <ac:cxnSpMk id="32" creationId="{AC3DEA74-0384-45DE-85F1-B63BF018DB1A}"/>
          </ac:cxnSpMkLst>
        </pc:cxnChg>
        <pc:cxnChg chg="add">
          <ac:chgData name="영화 진" userId="00b1fe421d0996c2" providerId="LiveId" clId="{5A37C49E-4BE4-4378-8572-0545459900A2}" dt="2018-10-10T03:33:40.028" v="1917"/>
          <ac:cxnSpMkLst>
            <pc:docMk/>
            <pc:sldMk cId="3671115943" sldId="303"/>
            <ac:cxnSpMk id="33" creationId="{B31EDF5C-AB9B-4D56-BC73-FB3D17A46D45}"/>
          </ac:cxnSpMkLst>
        </pc:cxnChg>
        <pc:cxnChg chg="mod">
          <ac:chgData name="영화 진" userId="00b1fe421d0996c2" providerId="LiveId" clId="{5A37C49E-4BE4-4378-8572-0545459900A2}" dt="2018-10-10T03:27:50.477" v="1844" actId="208"/>
          <ac:cxnSpMkLst>
            <pc:docMk/>
            <pc:sldMk cId="3671115943" sldId="303"/>
            <ac:cxnSpMk id="73" creationId="{1426F396-A4A9-4F05-AD2C-0D13BD99C9BE}"/>
          </ac:cxnSpMkLst>
        </pc:cxnChg>
      </pc:sldChg>
      <pc:sldChg chg="addSp delSp modSp add">
        <pc:chgData name="영화 진" userId="00b1fe421d0996c2" providerId="LiveId" clId="{5A37C49E-4BE4-4378-8572-0545459900A2}" dt="2018-10-10T03:47:17.443" v="1977"/>
        <pc:sldMkLst>
          <pc:docMk/>
          <pc:sldMk cId="1289000968" sldId="304"/>
        </pc:sldMkLst>
        <pc:spChg chg="ord">
          <ac:chgData name="영화 진" userId="00b1fe421d0996c2" providerId="LiveId" clId="{5A37C49E-4BE4-4378-8572-0545459900A2}" dt="2018-10-10T03:34:39.010" v="1949" actId="166"/>
          <ac:spMkLst>
            <pc:docMk/>
            <pc:sldMk cId="1289000968" sldId="304"/>
            <ac:spMk id="11" creationId="{7F0FD1EC-550E-47EB-AA7E-5AC7FA1899C2}"/>
          </ac:spMkLst>
        </pc:spChg>
        <pc:spChg chg="add">
          <ac:chgData name="영화 진" userId="00b1fe421d0996c2" providerId="LiveId" clId="{5A37C49E-4BE4-4378-8572-0545459900A2}" dt="2018-10-10T03:26:28.450" v="1830"/>
          <ac:spMkLst>
            <pc:docMk/>
            <pc:sldMk cId="1289000968" sldId="304"/>
            <ac:spMk id="28" creationId="{B951A4E8-8876-4249-A1A8-CAC401A4D14B}"/>
          </ac:spMkLst>
        </pc:spChg>
        <pc:grpChg chg="add">
          <ac:chgData name="영화 진" userId="00b1fe421d0996c2" providerId="LiveId" clId="{5A37C49E-4BE4-4378-8572-0545459900A2}" dt="2018-10-10T03:28:26.953" v="1849"/>
          <ac:grpSpMkLst>
            <pc:docMk/>
            <pc:sldMk cId="1289000968" sldId="304"/>
            <ac:grpSpMk id="35" creationId="{5115D13C-0B9D-4B20-B055-3F40D81934DE}"/>
          </ac:grpSpMkLst>
        </pc:grpChg>
        <pc:grpChg chg="del">
          <ac:chgData name="영화 진" userId="00b1fe421d0996c2" providerId="LiveId" clId="{5A37C49E-4BE4-4378-8572-0545459900A2}" dt="2018-10-10T03:28:22.840" v="1848" actId="478"/>
          <ac:grpSpMkLst>
            <pc:docMk/>
            <pc:sldMk cId="1289000968" sldId="304"/>
            <ac:grpSpMk id="38" creationId="{7DBA5D1A-DCE4-4F93-A12F-EB1B023F1E43}"/>
          </ac:grpSpMkLst>
        </pc:grpChg>
        <pc:cxnChg chg="del">
          <ac:chgData name="영화 진" userId="00b1fe421d0996c2" providerId="LiveId" clId="{5A37C49E-4BE4-4378-8572-0545459900A2}" dt="2018-10-10T03:33:48.264" v="1923" actId="478"/>
          <ac:cxnSpMkLst>
            <pc:docMk/>
            <pc:sldMk cId="1289000968" sldId="304"/>
            <ac:cxnSpMk id="19" creationId="{8F4B9751-7A2D-4E8D-8074-B22FC1DBB669}"/>
          </ac:cxnSpMkLst>
        </pc:cxnChg>
        <pc:cxnChg chg="add del">
          <ac:chgData name="영화 진" userId="00b1fe421d0996c2" providerId="LiveId" clId="{5A37C49E-4BE4-4378-8572-0545459900A2}" dt="2018-10-10T03:33:49.054" v="1924" actId="478"/>
          <ac:cxnSpMkLst>
            <pc:docMk/>
            <pc:sldMk cId="1289000968" sldId="304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17.177" v="1976" actId="478"/>
          <ac:cxnSpMkLst>
            <pc:docMk/>
            <pc:sldMk cId="1289000968" sldId="304"/>
            <ac:cxnSpMk id="24" creationId="{01FA53FD-BF20-4F64-A346-DBD755609D42}"/>
          </ac:cxnSpMkLst>
        </pc:cxnChg>
        <pc:cxnChg chg="del">
          <ac:chgData name="영화 진" userId="00b1fe421d0996c2" providerId="LiveId" clId="{5A37C49E-4BE4-4378-8572-0545459900A2}" dt="2018-10-10T03:28:07.895" v="1846" actId="478"/>
          <ac:cxnSpMkLst>
            <pc:docMk/>
            <pc:sldMk cId="1289000968" sldId="304"/>
            <ac:cxnSpMk id="26" creationId="{CF2BAA5B-AFF6-42BB-931A-17F52DE7CF0C}"/>
          </ac:cxnSpMkLst>
        </pc:cxnChg>
        <pc:cxnChg chg="del">
          <ac:chgData name="영화 진" userId="00b1fe421d0996c2" providerId="LiveId" clId="{5A37C49E-4BE4-4378-8572-0545459900A2}" dt="2018-10-10T03:33:43.991" v="1918" actId="478"/>
          <ac:cxnSpMkLst>
            <pc:docMk/>
            <pc:sldMk cId="1289000968" sldId="304"/>
            <ac:cxnSpMk id="27" creationId="{95CAA1DC-8979-427B-9242-F590C7BB6E60}"/>
          </ac:cxnSpMkLst>
        </pc:cxnChg>
        <pc:cxnChg chg="add del mod">
          <ac:chgData name="영화 진" userId="00b1fe421d0996c2" providerId="LiveId" clId="{5A37C49E-4BE4-4378-8572-0545459900A2}" dt="2018-10-10T03:33:51.834" v="1926" actId="14100"/>
          <ac:cxnSpMkLst>
            <pc:docMk/>
            <pc:sldMk cId="1289000968" sldId="304"/>
            <ac:cxnSpMk id="29" creationId="{FEA4193D-3696-49E7-8A9B-3A3F6D10E55E}"/>
          </ac:cxnSpMkLst>
        </pc:cxnChg>
        <pc:cxnChg chg="add">
          <ac:chgData name="영화 진" userId="00b1fe421d0996c2" providerId="LiveId" clId="{5A37C49E-4BE4-4378-8572-0545459900A2}" dt="2018-10-10T03:47:17.443" v="1977"/>
          <ac:cxnSpMkLst>
            <pc:docMk/>
            <pc:sldMk cId="1289000968" sldId="304"/>
            <ac:cxnSpMk id="30" creationId="{CE5DF1FA-9FB9-4781-80CA-4F1447A28ACC}"/>
          </ac:cxnSpMkLst>
        </pc:cxnChg>
        <pc:cxnChg chg="add">
          <ac:chgData name="영화 진" userId="00b1fe421d0996c2" providerId="LiveId" clId="{5A37C49E-4BE4-4378-8572-0545459900A2}" dt="2018-10-10T03:28:10.192" v="1847"/>
          <ac:cxnSpMkLst>
            <pc:docMk/>
            <pc:sldMk cId="1289000968" sldId="304"/>
            <ac:cxnSpMk id="34" creationId="{03E94D8B-80F0-4B5F-A189-158BE9064507}"/>
          </ac:cxnSpMkLst>
        </pc:cxnChg>
        <pc:cxnChg chg="mod">
          <ac:chgData name="영화 진" userId="00b1fe421d0996c2" providerId="LiveId" clId="{5A37C49E-4BE4-4378-8572-0545459900A2}" dt="2018-10-10T03:28:40.559" v="1850" actId="13822"/>
          <ac:cxnSpMkLst>
            <pc:docMk/>
            <pc:sldMk cId="1289000968" sldId="304"/>
            <ac:cxnSpMk id="45" creationId="{B85F29E8-DC49-444D-B4A1-0072A2B21E13}"/>
          </ac:cxnSpMkLst>
        </pc:cxnChg>
        <pc:cxnChg chg="add">
          <ac:chgData name="영화 진" userId="00b1fe421d0996c2" providerId="LiveId" clId="{5A37C49E-4BE4-4378-8572-0545459900A2}" dt="2018-10-10T03:33:49.730" v="1925"/>
          <ac:cxnSpMkLst>
            <pc:docMk/>
            <pc:sldMk cId="1289000968" sldId="304"/>
            <ac:cxnSpMk id="47" creationId="{01CF3145-D719-4EEE-BE32-7C2D18C7E61B}"/>
          </ac:cxnSpMkLst>
        </pc:cxnChg>
        <pc:cxnChg chg="add">
          <ac:chgData name="영화 진" userId="00b1fe421d0996c2" providerId="LiveId" clId="{5A37C49E-4BE4-4378-8572-0545459900A2}" dt="2018-10-10T03:33:49.730" v="1925"/>
          <ac:cxnSpMkLst>
            <pc:docMk/>
            <pc:sldMk cId="1289000968" sldId="304"/>
            <ac:cxnSpMk id="48" creationId="{EFEB8E79-954D-41D2-B67A-ADBF22A9A4F4}"/>
          </ac:cxnSpMkLst>
        </pc:cxnChg>
        <pc:cxnChg chg="add">
          <ac:chgData name="영화 진" userId="00b1fe421d0996c2" providerId="LiveId" clId="{5A37C49E-4BE4-4378-8572-0545459900A2}" dt="2018-10-10T03:33:49.730" v="1925"/>
          <ac:cxnSpMkLst>
            <pc:docMk/>
            <pc:sldMk cId="1289000968" sldId="304"/>
            <ac:cxnSpMk id="49" creationId="{419FA42A-DCD2-4389-837B-F25DFCFBC176}"/>
          </ac:cxnSpMkLst>
        </pc:cxnChg>
        <pc:cxnChg chg="mod">
          <ac:chgData name="영화 진" userId="00b1fe421d0996c2" providerId="LiveId" clId="{5A37C49E-4BE4-4378-8572-0545459900A2}" dt="2018-10-10T03:28:22.840" v="1848" actId="478"/>
          <ac:cxnSpMkLst>
            <pc:docMk/>
            <pc:sldMk cId="1289000968" sldId="304"/>
            <ac:cxnSpMk id="72" creationId="{0E57399D-D737-4E6F-9EB6-246E5A319BA5}"/>
          </ac:cxnSpMkLst>
        </pc:cxnChg>
        <pc:cxnChg chg="mod">
          <ac:chgData name="영화 진" userId="00b1fe421d0996c2" providerId="LiveId" clId="{5A37C49E-4BE4-4378-8572-0545459900A2}" dt="2018-10-10T03:28:22.840" v="1848" actId="478"/>
          <ac:cxnSpMkLst>
            <pc:docMk/>
            <pc:sldMk cId="1289000968" sldId="304"/>
            <ac:cxnSpMk id="73" creationId="{1426F396-A4A9-4F05-AD2C-0D13BD99C9BE}"/>
          </ac:cxnSpMkLst>
        </pc:cxnChg>
        <pc:cxnChg chg="mod">
          <ac:chgData name="영화 진" userId="00b1fe421d0996c2" providerId="LiveId" clId="{5A37C49E-4BE4-4378-8572-0545459900A2}" dt="2018-10-10T03:28:22.840" v="1848" actId="478"/>
          <ac:cxnSpMkLst>
            <pc:docMk/>
            <pc:sldMk cId="1289000968" sldId="304"/>
            <ac:cxnSpMk id="74" creationId="{768B3C72-D44D-4282-96DA-0E5E0E7C6CC5}"/>
          </ac:cxnSpMkLst>
        </pc:cxnChg>
        <pc:cxnChg chg="mod">
          <ac:chgData name="영화 진" userId="00b1fe421d0996c2" providerId="LiveId" clId="{5A37C49E-4BE4-4378-8572-0545459900A2}" dt="2018-10-10T03:28:22.840" v="1848" actId="478"/>
          <ac:cxnSpMkLst>
            <pc:docMk/>
            <pc:sldMk cId="1289000968" sldId="304"/>
            <ac:cxnSpMk id="75" creationId="{DC852A84-F460-40FB-B633-AFC9E5B5043E}"/>
          </ac:cxnSpMkLst>
        </pc:cxnChg>
      </pc:sldChg>
      <pc:sldChg chg="addSp delSp modSp add">
        <pc:chgData name="영화 진" userId="00b1fe421d0996c2" providerId="LiveId" clId="{5A37C49E-4BE4-4378-8572-0545459900A2}" dt="2018-10-10T03:47:20.942" v="1979"/>
        <pc:sldMkLst>
          <pc:docMk/>
          <pc:sldMk cId="138170829" sldId="305"/>
        </pc:sldMkLst>
        <pc:spChg chg="ord">
          <ac:chgData name="영화 진" userId="00b1fe421d0996c2" providerId="LiveId" clId="{5A37C49E-4BE4-4378-8572-0545459900A2}" dt="2018-10-10T03:34:35.824" v="1948" actId="166"/>
          <ac:spMkLst>
            <pc:docMk/>
            <pc:sldMk cId="138170829" sldId="305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3:27:19.885" v="1839" actId="207"/>
          <ac:spMkLst>
            <pc:docMk/>
            <pc:sldMk cId="138170829" sldId="305"/>
            <ac:spMk id="28" creationId="{B951A4E8-8876-4249-A1A8-CAC401A4D14B}"/>
          </ac:spMkLst>
        </pc:spChg>
        <pc:spChg chg="mod">
          <ac:chgData name="영화 진" userId="00b1fe421d0996c2" providerId="LiveId" clId="{5A37C49E-4BE4-4378-8572-0545459900A2}" dt="2018-10-10T03:28:51.010" v="1853" actId="13822"/>
          <ac:spMkLst>
            <pc:docMk/>
            <pc:sldMk cId="138170829" sldId="305"/>
            <ac:spMk id="34" creationId="{C5C1D87C-1848-4842-98F8-6C24C614E20B}"/>
          </ac:spMkLst>
        </pc:spChg>
        <pc:grpChg chg="add">
          <ac:chgData name="영화 진" userId="00b1fe421d0996c2" providerId="LiveId" clId="{5A37C49E-4BE4-4378-8572-0545459900A2}" dt="2018-10-10T03:28:48.308" v="1852"/>
          <ac:grpSpMkLst>
            <pc:docMk/>
            <pc:sldMk cId="138170829" sldId="305"/>
            <ac:grpSpMk id="30" creationId="{4F81939C-3E5A-4275-B9AE-9CF1DB3ACA0B}"/>
          </ac:grpSpMkLst>
        </pc:grpChg>
        <pc:grpChg chg="del">
          <ac:chgData name="영화 진" userId="00b1fe421d0996c2" providerId="LiveId" clId="{5A37C49E-4BE4-4378-8572-0545459900A2}" dt="2018-10-10T03:28:48.121" v="1851" actId="478"/>
          <ac:grpSpMkLst>
            <pc:docMk/>
            <pc:sldMk cId="138170829" sldId="305"/>
            <ac:grpSpMk id="38" creationId="{7DBA5D1A-DCE4-4F93-A12F-EB1B023F1E43}"/>
          </ac:grpSpMkLst>
        </pc:grpChg>
        <pc:graphicFrameChg chg="modGraphic">
          <ac:chgData name="영화 진" userId="00b1fe421d0996c2" providerId="LiveId" clId="{5A37C49E-4BE4-4378-8572-0545459900A2}" dt="2018-10-10T03:27:22.445" v="1841" actId="20577"/>
          <ac:graphicFrameMkLst>
            <pc:docMk/>
            <pc:sldMk cId="138170829" sldId="305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3:59.238" v="1929" actId="478"/>
          <ac:cxnSpMkLst>
            <pc:docMk/>
            <pc:sldMk cId="138170829" sldId="305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3:59.935" v="1930" actId="478"/>
          <ac:cxnSpMkLst>
            <pc:docMk/>
            <pc:sldMk cId="138170829" sldId="305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20.737" v="1978" actId="478"/>
          <ac:cxnSpMkLst>
            <pc:docMk/>
            <pc:sldMk cId="138170829" sldId="305"/>
            <ac:cxnSpMk id="24" creationId="{01FA53FD-BF20-4F64-A346-DBD755609D42}"/>
          </ac:cxnSpMkLst>
        </pc:cxnChg>
        <pc:cxnChg chg="del">
          <ac:chgData name="영화 진" userId="00b1fe421d0996c2" providerId="LiveId" clId="{5A37C49E-4BE4-4378-8572-0545459900A2}" dt="2018-10-10T03:29:14.984" v="1863" actId="478"/>
          <ac:cxnSpMkLst>
            <pc:docMk/>
            <pc:sldMk cId="138170829" sldId="305"/>
            <ac:cxnSpMk id="26" creationId="{CF2BAA5B-AFF6-42BB-931A-17F52DE7CF0C}"/>
          </ac:cxnSpMkLst>
        </pc:cxnChg>
        <pc:cxnChg chg="del">
          <ac:chgData name="영화 진" userId="00b1fe421d0996c2" providerId="LiveId" clId="{5A37C49E-4BE4-4378-8572-0545459900A2}" dt="2018-10-10T03:33:58.553" v="1928" actId="478"/>
          <ac:cxnSpMkLst>
            <pc:docMk/>
            <pc:sldMk cId="138170829" sldId="305"/>
            <ac:cxnSpMk id="27" creationId="{95CAA1DC-8979-427B-9242-F590C7BB6E60}"/>
          </ac:cxnSpMkLst>
        </pc:cxnChg>
        <pc:cxnChg chg="add">
          <ac:chgData name="영화 진" userId="00b1fe421d0996c2" providerId="LiveId" clId="{5A37C49E-4BE4-4378-8572-0545459900A2}" dt="2018-10-10T03:47:20.942" v="1979"/>
          <ac:cxnSpMkLst>
            <pc:docMk/>
            <pc:sldMk cId="138170829" sldId="305"/>
            <ac:cxnSpMk id="29" creationId="{0C03FCD5-24A5-412D-8BF9-7D9FE76502F7}"/>
          </ac:cxnSpMkLst>
        </pc:cxnChg>
        <pc:cxnChg chg="del">
          <ac:chgData name="영화 진" userId="00b1fe421d0996c2" providerId="LiveId" clId="{5A37C49E-4BE4-4378-8572-0545459900A2}" dt="2018-10-10T03:33:58.163" v="1927" actId="478"/>
          <ac:cxnSpMkLst>
            <pc:docMk/>
            <pc:sldMk cId="138170829" sldId="305"/>
            <ac:cxnSpMk id="29" creationId="{FEA4193D-3696-49E7-8A9B-3A3F6D10E55E}"/>
          </ac:cxnSpMkLst>
        </pc:cxnChg>
        <pc:cxnChg chg="add del">
          <ac:chgData name="영화 진" userId="00b1fe421d0996c2" providerId="LiveId" clId="{5A37C49E-4BE4-4378-8572-0545459900A2}" dt="2018-10-10T03:29:14.078" v="1862"/>
          <ac:cxnSpMkLst>
            <pc:docMk/>
            <pc:sldMk cId="138170829" sldId="305"/>
            <ac:cxnSpMk id="42" creationId="{23C90A4D-2479-462F-80D2-9D45727D3DFE}"/>
          </ac:cxnSpMkLst>
        </pc:cxnChg>
        <pc:cxnChg chg="add">
          <ac:chgData name="영화 진" userId="00b1fe421d0996c2" providerId="LiveId" clId="{5A37C49E-4BE4-4378-8572-0545459900A2}" dt="2018-10-10T03:29:15.170" v="1864"/>
          <ac:cxnSpMkLst>
            <pc:docMk/>
            <pc:sldMk cId="138170829" sldId="305"/>
            <ac:cxnSpMk id="43" creationId="{81CBE011-B7C0-493E-A214-EC903E878FF9}"/>
          </ac:cxnSpMkLst>
        </pc:cxnChg>
        <pc:cxnChg chg="add">
          <ac:chgData name="영화 진" userId="00b1fe421d0996c2" providerId="LiveId" clId="{5A37C49E-4BE4-4378-8572-0545459900A2}" dt="2018-10-10T03:34:00.636" v="1931"/>
          <ac:cxnSpMkLst>
            <pc:docMk/>
            <pc:sldMk cId="138170829" sldId="305"/>
            <ac:cxnSpMk id="44" creationId="{96B2AD26-9774-471C-9F12-77F0D3F0FC8D}"/>
          </ac:cxnSpMkLst>
        </pc:cxnChg>
        <pc:cxnChg chg="add">
          <ac:chgData name="영화 진" userId="00b1fe421d0996c2" providerId="LiveId" clId="{5A37C49E-4BE4-4378-8572-0545459900A2}" dt="2018-10-10T03:34:00.636" v="1931"/>
          <ac:cxnSpMkLst>
            <pc:docMk/>
            <pc:sldMk cId="138170829" sldId="305"/>
            <ac:cxnSpMk id="45" creationId="{189538B0-57AC-4D9B-8279-AFB9EB66D3B6}"/>
          </ac:cxnSpMkLst>
        </pc:cxnChg>
        <pc:cxnChg chg="add">
          <ac:chgData name="영화 진" userId="00b1fe421d0996c2" providerId="LiveId" clId="{5A37C49E-4BE4-4378-8572-0545459900A2}" dt="2018-10-10T03:34:00.636" v="1931"/>
          <ac:cxnSpMkLst>
            <pc:docMk/>
            <pc:sldMk cId="138170829" sldId="305"/>
            <ac:cxnSpMk id="46" creationId="{7817C62C-2F7D-4B99-8237-E4D3F6CBAF8F}"/>
          </ac:cxnSpMkLst>
        </pc:cxnChg>
        <pc:cxnChg chg="add">
          <ac:chgData name="영화 진" userId="00b1fe421d0996c2" providerId="LiveId" clId="{5A37C49E-4BE4-4378-8572-0545459900A2}" dt="2018-10-10T03:34:00.636" v="1931"/>
          <ac:cxnSpMkLst>
            <pc:docMk/>
            <pc:sldMk cId="138170829" sldId="305"/>
            <ac:cxnSpMk id="47" creationId="{6C08D2B3-C1C2-4D7A-B878-1B783B82502B}"/>
          </ac:cxnSpMkLst>
        </pc:cxnChg>
        <pc:cxnChg chg="mod">
          <ac:chgData name="영화 진" userId="00b1fe421d0996c2" providerId="LiveId" clId="{5A37C49E-4BE4-4378-8572-0545459900A2}" dt="2018-10-10T03:28:48.121" v="1851" actId="478"/>
          <ac:cxnSpMkLst>
            <pc:docMk/>
            <pc:sldMk cId="138170829" sldId="305"/>
            <ac:cxnSpMk id="72" creationId="{0E57399D-D737-4E6F-9EB6-246E5A319BA5}"/>
          </ac:cxnSpMkLst>
        </pc:cxnChg>
        <pc:cxnChg chg="mod">
          <ac:chgData name="영화 진" userId="00b1fe421d0996c2" providerId="LiveId" clId="{5A37C49E-4BE4-4378-8572-0545459900A2}" dt="2018-10-10T03:28:48.121" v="1851" actId="478"/>
          <ac:cxnSpMkLst>
            <pc:docMk/>
            <pc:sldMk cId="138170829" sldId="305"/>
            <ac:cxnSpMk id="73" creationId="{1426F396-A4A9-4F05-AD2C-0D13BD99C9BE}"/>
          </ac:cxnSpMkLst>
        </pc:cxnChg>
        <pc:cxnChg chg="mod">
          <ac:chgData name="영화 진" userId="00b1fe421d0996c2" providerId="LiveId" clId="{5A37C49E-4BE4-4378-8572-0545459900A2}" dt="2018-10-10T03:28:48.121" v="1851" actId="478"/>
          <ac:cxnSpMkLst>
            <pc:docMk/>
            <pc:sldMk cId="138170829" sldId="305"/>
            <ac:cxnSpMk id="74" creationId="{768B3C72-D44D-4282-96DA-0E5E0E7C6CC5}"/>
          </ac:cxnSpMkLst>
        </pc:cxnChg>
        <pc:cxnChg chg="mod">
          <ac:chgData name="영화 진" userId="00b1fe421d0996c2" providerId="LiveId" clId="{5A37C49E-4BE4-4378-8572-0545459900A2}" dt="2018-10-10T03:28:48.121" v="1851" actId="478"/>
          <ac:cxnSpMkLst>
            <pc:docMk/>
            <pc:sldMk cId="138170829" sldId="305"/>
            <ac:cxnSpMk id="75" creationId="{DC852A84-F460-40FB-B633-AFC9E5B5043E}"/>
          </ac:cxnSpMkLst>
        </pc:cxnChg>
      </pc:sldChg>
      <pc:sldChg chg="addSp delSp modSp add">
        <pc:chgData name="영화 진" userId="00b1fe421d0996c2" providerId="LiveId" clId="{5A37C49E-4BE4-4378-8572-0545459900A2}" dt="2018-10-10T03:47:24.566" v="1981"/>
        <pc:sldMkLst>
          <pc:docMk/>
          <pc:sldMk cId="3078762298" sldId="306"/>
        </pc:sldMkLst>
        <pc:spChg chg="ord">
          <ac:chgData name="영화 진" userId="00b1fe421d0996c2" providerId="LiveId" clId="{5A37C49E-4BE4-4378-8572-0545459900A2}" dt="2018-10-10T03:34:32.720" v="1947" actId="166"/>
          <ac:spMkLst>
            <pc:docMk/>
            <pc:sldMk cId="3078762298" sldId="306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3:29:33.793" v="1866" actId="207"/>
          <ac:spMkLst>
            <pc:docMk/>
            <pc:sldMk cId="3078762298" sldId="306"/>
            <ac:spMk id="28" creationId="{B951A4E8-8876-4249-A1A8-CAC401A4D14B}"/>
          </ac:spMkLst>
        </pc:spChg>
        <pc:spChg chg="mod">
          <ac:chgData name="영화 진" userId="00b1fe421d0996c2" providerId="LiveId" clId="{5A37C49E-4BE4-4378-8572-0545459900A2}" dt="2018-10-10T03:29:01.896" v="1855" actId="13822"/>
          <ac:spMkLst>
            <pc:docMk/>
            <pc:sldMk cId="3078762298" sldId="306"/>
            <ac:spMk id="34" creationId="{C5C1D87C-1848-4842-98F8-6C24C614E20B}"/>
          </ac:spMkLst>
        </pc:spChg>
        <pc:cxnChg chg="del">
          <ac:chgData name="영화 진" userId="00b1fe421d0996c2" providerId="LiveId" clId="{5A37C49E-4BE4-4378-8572-0545459900A2}" dt="2018-10-10T03:34:07.557" v="1936" actId="478"/>
          <ac:cxnSpMkLst>
            <pc:docMk/>
            <pc:sldMk cId="3078762298" sldId="306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4:08.184" v="1937" actId="478"/>
          <ac:cxnSpMkLst>
            <pc:docMk/>
            <pc:sldMk cId="3078762298" sldId="306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24.383" v="1980" actId="478"/>
          <ac:cxnSpMkLst>
            <pc:docMk/>
            <pc:sldMk cId="3078762298" sldId="306"/>
            <ac:cxnSpMk id="24" creationId="{01FA53FD-BF20-4F64-A346-DBD755609D42}"/>
          </ac:cxnSpMkLst>
        </pc:cxnChg>
        <pc:cxnChg chg="del">
          <ac:chgData name="영화 진" userId="00b1fe421d0996c2" providerId="LiveId" clId="{5A37C49E-4BE4-4378-8572-0545459900A2}" dt="2018-10-10T03:29:10.174" v="1860" actId="478"/>
          <ac:cxnSpMkLst>
            <pc:docMk/>
            <pc:sldMk cId="3078762298" sldId="306"/>
            <ac:cxnSpMk id="26" creationId="{CF2BAA5B-AFF6-42BB-931A-17F52DE7CF0C}"/>
          </ac:cxnSpMkLst>
        </pc:cxnChg>
        <pc:cxnChg chg="del">
          <ac:chgData name="영화 진" userId="00b1fe421d0996c2" providerId="LiveId" clId="{5A37C49E-4BE4-4378-8572-0545459900A2}" dt="2018-10-10T03:34:06.824" v="1935" actId="478"/>
          <ac:cxnSpMkLst>
            <pc:docMk/>
            <pc:sldMk cId="3078762298" sldId="306"/>
            <ac:cxnSpMk id="27" creationId="{95CAA1DC-8979-427B-9242-F590C7BB6E60}"/>
          </ac:cxnSpMkLst>
        </pc:cxnChg>
        <pc:cxnChg chg="del">
          <ac:chgData name="영화 진" userId="00b1fe421d0996c2" providerId="LiveId" clId="{5A37C49E-4BE4-4378-8572-0545459900A2}" dt="2018-10-10T03:34:04.053" v="1932" actId="478"/>
          <ac:cxnSpMkLst>
            <pc:docMk/>
            <pc:sldMk cId="3078762298" sldId="306"/>
            <ac:cxnSpMk id="29" creationId="{FEA4193D-3696-49E7-8A9B-3A3F6D10E55E}"/>
          </ac:cxnSpMkLst>
        </pc:cxnChg>
        <pc:cxnChg chg="add">
          <ac:chgData name="영화 진" userId="00b1fe421d0996c2" providerId="LiveId" clId="{5A37C49E-4BE4-4378-8572-0545459900A2}" dt="2018-10-10T03:47:24.566" v="1981"/>
          <ac:cxnSpMkLst>
            <pc:docMk/>
            <pc:sldMk cId="3078762298" sldId="306"/>
            <ac:cxnSpMk id="38" creationId="{18AB6869-66C8-405C-BDE4-F49353E2541B}"/>
          </ac:cxnSpMkLst>
        </pc:cxnChg>
        <pc:cxnChg chg="add del mod">
          <ac:chgData name="영화 진" userId="00b1fe421d0996c2" providerId="LiveId" clId="{5A37C49E-4BE4-4378-8572-0545459900A2}" dt="2018-10-10T03:29:09.502" v="1859" actId="478"/>
          <ac:cxnSpMkLst>
            <pc:docMk/>
            <pc:sldMk cId="3078762298" sldId="306"/>
            <ac:cxnSpMk id="38" creationId="{67482E3A-7256-4ED4-9B1D-8B33F664CE8F}"/>
          </ac:cxnSpMkLst>
        </pc:cxnChg>
        <pc:cxnChg chg="mod">
          <ac:chgData name="영화 진" userId="00b1fe421d0996c2" providerId="LiveId" clId="{5A37C49E-4BE4-4378-8572-0545459900A2}" dt="2018-10-10T03:29:03.892" v="1856" actId="208"/>
          <ac:cxnSpMkLst>
            <pc:docMk/>
            <pc:sldMk cId="3078762298" sldId="306"/>
            <ac:cxnSpMk id="39" creationId="{9A27654F-0802-4FD1-8D90-96ABB4D43D54}"/>
          </ac:cxnSpMkLst>
        </pc:cxnChg>
        <pc:cxnChg chg="add">
          <ac:chgData name="영화 진" userId="00b1fe421d0996c2" providerId="LiveId" clId="{5A37C49E-4BE4-4378-8572-0545459900A2}" dt="2018-10-10T03:29:17.683" v="1865"/>
          <ac:cxnSpMkLst>
            <pc:docMk/>
            <pc:sldMk cId="3078762298" sldId="306"/>
            <ac:cxnSpMk id="40" creationId="{EE25B58B-0475-49EA-BB8D-F47E5214B10F}"/>
          </ac:cxnSpMkLst>
        </pc:cxnChg>
        <pc:cxnChg chg="add del mod">
          <ac:chgData name="영화 진" userId="00b1fe421d0996c2" providerId="LiveId" clId="{5A37C49E-4BE4-4378-8572-0545459900A2}" dt="2018-10-10T03:34:05.594" v="1934" actId="478"/>
          <ac:cxnSpMkLst>
            <pc:docMk/>
            <pc:sldMk cId="3078762298" sldId="306"/>
            <ac:cxnSpMk id="42" creationId="{31F2C7F9-63F4-45BE-9921-3BB6A3517BE3}"/>
          </ac:cxnSpMkLst>
        </pc:cxnChg>
        <pc:cxnChg chg="add">
          <ac:chgData name="영화 진" userId="00b1fe421d0996c2" providerId="LiveId" clId="{5A37C49E-4BE4-4378-8572-0545459900A2}" dt="2018-10-10T03:34:09.045" v="1938"/>
          <ac:cxnSpMkLst>
            <pc:docMk/>
            <pc:sldMk cId="3078762298" sldId="306"/>
            <ac:cxnSpMk id="43" creationId="{8315C874-90CD-4A4E-BE8A-A30FDFDD6183}"/>
          </ac:cxnSpMkLst>
        </pc:cxnChg>
        <pc:cxnChg chg="add">
          <ac:chgData name="영화 진" userId="00b1fe421d0996c2" providerId="LiveId" clId="{5A37C49E-4BE4-4378-8572-0545459900A2}" dt="2018-10-10T03:34:09.045" v="1938"/>
          <ac:cxnSpMkLst>
            <pc:docMk/>
            <pc:sldMk cId="3078762298" sldId="306"/>
            <ac:cxnSpMk id="44" creationId="{AB29E269-7CFE-4AD2-A546-2577741F80F6}"/>
          </ac:cxnSpMkLst>
        </pc:cxnChg>
        <pc:cxnChg chg="add">
          <ac:chgData name="영화 진" userId="00b1fe421d0996c2" providerId="LiveId" clId="{5A37C49E-4BE4-4378-8572-0545459900A2}" dt="2018-10-10T03:34:09.045" v="1938"/>
          <ac:cxnSpMkLst>
            <pc:docMk/>
            <pc:sldMk cId="3078762298" sldId="306"/>
            <ac:cxnSpMk id="45" creationId="{652C4FBA-32B7-4B62-9240-E1814FA88BF0}"/>
          </ac:cxnSpMkLst>
        </pc:cxnChg>
        <pc:cxnChg chg="add">
          <ac:chgData name="영화 진" userId="00b1fe421d0996c2" providerId="LiveId" clId="{5A37C49E-4BE4-4378-8572-0545459900A2}" dt="2018-10-10T03:34:09.045" v="1938"/>
          <ac:cxnSpMkLst>
            <pc:docMk/>
            <pc:sldMk cId="3078762298" sldId="306"/>
            <ac:cxnSpMk id="46" creationId="{80A2B8A3-28D4-4ADF-952D-3DE1F307E174}"/>
          </ac:cxnSpMkLst>
        </pc:cxnChg>
      </pc:sldChg>
      <pc:sldChg chg="addSp delSp modSp add">
        <pc:chgData name="영화 진" userId="00b1fe421d0996c2" providerId="LiveId" clId="{5A37C49E-4BE4-4378-8572-0545459900A2}" dt="2018-10-10T03:47:29.864" v="1983"/>
        <pc:sldMkLst>
          <pc:docMk/>
          <pc:sldMk cId="541848109" sldId="307"/>
        </pc:sldMkLst>
        <pc:spChg chg="mod ord">
          <ac:chgData name="영화 진" userId="00b1fe421d0996c2" providerId="LiveId" clId="{5A37C49E-4BE4-4378-8572-0545459900A2}" dt="2018-10-10T03:34:26.430" v="1946" actId="166"/>
          <ac:spMkLst>
            <pc:docMk/>
            <pc:sldMk cId="541848109" sldId="307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3:30:20.193" v="1873" actId="13822"/>
          <ac:spMkLst>
            <pc:docMk/>
            <pc:sldMk cId="541848109" sldId="307"/>
            <ac:spMk id="31" creationId="{9842CADA-90F6-4251-8EF7-34FE4484AE9C}"/>
          </ac:spMkLst>
        </pc:spChg>
        <pc:graphicFrameChg chg="modGraphic">
          <ac:chgData name="영화 진" userId="00b1fe421d0996c2" providerId="LiveId" clId="{5A37C49E-4BE4-4378-8572-0545459900A2}" dt="2018-10-10T03:30:57.554" v="1877" actId="20577"/>
          <ac:graphicFrameMkLst>
            <pc:docMk/>
            <pc:sldMk cId="541848109" sldId="307"/>
            <ac:graphicFrameMk id="100" creationId="{B45A743A-1BA9-4A1C-9A64-D2ED09C90E9F}"/>
          </ac:graphicFrameMkLst>
        </pc:graphicFrameChg>
        <pc:cxnChg chg="del">
          <ac:chgData name="영화 진" userId="00b1fe421d0996c2" providerId="LiveId" clId="{5A37C49E-4BE4-4378-8572-0545459900A2}" dt="2018-10-10T03:34:21.248" v="1943" actId="478"/>
          <ac:cxnSpMkLst>
            <pc:docMk/>
            <pc:sldMk cId="541848109" sldId="307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4:21.862" v="1944" actId="478"/>
          <ac:cxnSpMkLst>
            <pc:docMk/>
            <pc:sldMk cId="541848109" sldId="307"/>
            <ac:cxnSpMk id="22" creationId="{4EAEF508-8A37-4614-AC50-96881E0DE4FD}"/>
          </ac:cxnSpMkLst>
        </pc:cxnChg>
        <pc:cxnChg chg="del">
          <ac:chgData name="영화 진" userId="00b1fe421d0996c2" providerId="LiveId" clId="{5A37C49E-4BE4-4378-8572-0545459900A2}" dt="2018-10-10T03:47:29.631" v="1982" actId="478"/>
          <ac:cxnSpMkLst>
            <pc:docMk/>
            <pc:sldMk cId="541848109" sldId="307"/>
            <ac:cxnSpMk id="24" creationId="{01FA53FD-BF20-4F64-A346-DBD755609D42}"/>
          </ac:cxnSpMkLst>
        </pc:cxnChg>
        <pc:cxnChg chg="del">
          <ac:chgData name="영화 진" userId="00b1fe421d0996c2" providerId="LiveId" clId="{5A37C49E-4BE4-4378-8572-0545459900A2}" dt="2018-10-10T03:34:14.768" v="1940" actId="478"/>
          <ac:cxnSpMkLst>
            <pc:docMk/>
            <pc:sldMk cId="541848109" sldId="307"/>
            <ac:cxnSpMk id="27" creationId="{95CAA1DC-8979-427B-9242-F590C7BB6E60}"/>
          </ac:cxnSpMkLst>
        </pc:cxnChg>
        <pc:cxnChg chg="del">
          <ac:chgData name="영화 진" userId="00b1fe421d0996c2" providerId="LiveId" clId="{5A37C49E-4BE4-4378-8572-0545459900A2}" dt="2018-10-10T03:34:12.920" v="1939" actId="478"/>
          <ac:cxnSpMkLst>
            <pc:docMk/>
            <pc:sldMk cId="541848109" sldId="307"/>
            <ac:cxnSpMk id="29" creationId="{FEA4193D-3696-49E7-8A9B-3A3F6D10E55E}"/>
          </ac:cxnSpMkLst>
        </pc:cxnChg>
        <pc:cxnChg chg="add">
          <ac:chgData name="영화 진" userId="00b1fe421d0996c2" providerId="LiveId" clId="{5A37C49E-4BE4-4378-8572-0545459900A2}" dt="2018-10-10T03:34:22.561" v="1945"/>
          <ac:cxnSpMkLst>
            <pc:docMk/>
            <pc:sldMk cId="541848109" sldId="307"/>
            <ac:cxnSpMk id="38" creationId="{69AF5D2E-6892-4027-9503-94657A9CF5EE}"/>
          </ac:cxnSpMkLst>
        </pc:cxnChg>
        <pc:cxnChg chg="add">
          <ac:chgData name="영화 진" userId="00b1fe421d0996c2" providerId="LiveId" clId="{5A37C49E-4BE4-4378-8572-0545459900A2}" dt="2018-10-10T03:34:22.561" v="1945"/>
          <ac:cxnSpMkLst>
            <pc:docMk/>
            <pc:sldMk cId="541848109" sldId="307"/>
            <ac:cxnSpMk id="43" creationId="{213661A8-2E59-4292-A3C1-F50A49BD99D0}"/>
          </ac:cxnSpMkLst>
        </pc:cxnChg>
        <pc:cxnChg chg="add">
          <ac:chgData name="영화 진" userId="00b1fe421d0996c2" providerId="LiveId" clId="{5A37C49E-4BE4-4378-8572-0545459900A2}" dt="2018-10-10T03:34:22.561" v="1945"/>
          <ac:cxnSpMkLst>
            <pc:docMk/>
            <pc:sldMk cId="541848109" sldId="307"/>
            <ac:cxnSpMk id="44" creationId="{FD3C8E01-3ADF-458B-8A70-85EDCECC459C}"/>
          </ac:cxnSpMkLst>
        </pc:cxnChg>
        <pc:cxnChg chg="add">
          <ac:chgData name="영화 진" userId="00b1fe421d0996c2" providerId="LiveId" clId="{5A37C49E-4BE4-4378-8572-0545459900A2}" dt="2018-10-10T03:34:22.561" v="1945"/>
          <ac:cxnSpMkLst>
            <pc:docMk/>
            <pc:sldMk cId="541848109" sldId="307"/>
            <ac:cxnSpMk id="45" creationId="{506F147D-53CC-414D-8552-C44CD44AB167}"/>
          </ac:cxnSpMkLst>
        </pc:cxnChg>
        <pc:cxnChg chg="add">
          <ac:chgData name="영화 진" userId="00b1fe421d0996c2" providerId="LiveId" clId="{5A37C49E-4BE4-4378-8572-0545459900A2}" dt="2018-10-10T03:47:29.864" v="1983"/>
          <ac:cxnSpMkLst>
            <pc:docMk/>
            <pc:sldMk cId="541848109" sldId="307"/>
            <ac:cxnSpMk id="46" creationId="{02D6399F-5424-4F7A-8C54-CA77921A3553}"/>
          </ac:cxnSpMkLst>
        </pc:cxnChg>
      </pc:sldChg>
      <pc:sldChg chg="addSp delSp modSp add">
        <pc:chgData name="영화 진" userId="00b1fe421d0996c2" providerId="LiveId" clId="{5A37C49E-4BE4-4378-8572-0545459900A2}" dt="2018-10-10T03:47:33.749" v="1985"/>
        <pc:sldMkLst>
          <pc:docMk/>
          <pc:sldMk cId="1484541630" sldId="308"/>
        </pc:sldMkLst>
        <pc:spChg chg="mod">
          <ac:chgData name="영화 진" userId="00b1fe421d0996c2" providerId="LiveId" clId="{5A37C49E-4BE4-4378-8572-0545459900A2}" dt="2018-10-10T03:31:06.677" v="1879" actId="207"/>
          <ac:spMkLst>
            <pc:docMk/>
            <pc:sldMk cId="1484541630" sldId="308"/>
            <ac:spMk id="11" creationId="{7F0FD1EC-550E-47EB-AA7E-5AC7FA1899C2}"/>
          </ac:spMkLst>
        </pc:spChg>
        <pc:spChg chg="mod">
          <ac:chgData name="영화 진" userId="00b1fe421d0996c2" providerId="LiveId" clId="{5A37C49E-4BE4-4378-8572-0545459900A2}" dt="2018-10-10T03:31:09.966" v="1880" actId="13822"/>
          <ac:spMkLst>
            <pc:docMk/>
            <pc:sldMk cId="1484541630" sldId="308"/>
            <ac:spMk id="31" creationId="{9842CADA-90F6-4251-8EF7-34FE4484AE9C}"/>
          </ac:spMkLst>
        </pc:spChg>
        <pc:cxnChg chg="del">
          <ac:chgData name="영화 진" userId="00b1fe421d0996c2" providerId="LiveId" clId="{5A37C49E-4BE4-4378-8572-0545459900A2}" dt="2018-10-10T03:35:40.896" v="1952" actId="478"/>
          <ac:cxnSpMkLst>
            <pc:docMk/>
            <pc:sldMk cId="1484541630" sldId="308"/>
            <ac:cxnSpMk id="19" creationId="{8F4B9751-7A2D-4E8D-8074-B22FC1DBB669}"/>
          </ac:cxnSpMkLst>
        </pc:cxnChg>
        <pc:cxnChg chg="del">
          <ac:chgData name="영화 진" userId="00b1fe421d0996c2" providerId="LiveId" clId="{5A37C49E-4BE4-4378-8572-0545459900A2}" dt="2018-10-10T03:35:41.862" v="1953" actId="478"/>
          <ac:cxnSpMkLst>
            <pc:docMk/>
            <pc:sldMk cId="1484541630" sldId="308"/>
            <ac:cxnSpMk id="22" creationId="{4EAEF508-8A37-4614-AC50-96881E0DE4FD}"/>
          </ac:cxnSpMkLst>
        </pc:cxnChg>
        <pc:cxnChg chg="mod">
          <ac:chgData name="영화 진" userId="00b1fe421d0996c2" providerId="LiveId" clId="{5A37C49E-4BE4-4378-8572-0545459900A2}" dt="2018-10-10T03:39:04.919" v="1959" actId="693"/>
          <ac:cxnSpMkLst>
            <pc:docMk/>
            <pc:sldMk cId="1484541630" sldId="308"/>
            <ac:cxnSpMk id="23" creationId="{AC88608D-3544-483A-936C-33885A858D0C}"/>
          </ac:cxnSpMkLst>
        </pc:cxnChg>
        <pc:cxnChg chg="del mod">
          <ac:chgData name="영화 진" userId="00b1fe421d0996c2" providerId="LiveId" clId="{5A37C49E-4BE4-4378-8572-0545459900A2}" dt="2018-10-10T03:47:33.569" v="1984" actId="478"/>
          <ac:cxnSpMkLst>
            <pc:docMk/>
            <pc:sldMk cId="1484541630" sldId="308"/>
            <ac:cxnSpMk id="24" creationId="{01FA53FD-BF20-4F64-A346-DBD755609D42}"/>
          </ac:cxnSpMkLst>
        </pc:cxnChg>
        <pc:cxnChg chg="del">
          <ac:chgData name="영화 진" userId="00b1fe421d0996c2" providerId="LiveId" clId="{5A37C49E-4BE4-4378-8572-0545459900A2}" dt="2018-10-10T03:35:38.168" v="1951" actId="478"/>
          <ac:cxnSpMkLst>
            <pc:docMk/>
            <pc:sldMk cId="1484541630" sldId="308"/>
            <ac:cxnSpMk id="27" creationId="{95CAA1DC-8979-427B-9242-F590C7BB6E60}"/>
          </ac:cxnSpMkLst>
        </pc:cxnChg>
        <pc:cxnChg chg="del">
          <ac:chgData name="영화 진" userId="00b1fe421d0996c2" providerId="LiveId" clId="{5A37C49E-4BE4-4378-8572-0545459900A2}" dt="2018-10-10T03:35:36.542" v="1950" actId="478"/>
          <ac:cxnSpMkLst>
            <pc:docMk/>
            <pc:sldMk cId="1484541630" sldId="308"/>
            <ac:cxnSpMk id="29" creationId="{FEA4193D-3696-49E7-8A9B-3A3F6D10E55E}"/>
          </ac:cxnSpMkLst>
        </pc:cxnChg>
        <pc:cxnChg chg="add mod">
          <ac:chgData name="영화 진" userId="00b1fe421d0996c2" providerId="LiveId" clId="{5A37C49E-4BE4-4378-8572-0545459900A2}" dt="2018-10-10T03:39:05.159" v="1960" actId="693"/>
          <ac:cxnSpMkLst>
            <pc:docMk/>
            <pc:sldMk cId="1484541630" sldId="308"/>
            <ac:cxnSpMk id="38" creationId="{8B9F8FC8-C8EE-404A-B459-7E7DB32149C4}"/>
          </ac:cxnSpMkLst>
        </pc:cxnChg>
        <pc:cxnChg chg="mod">
          <ac:chgData name="영화 진" userId="00b1fe421d0996c2" providerId="LiveId" clId="{5A37C49E-4BE4-4378-8572-0545459900A2}" dt="2018-10-10T03:39:04.919" v="1959" actId="693"/>
          <ac:cxnSpMkLst>
            <pc:docMk/>
            <pc:sldMk cId="1484541630" sldId="308"/>
            <ac:cxnSpMk id="40" creationId="{EE25B58B-0475-49EA-BB8D-F47E5214B10F}"/>
          </ac:cxnSpMkLst>
        </pc:cxnChg>
        <pc:cxnChg chg="mod">
          <ac:chgData name="영화 진" userId="00b1fe421d0996c2" providerId="LiveId" clId="{5A37C49E-4BE4-4378-8572-0545459900A2}" dt="2018-10-10T03:39:04.456" v="1958" actId="693"/>
          <ac:cxnSpMkLst>
            <pc:docMk/>
            <pc:sldMk cId="1484541630" sldId="308"/>
            <ac:cxnSpMk id="42" creationId="{31F2C7F9-63F4-45BE-9921-3BB6A3517BE3}"/>
          </ac:cxnSpMkLst>
        </pc:cxnChg>
        <pc:cxnChg chg="add mod">
          <ac:chgData name="영화 진" userId="00b1fe421d0996c2" providerId="LiveId" clId="{5A37C49E-4BE4-4378-8572-0545459900A2}" dt="2018-10-10T03:39:04.919" v="1959" actId="693"/>
          <ac:cxnSpMkLst>
            <pc:docMk/>
            <pc:sldMk cId="1484541630" sldId="308"/>
            <ac:cxnSpMk id="43" creationId="{81427D19-1D6B-4E1A-AB71-F3AC327A510D}"/>
          </ac:cxnSpMkLst>
        </pc:cxnChg>
        <pc:cxnChg chg="add mod">
          <ac:chgData name="영화 진" userId="00b1fe421d0996c2" providerId="LiveId" clId="{5A37C49E-4BE4-4378-8572-0545459900A2}" dt="2018-10-10T03:39:04.919" v="1959" actId="693"/>
          <ac:cxnSpMkLst>
            <pc:docMk/>
            <pc:sldMk cId="1484541630" sldId="308"/>
            <ac:cxnSpMk id="44" creationId="{4BFEB341-912A-40FA-8541-B4DA6641E96B}"/>
          </ac:cxnSpMkLst>
        </pc:cxnChg>
        <pc:cxnChg chg="add mod">
          <ac:chgData name="영화 진" userId="00b1fe421d0996c2" providerId="LiveId" clId="{5A37C49E-4BE4-4378-8572-0545459900A2}" dt="2018-10-10T03:39:04.919" v="1959" actId="693"/>
          <ac:cxnSpMkLst>
            <pc:docMk/>
            <pc:sldMk cId="1484541630" sldId="308"/>
            <ac:cxnSpMk id="45" creationId="{149E8AFB-0B85-4A2D-8C33-E17F87ABACF4}"/>
          </ac:cxnSpMkLst>
        </pc:cxnChg>
        <pc:cxnChg chg="add">
          <ac:chgData name="영화 진" userId="00b1fe421d0996c2" providerId="LiveId" clId="{5A37C49E-4BE4-4378-8572-0545459900A2}" dt="2018-10-10T03:47:33.749" v="1985"/>
          <ac:cxnSpMkLst>
            <pc:docMk/>
            <pc:sldMk cId="1484541630" sldId="308"/>
            <ac:cxnSpMk id="46" creationId="{DD909A0A-6E2A-4AD3-8A3C-8E1013C169FB}"/>
          </ac:cxnSpMkLst>
        </pc:cxnChg>
      </pc:sldChg>
      <pc:sldChg chg="addSp delSp modSp add">
        <pc:chgData name="영화 진" userId="00b1fe421d0996c2" providerId="LiveId" clId="{5A37C49E-4BE4-4378-8572-0545459900A2}" dt="2018-10-17T06:50:20.694" v="2016" actId="1035"/>
        <pc:sldMkLst>
          <pc:docMk/>
          <pc:sldMk cId="952043241" sldId="309"/>
        </pc:sldMkLst>
        <pc:spChg chg="mod">
          <ac:chgData name="영화 진" userId="00b1fe421d0996c2" providerId="LiveId" clId="{5A37C49E-4BE4-4378-8572-0545459900A2}" dt="2018-10-17T06:46:42.535" v="2001"/>
          <ac:spMkLst>
            <pc:docMk/>
            <pc:sldMk cId="952043241" sldId="309"/>
            <ac:spMk id="2" creationId="{E556EF67-207E-4B5A-9A8A-AD248A5413AC}"/>
          </ac:spMkLst>
        </pc:spChg>
        <pc:spChg chg="del">
          <ac:chgData name="영화 진" userId="00b1fe421d0996c2" providerId="LiveId" clId="{5A37C49E-4BE4-4378-8572-0545459900A2}" dt="2018-10-17T06:46:43.254" v="2002" actId="478"/>
          <ac:spMkLst>
            <pc:docMk/>
            <pc:sldMk cId="952043241" sldId="309"/>
            <ac:spMk id="3" creationId="{B3090B5C-6FA0-4E73-81DF-9404D73397C5}"/>
          </ac:spMkLst>
        </pc:spChg>
        <pc:picChg chg="add mod">
          <ac:chgData name="영화 진" userId="00b1fe421d0996c2" providerId="LiveId" clId="{5A37C49E-4BE4-4378-8572-0545459900A2}" dt="2018-10-17T06:50:20.694" v="2016" actId="1035"/>
          <ac:picMkLst>
            <pc:docMk/>
            <pc:sldMk cId="952043241" sldId="309"/>
            <ac:picMk id="5" creationId="{0602BDDC-825A-4F2C-927D-1CA96079DAAA}"/>
          </ac:picMkLst>
        </pc:picChg>
      </pc:sldChg>
      <pc:sldChg chg="addSp delSp modSp add">
        <pc:chgData name="영화 진" userId="00b1fe421d0996c2" providerId="LiveId" clId="{5A37C49E-4BE4-4378-8572-0545459900A2}" dt="2018-10-17T06:52:14.868" v="2057" actId="1035"/>
        <pc:sldMkLst>
          <pc:docMk/>
          <pc:sldMk cId="2543538107" sldId="310"/>
        </pc:sldMkLst>
        <pc:picChg chg="add mod">
          <ac:chgData name="영화 진" userId="00b1fe421d0996c2" providerId="LiveId" clId="{5A37C49E-4BE4-4378-8572-0545459900A2}" dt="2018-10-17T06:52:14.868" v="2057" actId="1035"/>
          <ac:picMkLst>
            <pc:docMk/>
            <pc:sldMk cId="2543538107" sldId="310"/>
            <ac:picMk id="4" creationId="{EE6FC7AF-3475-494D-BFDE-38E9B8BDA062}"/>
          </ac:picMkLst>
        </pc:picChg>
        <pc:picChg chg="del">
          <ac:chgData name="영화 진" userId="00b1fe421d0996c2" providerId="LiveId" clId="{5A37C49E-4BE4-4378-8572-0545459900A2}" dt="2018-10-17T06:50:27.286" v="2018" actId="478"/>
          <ac:picMkLst>
            <pc:docMk/>
            <pc:sldMk cId="2543538107" sldId="310"/>
            <ac:picMk id="5" creationId="{0602BDDC-825A-4F2C-927D-1CA96079DAAA}"/>
          </ac:picMkLst>
        </pc:picChg>
      </pc:sldChg>
      <pc:sldChg chg="addSp delSp modSp add">
        <pc:chgData name="영화 진" userId="00b1fe421d0996c2" providerId="LiveId" clId="{5A37C49E-4BE4-4378-8572-0545459900A2}" dt="2018-10-17T06:52:03.673" v="2049" actId="1035"/>
        <pc:sldMkLst>
          <pc:docMk/>
          <pc:sldMk cId="1690954015" sldId="311"/>
        </pc:sldMkLst>
        <pc:picChg chg="del">
          <ac:chgData name="영화 진" userId="00b1fe421d0996c2" providerId="LiveId" clId="{5A37C49E-4BE4-4378-8572-0545459900A2}" dt="2018-10-17T06:51:12.955" v="2031" actId="478"/>
          <ac:picMkLst>
            <pc:docMk/>
            <pc:sldMk cId="1690954015" sldId="311"/>
            <ac:picMk id="4" creationId="{EE6FC7AF-3475-494D-BFDE-38E9B8BDA062}"/>
          </ac:picMkLst>
        </pc:picChg>
        <pc:picChg chg="add mod">
          <ac:chgData name="영화 진" userId="00b1fe421d0996c2" providerId="LiveId" clId="{5A37C49E-4BE4-4378-8572-0545459900A2}" dt="2018-10-17T06:52:03.673" v="2049" actId="1035"/>
          <ac:picMkLst>
            <pc:docMk/>
            <pc:sldMk cId="1690954015" sldId="311"/>
            <ac:picMk id="5" creationId="{D37EF1A5-C624-47F0-B824-73DD7538F767}"/>
          </ac:picMkLst>
        </pc:picChg>
      </pc:sldChg>
      <pc:sldChg chg="addSp delSp modSp add">
        <pc:chgData name="영화 진" userId="00b1fe421d0996c2" providerId="LiveId" clId="{5A37C49E-4BE4-4378-8572-0545459900A2}" dt="2018-10-17T06:56:48.467" v="2081" actId="1035"/>
        <pc:sldMkLst>
          <pc:docMk/>
          <pc:sldMk cId="3356742285" sldId="312"/>
        </pc:sldMkLst>
        <pc:picChg chg="add del mod">
          <ac:chgData name="영화 진" userId="00b1fe421d0996c2" providerId="LiveId" clId="{5A37C49E-4BE4-4378-8572-0545459900A2}" dt="2018-10-17T06:52:41.625" v="2061" actId="478"/>
          <ac:picMkLst>
            <pc:docMk/>
            <pc:sldMk cId="3356742285" sldId="312"/>
            <ac:picMk id="4" creationId="{B3D40092-14F1-4B3B-8230-FCCE7B31451B}"/>
          </ac:picMkLst>
        </pc:picChg>
        <pc:picChg chg="del">
          <ac:chgData name="영화 진" userId="00b1fe421d0996c2" providerId="LiveId" clId="{5A37C49E-4BE4-4378-8572-0545459900A2}" dt="2018-10-17T06:52:26.605" v="2059" actId="478"/>
          <ac:picMkLst>
            <pc:docMk/>
            <pc:sldMk cId="3356742285" sldId="312"/>
            <ac:picMk id="5" creationId="{D37EF1A5-C624-47F0-B824-73DD7538F767}"/>
          </ac:picMkLst>
        </pc:picChg>
        <pc:picChg chg="add mod">
          <ac:chgData name="영화 진" userId="00b1fe421d0996c2" providerId="LiveId" clId="{5A37C49E-4BE4-4378-8572-0545459900A2}" dt="2018-10-17T06:56:48.467" v="2081" actId="1035"/>
          <ac:picMkLst>
            <pc:docMk/>
            <pc:sldMk cId="3356742285" sldId="312"/>
            <ac:picMk id="7" creationId="{7AA2D9CB-07DC-4D9D-A014-260D27F4B2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D4340-0361-49CA-9F98-9D7A33DE1B1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E347-C0B5-4809-9BE9-9A712FBC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8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E347-C0B5-4809-9BE9-9A712FBC58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3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E347-C0B5-4809-9BE9-9A712FBC58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2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7333" y="2421467"/>
            <a:ext cx="7772400" cy="10884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강의 주제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7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2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세부제목 영역입니다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3333" y="2237345"/>
            <a:ext cx="5382387" cy="1088496"/>
          </a:xfrm>
        </p:spPr>
        <p:txBody>
          <a:bodyPr/>
          <a:lstStyle/>
          <a:p>
            <a:r>
              <a:rPr lang="en-US" altLang="ko-KR">
                <a:solidFill>
                  <a:srgbClr val="E73535"/>
                </a:solidFill>
              </a:rPr>
              <a:t>Tree </a:t>
            </a:r>
            <a:r>
              <a:rPr lang="en-US" altLang="ko-KR" dirty="0">
                <a:solidFill>
                  <a:srgbClr val="E73535"/>
                </a:solidFill>
              </a:rPr>
              <a:t>(2)</a:t>
            </a:r>
            <a:endParaRPr lang="ko-KR" altLang="en-US" dirty="0">
              <a:solidFill>
                <a:srgbClr val="E7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1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DB8C222-DA63-42AD-8161-90D77D272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57061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40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0518CD-C978-41D8-9E2A-9A272C543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80891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1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D88E86C-FED7-4572-A92C-0B2B3FFC2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580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1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visit(c)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87442DD-3E72-4FC1-BD32-09439B29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41465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4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320857B-E7A8-47B7-81A9-502D1E06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35568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4CF092-F8F1-4D01-8E06-5F501BA21F20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1920242" cy="11019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7D92EC9-68A4-43AE-B0F9-CB0DEF367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32435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1FE025C-8B8A-4266-BE6B-21E86FD5FCB5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1920242" cy="11019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4A83A-0C21-4076-A4D8-52DE2EF4B98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visit(d)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AB950E-0C1E-443B-863B-6508D3D7932B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2897884" cy="3522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07CE055-FC84-4F04-AB2A-98384EEB1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32435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2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AB950E-0C1E-443B-863B-6508D3D7932B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2897884" cy="3522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93CFA8-3C40-48CE-8FB8-072FF3AB8DBA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1920242" cy="11019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4A83A-0C21-4076-A4D8-52DE2EF4B98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78A511-406A-4C68-ADBC-7BFD7AD2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09601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 d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5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1B4EF6-288F-46AB-B41F-EAE1A36A8AB0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1920242" cy="11019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AB950E-0C1E-443B-863B-6508D3D7932B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2897884" cy="3522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4A83A-0C21-4076-A4D8-52DE2EF4B98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54F52E-FAD4-4BBB-ACE9-7626696364B7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3900847" cy="110193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5096132-E296-447B-AEA8-8AE17CE96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91014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 d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73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rgbClr val="A5A5A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BF41BD-D5E3-4849-92EA-B395EF383AC2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42E23E-DF2A-4F28-9197-F236E513A187}"/>
              </a:ext>
            </a:extLst>
          </p:cNvPr>
          <p:cNvCxnSpPr>
            <a:cxnSpLocks/>
          </p:cNvCxnSpPr>
          <p:nvPr/>
        </p:nvCxnSpPr>
        <p:spPr>
          <a:xfrm flipV="1">
            <a:off x="3365861" y="2905468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35286D-C6E9-4523-AAE4-B785A4E6D6CF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883198" cy="3006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1B4EF6-288F-46AB-B41F-EAE1A36A8AB0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1920242" cy="11019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AB950E-0C1E-443B-863B-6508D3D7932B}"/>
              </a:ext>
            </a:extLst>
          </p:cNvPr>
          <p:cNvCxnSpPr>
            <a:cxnSpLocks/>
          </p:cNvCxnSpPr>
          <p:nvPr/>
        </p:nvCxnSpPr>
        <p:spPr>
          <a:xfrm>
            <a:off x="4197531" y="2980864"/>
            <a:ext cx="2897884" cy="3522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54F52E-FAD4-4BBB-ACE9-7626696364B7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921429"/>
            <a:ext cx="3900847" cy="110193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3B4BC-3E8D-475F-A48E-21182AD121A2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rgbClr val="A5A5A5"/>
                </a:solidFill>
              </a:rPr>
              <a:t>return;</a:t>
            </a:r>
            <a:endParaRPr lang="ko-KR" altLang="en-US" sz="1100" b="1" dirty="0">
              <a:solidFill>
                <a:srgbClr val="A5A5A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4A83A-0C21-4076-A4D8-52DE2EF4B98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F023EE9-C5D5-4CF9-94AF-AE0FA55B8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91014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 e c d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 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BFBA52-85D2-4B3C-B560-31A363AA2D7A}"/>
              </a:ext>
            </a:extLst>
          </p:cNvPr>
          <p:cNvGrpSpPr/>
          <p:nvPr/>
        </p:nvGrpSpPr>
        <p:grpSpPr>
          <a:xfrm>
            <a:off x="1055666" y="2876875"/>
            <a:ext cx="6057946" cy="323165"/>
            <a:chOff x="1055666" y="1717930"/>
            <a:chExt cx="6057946" cy="323165"/>
          </a:xfrm>
        </p:grpSpPr>
        <p:sp>
          <p:nvSpPr>
            <p:cNvPr id="24" name="TextBox 42">
              <a:extLst>
                <a:ext uri="{FF2B5EF4-FFF2-40B4-BE49-F238E27FC236}">
                  <a16:creationId xmlns:a16="http://schemas.microsoft.com/office/drawing/2014/main" id="{5D5E0F06-C6A8-4510-8B22-06460671ACE3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전위 순회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5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52441A0D-364B-4447-9124-1EBD5521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8A6BC-7AC4-44C3-BAD8-EB6B164DA920}"/>
              </a:ext>
            </a:extLst>
          </p:cNvPr>
          <p:cNvGrpSpPr/>
          <p:nvPr/>
        </p:nvGrpSpPr>
        <p:grpSpPr>
          <a:xfrm>
            <a:off x="1055666" y="3710089"/>
            <a:ext cx="6057946" cy="323165"/>
            <a:chOff x="1055666" y="1717930"/>
            <a:chExt cx="6057946" cy="323165"/>
          </a:xfrm>
        </p:grpSpPr>
        <p:sp>
          <p:nvSpPr>
            <p:cNvPr id="27" name="TextBox 42">
              <a:extLst>
                <a:ext uri="{FF2B5EF4-FFF2-40B4-BE49-F238E27FC236}">
                  <a16:creationId xmlns:a16="http://schemas.microsoft.com/office/drawing/2014/main" id="{67FFE041-2B59-4D6B-A0C3-6CF0D0ABD96B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후위 순회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2E50703B-293F-4C17-BF9B-1E4C3581B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257D17-3662-4A8D-B75C-4C69A1547C28}"/>
              </a:ext>
            </a:extLst>
          </p:cNvPr>
          <p:cNvGrpSpPr/>
          <p:nvPr/>
        </p:nvGrpSpPr>
        <p:grpSpPr>
          <a:xfrm>
            <a:off x="1055666" y="2043661"/>
            <a:ext cx="6057946" cy="323165"/>
            <a:chOff x="1055666" y="1717930"/>
            <a:chExt cx="6057946" cy="323165"/>
          </a:xfrm>
        </p:grpSpPr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6916BFA0-8276-4608-ADA0-81CD4C421138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재귀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4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9DD1959C-E012-48DE-9445-EEF1D64C8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6508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9BB395-0645-400C-A66E-380C3A366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2" y="3146335"/>
            <a:ext cx="5953956" cy="31722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2910E-7BB8-4660-B0BF-40D589B56CB0}"/>
              </a:ext>
            </a:extLst>
          </p:cNvPr>
          <p:cNvGrpSpPr/>
          <p:nvPr/>
        </p:nvGrpSpPr>
        <p:grpSpPr>
          <a:xfrm>
            <a:off x="1055665" y="1717930"/>
            <a:ext cx="6057946" cy="353943"/>
            <a:chOff x="1055666" y="1717930"/>
            <a:chExt cx="6057946" cy="353943"/>
          </a:xfrm>
        </p:grpSpPr>
        <p:sp>
          <p:nvSpPr>
            <p:cNvPr id="10" name="TextBox 42"/>
            <p:cNvSpPr txBox="1"/>
            <p:nvPr/>
          </p:nvSpPr>
          <p:spPr>
            <a:xfrm>
              <a:off x="1193780" y="1717930"/>
              <a:ext cx="5919832" cy="353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자식 노드를 순차적으로 모두 방문한 후</a:t>
              </a:r>
              <a:r>
                <a:rPr lang="en-US" altLang="ko-KR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, </a:t>
              </a:r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자신을 방문 </a:t>
              </a:r>
              <a:endPara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endParaRPr>
            </a:p>
          </p:txBody>
        </p:sp>
        <p:pic>
          <p:nvPicPr>
            <p:cNvPr id="1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454BE72-D888-4EEC-8521-55F5B7F5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4644249" y="2593881"/>
            <a:ext cx="33052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 </a:t>
            </a:r>
            <a:r>
              <a:rPr lang="en-US" altLang="ko-KR" b="1" i="1" dirty="0" err="1"/>
              <a:t>postOrder</a:t>
            </a:r>
            <a:r>
              <a:rPr lang="en-US" altLang="ko-KR" dirty="0"/>
              <a:t>(</a:t>
            </a:r>
            <a:r>
              <a:rPr lang="en-US" altLang="ko-KR" b="1" i="1" dirty="0"/>
              <a:t>v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	for each </a:t>
            </a:r>
            <a:r>
              <a:rPr lang="en-US" altLang="ko-KR" dirty="0"/>
              <a:t>child </a:t>
            </a:r>
            <a:r>
              <a:rPr lang="en-US" altLang="ko-KR" b="1" i="1" dirty="0"/>
              <a:t>w </a:t>
            </a:r>
            <a:r>
              <a:rPr lang="en-US" altLang="ko-KR" dirty="0"/>
              <a:t>of </a:t>
            </a:r>
            <a:r>
              <a:rPr lang="en-US" altLang="ko-KR" b="1" i="1" dirty="0"/>
              <a:t>v:</a:t>
            </a:r>
          </a:p>
          <a:p>
            <a:r>
              <a:rPr lang="en-US" altLang="ko-KR" b="1" i="1" dirty="0"/>
              <a:t>		</a:t>
            </a:r>
            <a:r>
              <a:rPr lang="en-US" altLang="ko-KR" b="1" i="1" dirty="0" err="1"/>
              <a:t>postorder</a:t>
            </a:r>
            <a:r>
              <a:rPr lang="en-US" altLang="ko-KR" b="1" i="1" dirty="0"/>
              <a:t> </a:t>
            </a:r>
            <a:r>
              <a:rPr lang="en-US" altLang="ko-KR" dirty="0"/>
              <a:t>(</a:t>
            </a:r>
            <a:r>
              <a:rPr lang="en-US" altLang="ko-KR" b="1" i="1" dirty="0"/>
              <a:t>w</a:t>
            </a:r>
            <a:r>
              <a:rPr lang="en-US" altLang="ko-KR" dirty="0"/>
              <a:t>)</a:t>
            </a:r>
          </a:p>
          <a:p>
            <a:r>
              <a:rPr lang="en-US" altLang="ko-KR" b="1" i="1" dirty="0"/>
              <a:t>	visit</a:t>
            </a:r>
            <a:r>
              <a:rPr lang="en-US" altLang="ko-KR" dirty="0"/>
              <a:t>(</a:t>
            </a:r>
            <a:r>
              <a:rPr lang="en-US" altLang="ko-KR" b="1" i="1" dirty="0"/>
              <a:t>v)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84360CE0-9ABE-4EBC-A43D-8CAD97313C41}"/>
              </a:ext>
            </a:extLst>
          </p:cNvPr>
          <p:cNvSpPr txBox="1"/>
          <p:nvPr/>
        </p:nvSpPr>
        <p:spPr>
          <a:xfrm>
            <a:off x="1212830" y="2165608"/>
            <a:ext cx="7478163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루트의 자식 노드를 루트로 하는 서브 트리를 먼저 재귀적으로 순회한 후 루트를 방문</a:t>
            </a:r>
            <a:endParaRPr lang="en-US" altLang="ko-KR" sz="13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37AB3A-2A48-435A-A0E6-51919A58BD39}"/>
              </a:ext>
            </a:extLst>
          </p:cNvPr>
          <p:cNvSpPr/>
          <p:nvPr/>
        </p:nvSpPr>
        <p:spPr>
          <a:xfrm>
            <a:off x="3187426" y="345219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B22AC9-59EA-46EC-A746-80B26F5FE9DE}"/>
              </a:ext>
            </a:extLst>
          </p:cNvPr>
          <p:cNvSpPr/>
          <p:nvPr/>
        </p:nvSpPr>
        <p:spPr>
          <a:xfrm>
            <a:off x="2098575" y="4356291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2184AC-BA37-49E7-9070-D3DB586DA0B8}"/>
              </a:ext>
            </a:extLst>
          </p:cNvPr>
          <p:cNvSpPr/>
          <p:nvPr/>
        </p:nvSpPr>
        <p:spPr>
          <a:xfrm>
            <a:off x="1454340" y="4961697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DCB1FF-7C38-47D7-9ED9-E43EF9AFC797}"/>
              </a:ext>
            </a:extLst>
          </p:cNvPr>
          <p:cNvSpPr/>
          <p:nvPr/>
        </p:nvSpPr>
        <p:spPr>
          <a:xfrm>
            <a:off x="876577" y="5583881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B04054E-7599-40EF-A524-44919CD27AF7}"/>
              </a:ext>
            </a:extLst>
          </p:cNvPr>
          <p:cNvSpPr/>
          <p:nvPr/>
        </p:nvSpPr>
        <p:spPr>
          <a:xfrm>
            <a:off x="2228604" y="559366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0219AC-299A-47AB-BA86-0C41F57A43A7}"/>
              </a:ext>
            </a:extLst>
          </p:cNvPr>
          <p:cNvSpPr/>
          <p:nvPr/>
        </p:nvSpPr>
        <p:spPr>
          <a:xfrm>
            <a:off x="3219904" y="5586677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94E323-34EE-4F63-90F9-B8DF4F208674}"/>
              </a:ext>
            </a:extLst>
          </p:cNvPr>
          <p:cNvSpPr/>
          <p:nvPr/>
        </p:nvSpPr>
        <p:spPr>
          <a:xfrm>
            <a:off x="2710213" y="497599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A1F5E3-7F6C-40EF-A84E-A3CF1DAA627E}"/>
              </a:ext>
            </a:extLst>
          </p:cNvPr>
          <p:cNvSpPr/>
          <p:nvPr/>
        </p:nvSpPr>
        <p:spPr>
          <a:xfrm>
            <a:off x="3707662" y="496061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0E35ED-898C-4B80-A6DA-E666FED4EE66}"/>
              </a:ext>
            </a:extLst>
          </p:cNvPr>
          <p:cNvSpPr/>
          <p:nvPr/>
        </p:nvSpPr>
        <p:spPr>
          <a:xfrm>
            <a:off x="4269843" y="4367357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559F5B-0841-4F3A-9225-3C46974C9516}"/>
              </a:ext>
            </a:extLst>
          </p:cNvPr>
          <p:cNvSpPr/>
          <p:nvPr/>
        </p:nvSpPr>
        <p:spPr>
          <a:xfrm>
            <a:off x="4949672" y="4979114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E27F623-1313-4BEC-AF36-97B6C74A7DA2}"/>
              </a:ext>
            </a:extLst>
          </p:cNvPr>
          <p:cNvSpPr/>
          <p:nvPr/>
        </p:nvSpPr>
        <p:spPr>
          <a:xfrm>
            <a:off x="5519366" y="5591950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B7176E8-4B04-41EA-AB03-528229096731}"/>
              </a:ext>
            </a:extLst>
          </p:cNvPr>
          <p:cNvSpPr/>
          <p:nvPr/>
        </p:nvSpPr>
        <p:spPr>
          <a:xfrm>
            <a:off x="876577" y="5585267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87BC51-8FC8-4BDE-AF64-6E2FD68DE2DB}"/>
              </a:ext>
            </a:extLst>
          </p:cNvPr>
          <p:cNvSpPr/>
          <p:nvPr/>
        </p:nvSpPr>
        <p:spPr>
          <a:xfrm>
            <a:off x="1449375" y="496029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21E214A-558C-40DA-87CD-C702CFF7F2E6}"/>
              </a:ext>
            </a:extLst>
          </p:cNvPr>
          <p:cNvSpPr/>
          <p:nvPr/>
        </p:nvSpPr>
        <p:spPr>
          <a:xfrm>
            <a:off x="2228604" y="559366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C934262-C6C0-47F8-942D-1F247DF80202}"/>
              </a:ext>
            </a:extLst>
          </p:cNvPr>
          <p:cNvSpPr/>
          <p:nvPr/>
        </p:nvSpPr>
        <p:spPr>
          <a:xfrm>
            <a:off x="3225497" y="5588075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2512F7-7A90-41F9-AC72-CEDE1A030E24}"/>
              </a:ext>
            </a:extLst>
          </p:cNvPr>
          <p:cNvSpPr/>
          <p:nvPr/>
        </p:nvSpPr>
        <p:spPr>
          <a:xfrm>
            <a:off x="2713957" y="4977716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BF570C-6F2F-48BF-AB67-E1206A5C6226}"/>
              </a:ext>
            </a:extLst>
          </p:cNvPr>
          <p:cNvSpPr/>
          <p:nvPr/>
        </p:nvSpPr>
        <p:spPr>
          <a:xfrm>
            <a:off x="2095202" y="4350686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0738DF-A4B6-48C6-8C07-D22284ECBD3C}"/>
              </a:ext>
            </a:extLst>
          </p:cNvPr>
          <p:cNvSpPr/>
          <p:nvPr/>
        </p:nvSpPr>
        <p:spPr>
          <a:xfrm>
            <a:off x="3712627" y="4955031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C78F45-2236-4A9C-96FA-11AC55DDC994}"/>
              </a:ext>
            </a:extLst>
          </p:cNvPr>
          <p:cNvSpPr/>
          <p:nvPr/>
        </p:nvSpPr>
        <p:spPr>
          <a:xfrm>
            <a:off x="5522093" y="559334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5A6239-696B-47AB-9ABE-1CA037BE7AAE}"/>
              </a:ext>
            </a:extLst>
          </p:cNvPr>
          <p:cNvSpPr/>
          <p:nvPr/>
        </p:nvSpPr>
        <p:spPr>
          <a:xfrm>
            <a:off x="4952399" y="4974920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DD1FE5A-DA8A-4B80-9375-A6A83D4808B4}"/>
              </a:ext>
            </a:extLst>
          </p:cNvPr>
          <p:cNvSpPr/>
          <p:nvPr/>
        </p:nvSpPr>
        <p:spPr>
          <a:xfrm>
            <a:off x="4265579" y="4364561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A543E2-4298-4E8B-90E4-DCED326BE093}"/>
              </a:ext>
            </a:extLst>
          </p:cNvPr>
          <p:cNvSpPr/>
          <p:nvPr/>
        </p:nvSpPr>
        <p:spPr>
          <a:xfrm>
            <a:off x="3187356" y="345027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61AD24-ED7E-4B37-A193-61D1EE37BC43}"/>
              </a:ext>
            </a:extLst>
          </p:cNvPr>
          <p:cNvSpPr/>
          <p:nvPr/>
        </p:nvSpPr>
        <p:spPr>
          <a:xfrm>
            <a:off x="863159" y="3942456"/>
            <a:ext cx="216278" cy="2162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4F963B-34E4-4A3F-A012-625A487D82E5}"/>
              </a:ext>
            </a:extLst>
          </p:cNvPr>
          <p:cNvSpPr/>
          <p:nvPr/>
        </p:nvSpPr>
        <p:spPr>
          <a:xfrm>
            <a:off x="859554" y="3467581"/>
            <a:ext cx="216278" cy="216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7BB498-836C-4193-BD06-55DB0F951C47}"/>
              </a:ext>
            </a:extLst>
          </p:cNvPr>
          <p:cNvSpPr txBox="1"/>
          <p:nvPr/>
        </p:nvSpPr>
        <p:spPr>
          <a:xfrm>
            <a:off x="1073487" y="3458872"/>
            <a:ext cx="85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자손 탐색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97D4C-345E-4313-A4B9-0118EA715FAE}"/>
              </a:ext>
            </a:extLst>
          </p:cNvPr>
          <p:cNvSpPr txBox="1"/>
          <p:nvPr/>
        </p:nvSpPr>
        <p:spPr>
          <a:xfrm>
            <a:off x="1060420" y="3933489"/>
            <a:ext cx="85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노드 출력</a:t>
            </a:r>
          </a:p>
        </p:txBody>
      </p:sp>
    </p:spTree>
    <p:extLst>
      <p:ext uri="{BB962C8B-B14F-4D97-AF65-F5344CB8AC3E}">
        <p14:creationId xmlns:p14="http://schemas.microsoft.com/office/powerpoint/2010/main" val="5898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79245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7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4B9751-7A2D-4E8D-8074-B22FC1DBB669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0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A421CE-5540-482F-BEFA-18C5027123F7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8BB23B-CC75-405A-96FF-44F3DF15266F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6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02980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E0C213-3F1B-41FF-B7FD-867349985DE6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DBEC15-9283-4E99-ADEB-E610DA0CF4EC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0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FA7456-0DAE-4679-A9B3-6C040C77787D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85C9A3-EA13-4A90-9E7F-CE68157B34C1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5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28528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916712"/>
            <a:ext cx="0" cy="101124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EDEB9D-90E8-4FFC-BC45-AA51352AC46E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0225A5-E5C2-45E4-995E-08090E6C6D3C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53403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FA53FD-BF20-4F64-A346-DBD755609D42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ED6692-9C72-4743-B64E-D50E2CC0CFC6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68FAA9-D7AF-484B-8B50-253355A705DC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8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734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visit(c)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CAA1DC-8979-427B-9242-F590C7BB6E60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D9AD2-A3E4-4AF2-B9CA-75A3B104516C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61758B-C0B4-4DBF-8B0A-5CABCC06AF7A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BC268F-5E72-4BD5-B6CB-3BECD5F5F8D8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4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05527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19EC29F-63AB-4E0D-AD37-CB91EC5A1F37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D24E35-E5AA-451A-B1B2-BAE13BE86987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C5802E-1511-470C-8303-F65A8831646E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26B7A1-C0DA-4BF6-AF69-B92CE5BE02CA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재귀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(Recursion)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2910E-7BB8-4660-B0BF-40D589B56CB0}"/>
              </a:ext>
            </a:extLst>
          </p:cNvPr>
          <p:cNvGrpSpPr/>
          <p:nvPr/>
        </p:nvGrpSpPr>
        <p:grpSpPr>
          <a:xfrm>
            <a:off x="1055665" y="1717930"/>
            <a:ext cx="6695762" cy="353943"/>
            <a:chOff x="1055666" y="1717930"/>
            <a:chExt cx="6695762" cy="353943"/>
          </a:xfrm>
        </p:grpSpPr>
        <p:sp>
          <p:nvSpPr>
            <p:cNvPr id="10" name="TextBox 42"/>
            <p:cNvSpPr txBox="1"/>
            <p:nvPr/>
          </p:nvSpPr>
          <p:spPr>
            <a:xfrm>
              <a:off x="1193779" y="1717930"/>
              <a:ext cx="6557649" cy="353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자신을 정의할 때 자기 자신을 </a:t>
              </a:r>
              <a:r>
                <a:rPr lang="ko-KR" altLang="en-US" sz="1700" b="1" spc="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재참조하는</a:t>
              </a:r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 방법</a:t>
              </a:r>
              <a:endPara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endParaRPr>
            </a:p>
          </p:txBody>
        </p:sp>
        <p:pic>
          <p:nvPicPr>
            <p:cNvPr id="1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454BE72-D888-4EEC-8521-55F5B7F5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2559668" y="3513010"/>
            <a:ext cx="20512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recursive</a:t>
            </a:r>
            <a:r>
              <a:rPr lang="en-US" altLang="ko-KR" sz="1400" dirty="0"/>
              <a:t>(</a:t>
            </a:r>
            <a:r>
              <a:rPr lang="en-US" altLang="ko-KR" sz="1400" b="1" dirty="0"/>
              <a:t>v</a:t>
            </a:r>
            <a:r>
              <a:rPr lang="en-US" altLang="ko-KR" sz="1400" dirty="0"/>
              <a:t>)</a:t>
            </a:r>
          </a:p>
          <a:p>
            <a:r>
              <a:rPr lang="en-US" altLang="ko-KR" sz="1400" b="1" i="1" dirty="0"/>
              <a:t>	print</a:t>
            </a:r>
            <a:r>
              <a:rPr lang="en-US" altLang="ko-KR" sz="1400" dirty="0"/>
              <a:t>(</a:t>
            </a:r>
            <a:r>
              <a:rPr lang="en-US" altLang="ko-KR" sz="1400" b="1" i="1" dirty="0"/>
              <a:t>v);</a:t>
            </a:r>
          </a:p>
          <a:p>
            <a:r>
              <a:rPr lang="en-US" altLang="ko-KR" sz="1400" b="1" i="1" dirty="0"/>
              <a:t>	</a:t>
            </a:r>
            <a:r>
              <a:rPr lang="en-US" altLang="ko-KR" sz="1400" b="1" dirty="0"/>
              <a:t>recursive</a:t>
            </a:r>
            <a:r>
              <a:rPr lang="en-US" altLang="ko-KR" sz="1400" dirty="0"/>
              <a:t>(</a:t>
            </a:r>
            <a:r>
              <a:rPr lang="en-US" altLang="ko-KR" sz="1400" b="1" dirty="0"/>
              <a:t>v</a:t>
            </a:r>
            <a:r>
              <a:rPr lang="en-US" altLang="ko-KR" sz="1400" dirty="0"/>
              <a:t>);</a:t>
            </a:r>
            <a:endParaRPr lang="en-US" altLang="ko-KR" sz="1400" b="1" i="1" dirty="0"/>
          </a:p>
          <a:p>
            <a:r>
              <a:rPr lang="en-US" altLang="ko-KR" sz="1400" b="1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400" b="1" dirty="0"/>
              <a:t>return;</a:t>
            </a: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E0A87DFF-726A-4540-B8CE-2682F50402D3}"/>
              </a:ext>
            </a:extLst>
          </p:cNvPr>
          <p:cNvSpPr txBox="1"/>
          <p:nvPr/>
        </p:nvSpPr>
        <p:spPr>
          <a:xfrm>
            <a:off x="1212830" y="2098496"/>
            <a:ext cx="7184549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재귀 함수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(Recursion Function)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함수를 정의할 때 자기 자신이 포함됨</a:t>
            </a:r>
            <a:endParaRPr lang="en-US" altLang="ko-KR" sz="13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재귀 함수 설계 시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무한 루프에 빠지지 않게 주의해야 한다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3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ED82C-3D86-42E4-8C8D-8CA8905A726B}"/>
              </a:ext>
            </a:extLst>
          </p:cNvPr>
          <p:cNvSpPr txBox="1"/>
          <p:nvPr/>
        </p:nvSpPr>
        <p:spPr>
          <a:xfrm>
            <a:off x="807561" y="2690336"/>
            <a:ext cx="202444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main</a:t>
            </a:r>
            <a:r>
              <a:rPr lang="en-US" altLang="ko-KR" sz="1400" dirty="0"/>
              <a:t>()</a:t>
            </a:r>
          </a:p>
          <a:p>
            <a:r>
              <a:rPr lang="en-US" altLang="ko-KR" sz="1400" b="1" i="1" dirty="0"/>
              <a:t>	recursive</a:t>
            </a:r>
            <a:r>
              <a:rPr lang="en-US" altLang="ko-KR" sz="1400" dirty="0"/>
              <a:t>(</a:t>
            </a:r>
            <a:r>
              <a:rPr lang="en-US" altLang="ko-KR" sz="1400" b="1" i="1" dirty="0"/>
              <a:t>v);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b="1" dirty="0"/>
              <a:t>	return 0;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01C45-6A8B-491E-8AEC-92646D2889DF}"/>
              </a:ext>
            </a:extLst>
          </p:cNvPr>
          <p:cNvSpPr txBox="1"/>
          <p:nvPr/>
        </p:nvSpPr>
        <p:spPr>
          <a:xfrm>
            <a:off x="4123215" y="4551127"/>
            <a:ext cx="20512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recursive</a:t>
            </a:r>
            <a:r>
              <a:rPr lang="en-US" altLang="ko-KR" sz="1400" dirty="0"/>
              <a:t>(</a:t>
            </a:r>
            <a:r>
              <a:rPr lang="en-US" altLang="ko-KR" sz="1400" b="1" dirty="0"/>
              <a:t>v</a:t>
            </a:r>
            <a:r>
              <a:rPr lang="en-US" altLang="ko-KR" sz="1400" dirty="0"/>
              <a:t>)</a:t>
            </a:r>
          </a:p>
          <a:p>
            <a:r>
              <a:rPr lang="en-US" altLang="ko-KR" sz="1400" b="1" i="1" dirty="0"/>
              <a:t>	print</a:t>
            </a:r>
            <a:r>
              <a:rPr lang="en-US" altLang="ko-KR" sz="1400" dirty="0"/>
              <a:t>(</a:t>
            </a:r>
            <a:r>
              <a:rPr lang="en-US" altLang="ko-KR" sz="1400" b="1" i="1" dirty="0"/>
              <a:t>v);</a:t>
            </a:r>
          </a:p>
          <a:p>
            <a:r>
              <a:rPr lang="en-US" altLang="ko-KR" sz="1400" b="1" i="1" dirty="0"/>
              <a:t>	</a:t>
            </a:r>
            <a:r>
              <a:rPr lang="en-US" altLang="ko-KR" sz="1400" b="1" dirty="0"/>
              <a:t>recursive</a:t>
            </a:r>
            <a:r>
              <a:rPr lang="en-US" altLang="ko-KR" sz="1400" dirty="0"/>
              <a:t>(</a:t>
            </a:r>
            <a:r>
              <a:rPr lang="en-US" altLang="ko-KR" sz="1400" b="1" dirty="0"/>
              <a:t>v</a:t>
            </a:r>
            <a:r>
              <a:rPr lang="en-US" altLang="ko-KR" sz="1400" dirty="0"/>
              <a:t>);</a:t>
            </a:r>
            <a:endParaRPr lang="en-US" altLang="ko-KR" sz="1400" b="1" i="1" dirty="0"/>
          </a:p>
          <a:p>
            <a:r>
              <a:rPr lang="en-US" altLang="ko-KR" sz="1400" b="1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400" b="1" dirty="0"/>
              <a:t>return;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48FA3C-FB88-49C7-A6B5-C0D9FD5BFD1E}"/>
              </a:ext>
            </a:extLst>
          </p:cNvPr>
          <p:cNvSpPr txBox="1"/>
          <p:nvPr/>
        </p:nvSpPr>
        <p:spPr>
          <a:xfrm>
            <a:off x="5700200" y="5554408"/>
            <a:ext cx="20512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recursive</a:t>
            </a:r>
            <a:r>
              <a:rPr lang="en-US" altLang="ko-KR" sz="1400" dirty="0"/>
              <a:t>(</a:t>
            </a:r>
            <a:r>
              <a:rPr lang="en-US" altLang="ko-KR" sz="1400" b="1" dirty="0"/>
              <a:t>v</a:t>
            </a:r>
            <a:r>
              <a:rPr lang="en-US" altLang="ko-KR" sz="1400" dirty="0"/>
              <a:t>)</a:t>
            </a:r>
          </a:p>
          <a:p>
            <a:r>
              <a:rPr lang="en-US" altLang="ko-KR" sz="1400" b="1" i="1" dirty="0"/>
              <a:t>	forever…</a:t>
            </a:r>
            <a:endParaRPr lang="en-US" altLang="ko-KR" sz="1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D4C998-A246-4119-8737-5ADD1811E28A}"/>
              </a:ext>
            </a:extLst>
          </p:cNvPr>
          <p:cNvCxnSpPr>
            <a:cxnSpLocks/>
          </p:cNvCxnSpPr>
          <p:nvPr/>
        </p:nvCxnSpPr>
        <p:spPr>
          <a:xfrm>
            <a:off x="2762342" y="3094838"/>
            <a:ext cx="224698" cy="4669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D6C3DEE-C706-4BD8-8D73-5C4288354C40}"/>
              </a:ext>
            </a:extLst>
          </p:cNvPr>
          <p:cNvCxnSpPr>
            <a:cxnSpLocks/>
          </p:cNvCxnSpPr>
          <p:nvPr/>
        </p:nvCxnSpPr>
        <p:spPr>
          <a:xfrm>
            <a:off x="4511675" y="4105037"/>
            <a:ext cx="224698" cy="4669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D9E94F-0B7B-4A25-8967-1787EEC5314A}"/>
              </a:ext>
            </a:extLst>
          </p:cNvPr>
          <p:cNvCxnSpPr>
            <a:cxnSpLocks/>
          </p:cNvCxnSpPr>
          <p:nvPr/>
        </p:nvCxnSpPr>
        <p:spPr>
          <a:xfrm>
            <a:off x="6062093" y="5122281"/>
            <a:ext cx="234204" cy="494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2BAA5B-AFF6-42BB-931A-17F52DE7CF0C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B56137-80F5-4CE9-8904-3D4C85AB7420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3DEA74-0384-45DE-85F1-B63BF018DB1A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1EDF5C-AB9B-4D56-BC73-FB3D17A46D45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DCB75B-9A9E-4FBA-B45F-410CD271E574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15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1A4E8-8876-4249-A1A8-CAC401A4D14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/>
              <a:t>     visit(d)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A4193D-3696-49E7-8A9B-3A3F6D10E55E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2897884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3E94D8B-80F0-4B5F-A189-158BE9064507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15D13C-0B9D-4B20-B055-3F40D81934DE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E83D4A8-AF10-4FB1-BB14-5EE1F639C5E1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781843-15AE-473E-AC7A-144BB0419172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015F19E-03E3-42C4-913D-BDB532AF8552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60A75A8-767E-47F0-95AC-14B6B2D7BD36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435F9B-948C-4568-8FC4-E712E951FC6D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E4E5091-495A-4EC0-8064-0DA4DC4D7FC4}"/>
                </a:ext>
              </a:extLst>
            </p:cNvPr>
            <p:cNvCxnSpPr>
              <a:cxnSpLocks/>
              <a:stCxn id="36" idx="4"/>
              <a:endCxn id="37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CCF5CF-6378-4A3F-AF96-3A4DBA7146F9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85F29E8-DC49-444D-B4A1-0072A2B21E13}"/>
                </a:ext>
              </a:extLst>
            </p:cNvPr>
            <p:cNvCxnSpPr>
              <a:cxnSpLocks/>
              <a:stCxn id="36" idx="5"/>
              <a:endCxn id="41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A50DFD-4B41-436D-91DD-A66FC027CD5D}"/>
                </a:ext>
              </a:extLst>
            </p:cNvPr>
            <p:cNvCxnSpPr>
              <a:cxnSpLocks/>
              <a:stCxn id="37" idx="3"/>
              <a:endCxn id="42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CF3145-D719-4EEE-BE32-7C2D18C7E61B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EB8E79-954D-41D2-B67A-ADBF22A9A4F4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9FA42A-DCD2-4389-837B-F25DFCFBC176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5DF1FA-9FB9-4781-80CA-4F1447A28ACC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0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45337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 d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1A4E8-8876-4249-A1A8-CAC401A4D14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81939C-3E5A-4275-B9AE-9CF1DB3ACA0B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42CADA-90F6-4251-8EF7-34FE4484AE9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AEB276-E9AE-4026-90FE-0B94D47405C5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C0F610-4A99-4668-AED0-04D37449A69D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C1D87C-1848-4842-98F8-6C24C614E20B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60C22BE-003F-417F-84D2-B51E08A0CDB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41CBC2A-E523-423B-977C-7B41D24F3D95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83543E4-BFBF-4272-A4D6-10EAC90B941B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27654F-0802-4FD1-8D90-96ABB4D43D54}"/>
                </a:ext>
              </a:extLst>
            </p:cNvPr>
            <p:cNvCxnSpPr>
              <a:cxnSpLocks/>
              <a:stCxn id="31" idx="5"/>
              <a:endCxn id="34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4CC128-1A7E-4186-8BFB-513815AF8EE6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CBE011-B7C0-493E-A214-EC903E878FF9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6B2AD26-9774-471C-9F12-77F0D3F0FC8D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2897884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89538B0-57AC-4D9B-8279-AFB9EB66D3B6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817C62C-2F7D-4B99-8237-E4D3F6CBAF8F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08D2B3-C1C2-4D7A-B878-1B783B82502B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03FCD5-24A5-412D-8BF9-7D9FE76502F7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0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 d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1A4E8-8876-4249-A1A8-CAC401A4D14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81939C-3E5A-4275-B9AE-9CF1DB3ACA0B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42CADA-90F6-4251-8EF7-34FE4484AE9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AEB276-E9AE-4026-90FE-0B94D47405C5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C0F610-4A99-4668-AED0-04D37449A69D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C1D87C-1848-4842-98F8-6C24C614E20B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60C22BE-003F-417F-84D2-B51E08A0CDB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41CBC2A-E523-423B-977C-7B41D24F3D95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83543E4-BFBF-4272-A4D6-10EAC90B941B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27654F-0802-4FD1-8D90-96ABB4D43D54}"/>
                </a:ext>
              </a:extLst>
            </p:cNvPr>
            <p:cNvCxnSpPr>
              <a:cxnSpLocks/>
              <a:stCxn id="31" idx="5"/>
              <a:endCxn id="34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4CC128-1A7E-4186-8BFB-513815AF8EE6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25B58B-0475-49EA-BB8D-F47E5214B10F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F2C7F9-63F4-45BE-9921-3BB6A3517BE3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3900848" cy="127145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15C874-90CD-4A4E-BE8A-A30FDFDD6183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2897884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29E269-7CFE-4AD2-A546-2577741F80F6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2C4FBA-32B7-4B62-9240-E1814FA88BF0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0A2B8A3-28D4-4ADF-952D-3DE1F307E174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</a:t>
            </a:r>
            <a:r>
              <a:rPr lang="en-US" altLang="ko-KR" sz="1100" b="1" i="1" dirty="0"/>
              <a:t>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AB6869-66C8-405C-BDE4-F49353E2541B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62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71106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 d a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1A4E8-8876-4249-A1A8-CAC401A4D14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81939C-3E5A-4275-B9AE-9CF1DB3ACA0B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42CADA-90F6-4251-8EF7-34FE4484AE9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AEB276-E9AE-4026-90FE-0B94D47405C5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C0F610-4A99-4668-AED0-04D37449A69D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C1D87C-1848-4842-98F8-6C24C614E20B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60C22BE-003F-417F-84D2-B51E08A0CDB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41CBC2A-E523-423B-977C-7B41D24F3D95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83543E4-BFBF-4272-A4D6-10EAC90B941B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27654F-0802-4FD1-8D90-96ABB4D43D54}"/>
                </a:ext>
              </a:extLst>
            </p:cNvPr>
            <p:cNvCxnSpPr>
              <a:cxnSpLocks/>
              <a:stCxn id="31" idx="5"/>
              <a:endCxn id="34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4CC128-1A7E-4186-8BFB-513815AF8EE6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25B58B-0475-49EA-BB8D-F47E5214B10F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F2C7F9-63F4-45BE-9921-3BB6A3517BE3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3900848" cy="127145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AF5D2E-6892-4027-9503-94657A9CF5EE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2897884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13661A8-2E59-4292-A3C1-F50A49BD99D0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D3C8E01-3ADF-458B-8A70-85EDCECC459C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06F147D-53CC-414D-8552-C44CD44AB167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2D6399F-5424-4F7A-8C54-CA77921A3553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4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C9257-1DD3-45C9-B06B-886D94437ECE}"/>
              </a:ext>
            </a:extLst>
          </p:cNvPr>
          <p:cNvSpPr txBox="1"/>
          <p:nvPr/>
        </p:nvSpPr>
        <p:spPr>
          <a:xfrm>
            <a:off x="3057333" y="4195074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e)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052A3-93D8-49A3-A6BE-A8ECDA27862D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/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e b c d a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88608D-3544-483A-936C-33885A858D0C}"/>
              </a:ext>
            </a:extLst>
          </p:cNvPr>
          <p:cNvCxnSpPr>
            <a:cxnSpLocks/>
          </p:cNvCxnSpPr>
          <p:nvPr/>
        </p:nvCxnSpPr>
        <p:spPr>
          <a:xfrm flipV="1">
            <a:off x="3365861" y="3743425"/>
            <a:ext cx="0" cy="1184531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CB293C-0E7E-4F3A-AFD0-EB2768794C97}"/>
              </a:ext>
            </a:extLst>
          </p:cNvPr>
          <p:cNvSpPr txBox="1"/>
          <p:nvPr/>
        </p:nvSpPr>
        <p:spPr>
          <a:xfrm>
            <a:off x="5080729" y="3228820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c: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visit(c)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1A4E8-8876-4249-A1A8-CAC401A4D14B}"/>
              </a:ext>
            </a:extLst>
          </p:cNvPr>
          <p:cNvSpPr txBox="1"/>
          <p:nvPr/>
        </p:nvSpPr>
        <p:spPr>
          <a:xfrm>
            <a:off x="7095415" y="3236245"/>
            <a:ext cx="15233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d: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/>
              <a:t>postorder</a:t>
            </a:r>
            <a:r>
              <a:rPr lang="en-US" altLang="ko-KR" sz="1100" b="1" i="1" dirty="0"/>
              <a:t>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visit(d)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81939C-3E5A-4275-B9AE-9CF1DB3ACA0B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42CADA-90F6-4251-8EF7-34FE4484AE9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AEB276-E9AE-4026-90FE-0B94D47405C5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C0F610-4A99-4668-AED0-04D37449A69D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C1D87C-1848-4842-98F8-6C24C614E20B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60C22BE-003F-417F-84D2-B51E08A0CDB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41CBC2A-E523-423B-977C-7B41D24F3D95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83543E4-BFBF-4272-A4D6-10EAC90B941B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27654F-0802-4FD1-8D90-96ABB4D43D54}"/>
                </a:ext>
              </a:extLst>
            </p:cNvPr>
            <p:cNvCxnSpPr>
              <a:cxnSpLocks/>
              <a:stCxn id="31" idx="5"/>
              <a:endCxn id="34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4CC128-1A7E-4186-8BFB-513815AF8EE6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25B58B-0475-49EA-BB8D-F47E5214B10F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1920244" cy="1271452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F2C7F9-63F4-45BE-9921-3BB6A3517BE3}"/>
              </a:ext>
            </a:extLst>
          </p:cNvPr>
          <p:cNvCxnSpPr>
            <a:cxnSpLocks/>
          </p:cNvCxnSpPr>
          <p:nvPr/>
        </p:nvCxnSpPr>
        <p:spPr>
          <a:xfrm flipH="1" flipV="1">
            <a:off x="3365861" y="2751909"/>
            <a:ext cx="3900848" cy="1271454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postOrder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 err="1">
                <a:solidFill>
                  <a:schemeClr val="accent2"/>
                </a:solidFill>
              </a:rPr>
              <a:t>postorder</a:t>
            </a:r>
            <a:r>
              <a:rPr lang="en-US" altLang="ko-KR" sz="1100" b="1" i="1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i="1" dirty="0">
                <a:solidFill>
                  <a:schemeClr val="accent2"/>
                </a:solidFill>
              </a:rPr>
              <a:t>     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</a:t>
            </a:r>
            <a:r>
              <a:rPr lang="en-US" altLang="ko-KR" sz="1100" b="1" dirty="0">
                <a:solidFill>
                  <a:schemeClr val="accent3"/>
                </a:solidFill>
              </a:rPr>
              <a:t>return;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B9F8FC8-C8EE-404A-B459-7E7DB32149C4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2897884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427D19-1D6B-4E1A-AB71-F3AC327A510D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883198" cy="41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BFEB341-912A-40FA-8541-B4DA6641E96B}"/>
              </a:ext>
            </a:extLst>
          </p:cNvPr>
          <p:cNvCxnSpPr>
            <a:cxnSpLocks/>
          </p:cNvCxnSpPr>
          <p:nvPr/>
        </p:nvCxnSpPr>
        <p:spPr>
          <a:xfrm>
            <a:off x="4197531" y="2865120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49E8AFB-0B85-4A2D-8C33-E17F87ABACF4}"/>
              </a:ext>
            </a:extLst>
          </p:cNvPr>
          <p:cNvCxnSpPr>
            <a:cxnSpLocks/>
          </p:cNvCxnSpPr>
          <p:nvPr/>
        </p:nvCxnSpPr>
        <p:spPr>
          <a:xfrm>
            <a:off x="4197531" y="3795004"/>
            <a:ext cx="0" cy="452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909A0A-6E2A-4AD3-8A3C-8E1013C169FB}"/>
              </a:ext>
            </a:extLst>
          </p:cNvPr>
          <p:cNvCxnSpPr>
            <a:cxnSpLocks/>
          </p:cNvCxnSpPr>
          <p:nvPr/>
        </p:nvCxnSpPr>
        <p:spPr>
          <a:xfrm flipV="1">
            <a:off x="3365861" y="2751909"/>
            <a:ext cx="0" cy="1236617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4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EF67-207E-4B5A-9A8A-AD248A54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F6EDF-2BE0-4FCA-8FE3-2A80D634F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9" t="13207" r="44948" b="27411"/>
          <a:stretch/>
        </p:blipFill>
        <p:spPr>
          <a:xfrm>
            <a:off x="1387602" y="882270"/>
            <a:ext cx="6368795" cy="52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3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EF67-207E-4B5A-9A8A-AD248A54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57B4D-26D4-4B8C-9472-5584906E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5" t="14490" r="41856" b="25395"/>
          <a:stretch/>
        </p:blipFill>
        <p:spPr>
          <a:xfrm>
            <a:off x="1065229" y="810705"/>
            <a:ext cx="7013542" cy="54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EF67-207E-4B5A-9A8A-AD248A54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6A7DFB-8967-45E9-BC96-AEC84920C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6" t="13207" r="51340" b="13483"/>
          <a:stretch/>
        </p:blipFill>
        <p:spPr>
          <a:xfrm>
            <a:off x="2212527" y="768534"/>
            <a:ext cx="4598296" cy="55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4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234661" y="2545463"/>
            <a:ext cx="46746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rgbClr val="53B37B"/>
                </a:solidFill>
                <a:latin typeface="+mn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222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31C36B-4199-4859-8F0C-12150C2B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" y="3048977"/>
            <a:ext cx="6039693" cy="32389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2910E-7BB8-4660-B0BF-40D589B56CB0}"/>
              </a:ext>
            </a:extLst>
          </p:cNvPr>
          <p:cNvGrpSpPr/>
          <p:nvPr/>
        </p:nvGrpSpPr>
        <p:grpSpPr>
          <a:xfrm>
            <a:off x="1055665" y="1717930"/>
            <a:ext cx="6695762" cy="353943"/>
            <a:chOff x="1055666" y="1717930"/>
            <a:chExt cx="6695762" cy="353943"/>
          </a:xfrm>
        </p:grpSpPr>
        <p:sp>
          <p:nvSpPr>
            <p:cNvPr id="10" name="TextBox 42"/>
            <p:cNvSpPr txBox="1"/>
            <p:nvPr/>
          </p:nvSpPr>
          <p:spPr>
            <a:xfrm>
              <a:off x="1193779" y="1717930"/>
              <a:ext cx="6557649" cy="353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자신을 방문한 후</a:t>
              </a:r>
              <a:r>
                <a:rPr lang="en-US" altLang="ko-KR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, </a:t>
              </a:r>
              <a:r>
                <a:rPr lang="ko-KR" altLang="en-US" sz="17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" pitchFamily="50" charset="-127"/>
                </a:rPr>
                <a:t>자식 노드를 순차적으로 방문</a:t>
              </a:r>
              <a:endPara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endParaRPr>
            </a:p>
          </p:txBody>
        </p:sp>
        <p:pic>
          <p:nvPicPr>
            <p:cNvPr id="1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454BE72-D888-4EEC-8521-55F5B7F5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4644249" y="2593881"/>
            <a:ext cx="33052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 </a:t>
            </a:r>
            <a:r>
              <a:rPr lang="en-US" altLang="ko-KR" b="1" i="1" dirty="0" err="1"/>
              <a:t>preOrder</a:t>
            </a:r>
            <a:r>
              <a:rPr lang="en-US" altLang="ko-KR" dirty="0"/>
              <a:t>(</a:t>
            </a:r>
            <a:r>
              <a:rPr lang="en-US" altLang="ko-KR" b="1" i="1" dirty="0"/>
              <a:t>v</a:t>
            </a:r>
            <a:r>
              <a:rPr lang="en-US" altLang="ko-KR" dirty="0"/>
              <a:t>)</a:t>
            </a:r>
          </a:p>
          <a:p>
            <a:r>
              <a:rPr lang="en-US" altLang="ko-KR" b="1" i="1" dirty="0"/>
              <a:t>	visit</a:t>
            </a:r>
            <a:r>
              <a:rPr lang="en-US" altLang="ko-KR" dirty="0"/>
              <a:t>(</a:t>
            </a:r>
            <a:r>
              <a:rPr lang="en-US" altLang="ko-KR" b="1" i="1" dirty="0"/>
              <a:t>v)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/>
              <a:t>	for each </a:t>
            </a:r>
            <a:r>
              <a:rPr lang="en-US" altLang="ko-KR" dirty="0"/>
              <a:t>child </a:t>
            </a:r>
            <a:r>
              <a:rPr lang="en-US" altLang="ko-KR" b="1" i="1" dirty="0"/>
              <a:t>w </a:t>
            </a:r>
            <a:r>
              <a:rPr lang="en-US" altLang="ko-KR" dirty="0"/>
              <a:t>of </a:t>
            </a:r>
            <a:r>
              <a:rPr lang="en-US" altLang="ko-KR" b="1" i="1" dirty="0"/>
              <a:t>v:</a:t>
            </a:r>
          </a:p>
          <a:p>
            <a:r>
              <a:rPr lang="en-US" altLang="ko-KR" b="1" i="1" dirty="0"/>
              <a:t>		preorder </a:t>
            </a:r>
            <a:r>
              <a:rPr lang="en-US" altLang="ko-KR" dirty="0"/>
              <a:t>(</a:t>
            </a:r>
            <a:r>
              <a:rPr lang="en-US" altLang="ko-KR" b="1" i="1" dirty="0"/>
              <a:t>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E0A87DFF-726A-4540-B8CE-2682F50402D3}"/>
              </a:ext>
            </a:extLst>
          </p:cNvPr>
          <p:cNvSpPr txBox="1"/>
          <p:nvPr/>
        </p:nvSpPr>
        <p:spPr>
          <a:xfrm>
            <a:off x="1212830" y="2098496"/>
            <a:ext cx="7184549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루트를 첫 번째로 방문 후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노드를 루트로 하는 서브 트리를 재귀적으로 순회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5E781D2-D76E-430F-8DDB-0AC86E3F11CD}"/>
              </a:ext>
            </a:extLst>
          </p:cNvPr>
          <p:cNvSpPr/>
          <p:nvPr/>
        </p:nvSpPr>
        <p:spPr>
          <a:xfrm>
            <a:off x="3262607" y="337695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01F56-7BC0-491F-8EEA-AC3F04C7AB2E}"/>
              </a:ext>
            </a:extLst>
          </p:cNvPr>
          <p:cNvSpPr/>
          <p:nvPr/>
        </p:nvSpPr>
        <p:spPr>
          <a:xfrm>
            <a:off x="3262607" y="337695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C11E4FE-F50B-4647-92DE-981E33349A2E}"/>
              </a:ext>
            </a:extLst>
          </p:cNvPr>
          <p:cNvSpPr/>
          <p:nvPr/>
        </p:nvSpPr>
        <p:spPr>
          <a:xfrm>
            <a:off x="2143555" y="4333157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ACAD65-8927-4DA7-BF49-FE36082EC33F}"/>
              </a:ext>
            </a:extLst>
          </p:cNvPr>
          <p:cNvSpPr/>
          <p:nvPr/>
        </p:nvSpPr>
        <p:spPr>
          <a:xfrm>
            <a:off x="2143555" y="4338154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0C9F5FF-41F9-4F5A-821E-BBDC8F3F14BF}"/>
              </a:ext>
            </a:extLst>
          </p:cNvPr>
          <p:cNvSpPr/>
          <p:nvPr/>
        </p:nvSpPr>
        <p:spPr>
          <a:xfrm>
            <a:off x="1494766" y="4955820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AA2A5-8CE3-494D-A48E-E55F4F54BDD3}"/>
              </a:ext>
            </a:extLst>
          </p:cNvPr>
          <p:cNvSpPr/>
          <p:nvPr/>
        </p:nvSpPr>
        <p:spPr>
          <a:xfrm>
            <a:off x="1494766" y="4955820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C777C62-806E-4B17-9D18-B04C78F3BA3A}"/>
              </a:ext>
            </a:extLst>
          </p:cNvPr>
          <p:cNvSpPr/>
          <p:nvPr/>
        </p:nvSpPr>
        <p:spPr>
          <a:xfrm>
            <a:off x="900857" y="5613318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098B1E7-FFF9-4ED3-9C4B-908CD5633464}"/>
              </a:ext>
            </a:extLst>
          </p:cNvPr>
          <p:cNvSpPr/>
          <p:nvPr/>
        </p:nvSpPr>
        <p:spPr>
          <a:xfrm>
            <a:off x="906395" y="5613318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0762CF2-936C-4AD9-B6FD-3E03C10B622C}"/>
              </a:ext>
            </a:extLst>
          </p:cNvPr>
          <p:cNvSpPr/>
          <p:nvPr/>
        </p:nvSpPr>
        <p:spPr>
          <a:xfrm>
            <a:off x="2738062" y="4964529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88AD355-FB47-4661-A943-FBAF8E424667}"/>
              </a:ext>
            </a:extLst>
          </p:cNvPr>
          <p:cNvSpPr/>
          <p:nvPr/>
        </p:nvSpPr>
        <p:spPr>
          <a:xfrm>
            <a:off x="2738062" y="4964529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9F50C9-2856-4281-A4C2-D76C40E298AB}"/>
              </a:ext>
            </a:extLst>
          </p:cNvPr>
          <p:cNvSpPr/>
          <p:nvPr/>
        </p:nvSpPr>
        <p:spPr>
          <a:xfrm>
            <a:off x="2282142" y="5613913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DCEBA5A-CF7E-4F85-BAC9-2D1E1BA6522F}"/>
              </a:ext>
            </a:extLst>
          </p:cNvPr>
          <p:cNvSpPr/>
          <p:nvPr/>
        </p:nvSpPr>
        <p:spPr>
          <a:xfrm>
            <a:off x="2278971" y="5615452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DEBB77-C6CB-4BF3-806C-A3EA1B6AACA4}"/>
              </a:ext>
            </a:extLst>
          </p:cNvPr>
          <p:cNvSpPr/>
          <p:nvPr/>
        </p:nvSpPr>
        <p:spPr>
          <a:xfrm>
            <a:off x="3273191" y="5608810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94E5205-158A-4F40-914F-C0530CABD763}"/>
              </a:ext>
            </a:extLst>
          </p:cNvPr>
          <p:cNvSpPr/>
          <p:nvPr/>
        </p:nvSpPr>
        <p:spPr>
          <a:xfrm>
            <a:off x="3270020" y="5606743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7283EA4-1686-404D-9F8D-AA299AB41FD1}"/>
              </a:ext>
            </a:extLst>
          </p:cNvPr>
          <p:cNvSpPr/>
          <p:nvPr/>
        </p:nvSpPr>
        <p:spPr>
          <a:xfrm>
            <a:off x="4398871" y="4333157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195723-71AA-4675-8069-F98B68D9F308}"/>
              </a:ext>
            </a:extLst>
          </p:cNvPr>
          <p:cNvSpPr/>
          <p:nvPr/>
        </p:nvSpPr>
        <p:spPr>
          <a:xfrm>
            <a:off x="4398871" y="4333157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370D64A-F47E-492C-BC91-00E8CFD6D3C6}"/>
              </a:ext>
            </a:extLst>
          </p:cNvPr>
          <p:cNvSpPr/>
          <p:nvPr/>
        </p:nvSpPr>
        <p:spPr>
          <a:xfrm>
            <a:off x="3800757" y="4962355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0DE9E12-DE9A-450E-83B4-73CB375B274D}"/>
              </a:ext>
            </a:extLst>
          </p:cNvPr>
          <p:cNvSpPr/>
          <p:nvPr/>
        </p:nvSpPr>
        <p:spPr>
          <a:xfrm>
            <a:off x="3800757" y="4962355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82A12D8-7122-4988-A43E-9401509B409D}"/>
              </a:ext>
            </a:extLst>
          </p:cNvPr>
          <p:cNvSpPr/>
          <p:nvPr/>
        </p:nvSpPr>
        <p:spPr>
          <a:xfrm>
            <a:off x="5061580" y="4962875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DB2297B-232E-4B54-A370-3EB5BDDC0CB7}"/>
              </a:ext>
            </a:extLst>
          </p:cNvPr>
          <p:cNvSpPr/>
          <p:nvPr/>
        </p:nvSpPr>
        <p:spPr>
          <a:xfrm>
            <a:off x="5061580" y="4963893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9768D9D-AD47-49A9-B63E-2A7E4151F400}"/>
              </a:ext>
            </a:extLst>
          </p:cNvPr>
          <p:cNvSpPr/>
          <p:nvPr/>
        </p:nvSpPr>
        <p:spPr>
          <a:xfrm>
            <a:off x="5624936" y="5608105"/>
            <a:ext cx="490756" cy="490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DEE460-F528-42D9-B28E-9393AC4633EF}"/>
              </a:ext>
            </a:extLst>
          </p:cNvPr>
          <p:cNvSpPr/>
          <p:nvPr/>
        </p:nvSpPr>
        <p:spPr>
          <a:xfrm>
            <a:off x="5624936" y="5606743"/>
            <a:ext cx="490756" cy="490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BA661F-4B7A-4E54-ACB5-A5BECF04E389}"/>
              </a:ext>
            </a:extLst>
          </p:cNvPr>
          <p:cNvSpPr/>
          <p:nvPr/>
        </p:nvSpPr>
        <p:spPr>
          <a:xfrm>
            <a:off x="863159" y="3942456"/>
            <a:ext cx="216278" cy="2162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E273CBE-8A2F-4E15-AF79-2B0A8CA2B2B0}"/>
              </a:ext>
            </a:extLst>
          </p:cNvPr>
          <p:cNvSpPr/>
          <p:nvPr/>
        </p:nvSpPr>
        <p:spPr>
          <a:xfrm>
            <a:off x="859554" y="3467581"/>
            <a:ext cx="216278" cy="216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E3050-7468-461C-A415-5C385F169BB9}"/>
              </a:ext>
            </a:extLst>
          </p:cNvPr>
          <p:cNvSpPr txBox="1"/>
          <p:nvPr/>
        </p:nvSpPr>
        <p:spPr>
          <a:xfrm>
            <a:off x="1073487" y="3458872"/>
            <a:ext cx="85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자손 탐색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C61FA3-BF23-4026-9470-DDA10746BBAB}"/>
              </a:ext>
            </a:extLst>
          </p:cNvPr>
          <p:cNvSpPr txBox="1"/>
          <p:nvPr/>
        </p:nvSpPr>
        <p:spPr>
          <a:xfrm>
            <a:off x="1060420" y="3933489"/>
            <a:ext cx="85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노드 출력</a:t>
            </a:r>
          </a:p>
        </p:txBody>
      </p:sp>
    </p:spTree>
    <p:extLst>
      <p:ext uri="{BB962C8B-B14F-4D97-AF65-F5344CB8AC3E}">
        <p14:creationId xmlns:p14="http://schemas.microsoft.com/office/powerpoint/2010/main" val="9035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a)</a:t>
            </a:r>
            <a:endParaRPr lang="en-US" altLang="ko-KR" sz="1100" dirty="0"/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4471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45A743A-1BA9-4A1C-9A64-D2ED09C9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44453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6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visit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b)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ACE15D5-FD01-4E63-A5D3-574516867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63847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D3C7B6D-53B7-494E-BD5B-075EA2EB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0563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5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117225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전위순회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D1EC-550E-47EB-AA7E-5AC7FA1899C2}"/>
              </a:ext>
            </a:extLst>
          </p:cNvPr>
          <p:cNvSpPr txBox="1"/>
          <p:nvPr/>
        </p:nvSpPr>
        <p:spPr>
          <a:xfrm>
            <a:off x="3057333" y="2277416"/>
            <a:ext cx="15320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a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a)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a: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BA5D1A-DCE4-4F93-A12F-EB1B023F1E43}"/>
              </a:ext>
            </a:extLst>
          </p:cNvPr>
          <p:cNvGrpSpPr/>
          <p:nvPr/>
        </p:nvGrpSpPr>
        <p:grpSpPr>
          <a:xfrm>
            <a:off x="809111" y="2980864"/>
            <a:ext cx="1552576" cy="1296763"/>
            <a:chOff x="2950753" y="2915551"/>
            <a:chExt cx="1552576" cy="129676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320D48-D7B2-4A02-B0E3-FE76B2E56184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EB218C-2BBE-4B4E-A8AC-9EFB20BB0DCC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DB2A8-8CF1-4B97-B098-E6FF143221B7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FB0AE0-59F0-4D61-88FE-5660CFCCE0FD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6360AB-A9CD-4C03-8BED-AE764E84F212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57399D-D737-4E6F-9EB6-246E5A319BA5}"/>
                </a:ext>
              </a:extLst>
            </p:cNvPr>
            <p:cNvCxnSpPr>
              <a:cxnSpLocks/>
              <a:stCxn id="40" idx="4"/>
              <a:endCxn id="65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426F396-A4A9-4F05-AD2C-0D13BD99C9BE}"/>
                </a:ext>
              </a:extLst>
            </p:cNvPr>
            <p:cNvCxnSpPr>
              <a:cxnSpLocks/>
              <a:stCxn id="40" idx="4"/>
              <a:endCxn id="66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68B3C72-D44D-4282-96DA-0E5E0E7C6CC5}"/>
                </a:ext>
              </a:extLst>
            </p:cNvPr>
            <p:cNvCxnSpPr>
              <a:cxnSpLocks/>
              <a:stCxn id="40" idx="5"/>
              <a:endCxn id="67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C852A84-F460-40FB-B633-AFC9E5B5043E}"/>
                </a:ext>
              </a:extLst>
            </p:cNvPr>
            <p:cNvCxnSpPr>
              <a:cxnSpLocks/>
              <a:stCxn id="65" idx="3"/>
              <a:endCxn id="68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3BAC07-3E59-4697-833F-32025D8B83CE}"/>
              </a:ext>
            </a:extLst>
          </p:cNvPr>
          <p:cNvSpPr txBox="1"/>
          <p:nvPr/>
        </p:nvSpPr>
        <p:spPr>
          <a:xfrm>
            <a:off x="3057333" y="3236245"/>
            <a:ext cx="15320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b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visit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b)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b:</a:t>
            </a:r>
          </a:p>
          <a:p>
            <a:r>
              <a:rPr lang="en-US" altLang="ko-KR" sz="1100" b="1" i="1" dirty="0"/>
              <a:t>          </a:t>
            </a:r>
            <a:r>
              <a:rPr lang="en-US" altLang="ko-KR" sz="1100" b="1" i="1" dirty="0">
                <a:solidFill>
                  <a:schemeClr val="accent2"/>
                </a:solidFill>
              </a:rPr>
              <a:t>preorder </a:t>
            </a:r>
            <a:r>
              <a:rPr lang="en-US" altLang="ko-KR" sz="1100" dirty="0">
                <a:solidFill>
                  <a:schemeClr val="accent2"/>
                </a:solidFill>
              </a:rPr>
              <a:t>(</a:t>
            </a:r>
            <a:r>
              <a:rPr lang="en-US" altLang="ko-KR" sz="1100" b="1" i="1" dirty="0">
                <a:solidFill>
                  <a:schemeClr val="accent2"/>
                </a:solidFill>
              </a:rPr>
              <a:t>child</a:t>
            </a:r>
            <a:r>
              <a:rPr lang="en-US" altLang="ko-KR" sz="11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B7056-49F5-4407-AF75-7B1E1E0D6C29}"/>
              </a:ext>
            </a:extLst>
          </p:cNvPr>
          <p:cNvCxnSpPr/>
          <p:nvPr/>
        </p:nvCxnSpPr>
        <p:spPr>
          <a:xfrm>
            <a:off x="4197531" y="2995745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B1D59A-3731-499D-A900-19AA86152EC7}"/>
              </a:ext>
            </a:extLst>
          </p:cNvPr>
          <p:cNvSpPr txBox="1"/>
          <p:nvPr/>
        </p:nvSpPr>
        <p:spPr>
          <a:xfrm>
            <a:off x="3057334" y="4195074"/>
            <a:ext cx="153208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Algorithm </a:t>
            </a:r>
            <a:r>
              <a:rPr lang="en-US" altLang="ko-KR" sz="1100" b="1" i="1" dirty="0" err="1"/>
              <a:t>preOrder</a:t>
            </a:r>
            <a:r>
              <a:rPr lang="en-US" altLang="ko-KR" sz="1100" dirty="0"/>
              <a:t>(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)</a:t>
            </a:r>
          </a:p>
          <a:p>
            <a:r>
              <a:rPr lang="en-US" altLang="ko-KR" sz="1100" b="1" i="1" dirty="0"/>
              <a:t>     visit(e)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b="1" dirty="0"/>
              <a:t>     for each </a:t>
            </a:r>
            <a:r>
              <a:rPr lang="en-US" altLang="ko-KR" sz="1100" b="1" i="1" dirty="0"/>
              <a:t>child</a:t>
            </a:r>
            <a:r>
              <a:rPr lang="en-US" altLang="ko-KR" sz="1100" dirty="0"/>
              <a:t> of </a:t>
            </a:r>
            <a:r>
              <a:rPr lang="en-US" altLang="ko-KR" sz="1100" b="1" i="1" dirty="0"/>
              <a:t>e:</a:t>
            </a:r>
          </a:p>
          <a:p>
            <a:r>
              <a:rPr lang="en-US" altLang="ko-KR" sz="1100" b="1" i="1" dirty="0"/>
              <a:t>          preorder </a:t>
            </a:r>
            <a:r>
              <a:rPr lang="en-US" altLang="ko-KR" sz="1100" dirty="0"/>
              <a:t>()</a:t>
            </a:r>
          </a:p>
          <a:p>
            <a:r>
              <a:rPr lang="en-US" altLang="ko-KR" sz="1100" b="1" dirty="0"/>
              <a:t>     return;</a:t>
            </a:r>
            <a:endParaRPr lang="ko-KR" altLang="en-US" sz="11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17B001-E3D1-4771-AA7E-3D300DA94DE9}"/>
              </a:ext>
            </a:extLst>
          </p:cNvPr>
          <p:cNvCxnSpPr/>
          <p:nvPr/>
        </p:nvCxnSpPr>
        <p:spPr>
          <a:xfrm>
            <a:off x="4197531" y="3936572"/>
            <a:ext cx="0" cy="322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9E7C1D-4155-4234-8F28-A1F113738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31616"/>
              </p:ext>
            </p:extLst>
          </p:nvPr>
        </p:nvGraphicFramePr>
        <p:xfrm>
          <a:off x="5023810" y="870878"/>
          <a:ext cx="3594979" cy="10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79">
                  <a:extLst>
                    <a:ext uri="{9D8B030D-6E8A-4147-A177-3AD203B41FA5}">
                      <a16:colId xmlns:a16="http://schemas.microsoft.com/office/drawing/2014/main" val="3906919806"/>
                    </a:ext>
                  </a:extLst>
                </a:gridCol>
              </a:tblGrid>
              <a:tr h="340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8096"/>
                  </a:ext>
                </a:extLst>
              </a:tr>
              <a:tr h="66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 Nova" panose="020B0504020202020204" pitchFamily="34" charset="0"/>
                        </a:rPr>
                        <a:t>a b</a:t>
                      </a:r>
                      <a:endParaRPr lang="ko-KR" altLang="en-US" sz="18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3135</Words>
  <Application>Microsoft Office PowerPoint</Application>
  <PresentationFormat>화면 슬라이드 쇼(4:3)</PresentationFormat>
  <Paragraphs>875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나눔고딕</vt:lpstr>
      <vt:lpstr>나눔고딕 ExtraBold</vt:lpstr>
      <vt:lpstr>맑은 고딕</vt:lpstr>
      <vt:lpstr>Arial</vt:lpstr>
      <vt:lpstr>Arial Nova</vt:lpstr>
      <vt:lpstr>Calibri</vt:lpstr>
      <vt:lpstr>Calibri Light</vt:lpstr>
      <vt:lpstr>Office 테마</vt:lpstr>
      <vt:lpstr>Tree (2)</vt:lpstr>
      <vt:lpstr>목차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트리 순회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주제 입력</dc:title>
  <dc:creator>inha</dc:creator>
  <cp:lastModifiedBy>ksj8277@naver.com</cp:lastModifiedBy>
  <cp:revision>60</cp:revision>
  <dcterms:created xsi:type="dcterms:W3CDTF">2018-02-23T06:54:11Z</dcterms:created>
  <dcterms:modified xsi:type="dcterms:W3CDTF">2020-10-02T03:48:26Z</dcterms:modified>
</cp:coreProperties>
</file>