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2" r:id="rId3"/>
    <p:sldId id="353" r:id="rId4"/>
    <p:sldId id="354" r:id="rId5"/>
    <p:sldId id="355" r:id="rId6"/>
    <p:sldId id="356" r:id="rId7"/>
    <p:sldId id="357" r:id="rId8"/>
    <p:sldId id="358" r:id="rId9"/>
    <p:sldId id="360" r:id="rId10"/>
    <p:sldId id="269" r:id="rId11"/>
    <p:sldId id="301" r:id="rId12"/>
    <p:sldId id="305" r:id="rId13"/>
    <p:sldId id="345" r:id="rId14"/>
    <p:sldId id="346" r:id="rId15"/>
    <p:sldId id="315" r:id="rId16"/>
    <p:sldId id="347" r:id="rId17"/>
    <p:sldId id="257" r:id="rId18"/>
    <p:sldId id="307" r:id="rId19"/>
    <p:sldId id="310" r:id="rId20"/>
    <p:sldId id="341" r:id="rId21"/>
    <p:sldId id="342" r:id="rId22"/>
    <p:sldId id="343" r:id="rId23"/>
    <p:sldId id="313" r:id="rId24"/>
    <p:sldId id="318" r:id="rId25"/>
    <p:sldId id="317" r:id="rId26"/>
    <p:sldId id="323" r:id="rId27"/>
    <p:sldId id="374" r:id="rId28"/>
    <p:sldId id="373" r:id="rId29"/>
    <p:sldId id="322" r:id="rId30"/>
    <p:sldId id="328" r:id="rId31"/>
    <p:sldId id="330" r:id="rId32"/>
    <p:sldId id="365" r:id="rId33"/>
    <p:sldId id="366" r:id="rId34"/>
    <p:sldId id="367" r:id="rId35"/>
    <p:sldId id="368" r:id="rId36"/>
    <p:sldId id="335" r:id="rId37"/>
    <p:sldId id="375" r:id="rId38"/>
    <p:sldId id="370" r:id="rId39"/>
    <p:sldId id="371" r:id="rId40"/>
    <p:sldId id="372" r:id="rId41"/>
    <p:sldId id="348" r:id="rId42"/>
    <p:sldId id="349" r:id="rId43"/>
    <p:sldId id="350" r:id="rId44"/>
    <p:sldId id="351" r:id="rId45"/>
    <p:sldId id="352" r:id="rId46"/>
    <p:sldId id="376" r:id="rId47"/>
    <p:sldId id="258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>
        <p:scale>
          <a:sx n="132" d="100"/>
          <a:sy n="132" d="100"/>
        </p:scale>
        <p:origin x="14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84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59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20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4F223D-F1A4-48BF-97CA-69C110D41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2" y="2264563"/>
            <a:ext cx="5383235" cy="11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6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2"/>
    </mc:Choice>
    <mc:Fallback xmlns="">
      <p:transition spd="slow" advTm="71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36C86F9-71DF-485E-9974-4637ACA264A3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벡터</a:t>
            </a:r>
            <a:endParaRPr lang="ko-KR" altLang="en-US" sz="3200" dirty="0"/>
          </a:p>
        </p:txBody>
      </p:sp>
      <p:pic>
        <p:nvPicPr>
          <p:cNvPr id="1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71D40576-9B9D-406D-B108-C9C078F1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17" name="TextBox 36">
            <a:extLst>
              <a:ext uri="{FF2B5EF4-FFF2-40B4-BE49-F238E27FC236}">
                <a16:creationId xmlns:a16="http://schemas.microsoft.com/office/drawing/2014/main" id="{79B4A709-3143-48C6-BC9E-D87BDAD6118E}"/>
              </a:ext>
            </a:extLst>
          </p:cNvPr>
          <p:cNvSpPr txBox="1"/>
          <p:nvPr/>
        </p:nvSpPr>
        <p:spPr>
          <a:xfrm>
            <a:off x="841351" y="1022604"/>
            <a:ext cx="30168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A93008F5-D1FE-42AA-9F5B-A9F53A793F3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단순 배열 기반 구현 벡터의 삽입과 삭제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CA48A4F1-1E7F-4CB3-9DED-B8490BA9D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796455"/>
              </p:ext>
            </p:extLst>
          </p:nvPr>
        </p:nvGraphicFramePr>
        <p:xfrm>
          <a:off x="3298698" y="1782579"/>
          <a:ext cx="381491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83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35B6B1D5-DD19-49E0-8557-0CE1E30BA649}"/>
              </a:ext>
            </a:extLst>
          </p:cNvPr>
          <p:cNvSpPr txBox="1"/>
          <p:nvPr/>
        </p:nvSpPr>
        <p:spPr>
          <a:xfrm>
            <a:off x="1349163" y="17747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초기단계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60FA9C-7ECD-4994-9F4F-33B1A3310D5E}"/>
              </a:ext>
            </a:extLst>
          </p:cNvPr>
          <p:cNvSpPr txBox="1"/>
          <p:nvPr/>
        </p:nvSpPr>
        <p:spPr>
          <a:xfrm>
            <a:off x="3556227" y="1413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D511B2-AFF5-4B73-AE3C-CE4951A2BD44}"/>
              </a:ext>
            </a:extLst>
          </p:cNvPr>
          <p:cNvSpPr txBox="1"/>
          <p:nvPr/>
        </p:nvSpPr>
        <p:spPr>
          <a:xfrm>
            <a:off x="4270314" y="1408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3C6075-46AE-4D06-BF83-EC6635026758}"/>
              </a:ext>
            </a:extLst>
          </p:cNvPr>
          <p:cNvSpPr txBox="1"/>
          <p:nvPr/>
        </p:nvSpPr>
        <p:spPr>
          <a:xfrm>
            <a:off x="5055312" y="1403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30E84B-0AF9-4028-A359-0A8E5C2AACB0}"/>
              </a:ext>
            </a:extLst>
          </p:cNvPr>
          <p:cNvSpPr txBox="1"/>
          <p:nvPr/>
        </p:nvSpPr>
        <p:spPr>
          <a:xfrm>
            <a:off x="5835261" y="1414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93F5FE-81DB-4F0E-AF28-7043C3EBD734}"/>
              </a:ext>
            </a:extLst>
          </p:cNvPr>
          <p:cNvSpPr txBox="1"/>
          <p:nvPr/>
        </p:nvSpPr>
        <p:spPr>
          <a:xfrm>
            <a:off x="6615210" y="141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226099F6-57DA-4FF6-BEB7-54BBC6BD4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295149"/>
              </p:ext>
            </p:extLst>
          </p:nvPr>
        </p:nvGraphicFramePr>
        <p:xfrm>
          <a:off x="3298698" y="2541398"/>
          <a:ext cx="381491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83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D9C4ED6B-8F5C-4E29-AE99-2E3F878C7606}"/>
              </a:ext>
            </a:extLst>
          </p:cNvPr>
          <p:cNvSpPr txBox="1"/>
          <p:nvPr/>
        </p:nvSpPr>
        <p:spPr>
          <a:xfrm>
            <a:off x="1349163" y="2533554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insert(0, 1)</a:t>
            </a:r>
            <a:endParaRPr kumimoji="1" lang="ko-KR" altLang="en-US" dirty="0"/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16CAE95D-5224-46E3-9839-875022F96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27460"/>
              </p:ext>
            </p:extLst>
          </p:nvPr>
        </p:nvGraphicFramePr>
        <p:xfrm>
          <a:off x="3298698" y="3288260"/>
          <a:ext cx="381491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83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5D21FBF6-F26A-45BD-9063-EF7D11707CF6}"/>
              </a:ext>
            </a:extLst>
          </p:cNvPr>
          <p:cNvSpPr txBox="1"/>
          <p:nvPr/>
        </p:nvSpPr>
        <p:spPr>
          <a:xfrm>
            <a:off x="1349163" y="3280416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insert(0, 4)</a:t>
            </a:r>
            <a:endParaRPr kumimoji="1" lang="ko-KR" altLang="en-US" dirty="0"/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CC63D02C-F4DC-46E0-B791-FDE97395C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94149"/>
              </p:ext>
            </p:extLst>
          </p:nvPr>
        </p:nvGraphicFramePr>
        <p:xfrm>
          <a:off x="3298698" y="4102557"/>
          <a:ext cx="381491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83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DF240117-4925-4E98-BFC2-1BE1ECCB28B4}"/>
              </a:ext>
            </a:extLst>
          </p:cNvPr>
          <p:cNvSpPr txBox="1"/>
          <p:nvPr/>
        </p:nvSpPr>
        <p:spPr>
          <a:xfrm>
            <a:off x="1349163" y="409471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insert(2, 7)</a:t>
            </a:r>
            <a:endParaRPr kumimoji="1" lang="ko-KR" altLang="en-US" dirty="0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021C3B7D-B71B-4756-B3D4-44243FC7E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82847"/>
              </p:ext>
            </p:extLst>
          </p:nvPr>
        </p:nvGraphicFramePr>
        <p:xfrm>
          <a:off x="3298698" y="4931355"/>
          <a:ext cx="381491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83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94E36FC7-32E4-44B2-BD77-EA14EC922229}"/>
              </a:ext>
            </a:extLst>
          </p:cNvPr>
          <p:cNvSpPr txBox="1"/>
          <p:nvPr/>
        </p:nvSpPr>
        <p:spPr>
          <a:xfrm>
            <a:off x="1349163" y="4909010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insert(0, 9)</a:t>
            </a:r>
            <a:endParaRPr kumimoji="1" lang="ko-KR" altLang="en-US" dirty="0"/>
          </a:p>
        </p:txBody>
      </p: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7495F5D6-1F65-43E2-B256-7C4433A69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17366"/>
              </p:ext>
            </p:extLst>
          </p:nvPr>
        </p:nvGraphicFramePr>
        <p:xfrm>
          <a:off x="3298698" y="5760153"/>
          <a:ext cx="381491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83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122" name="TextBox 121">
            <a:extLst>
              <a:ext uri="{FF2B5EF4-FFF2-40B4-BE49-F238E27FC236}">
                <a16:creationId xmlns:a16="http://schemas.microsoft.com/office/drawing/2014/main" id="{0D5594BE-98FF-432B-AD3C-650E201F1A45}"/>
              </a:ext>
            </a:extLst>
          </p:cNvPr>
          <p:cNvSpPr txBox="1"/>
          <p:nvPr/>
        </p:nvSpPr>
        <p:spPr>
          <a:xfrm>
            <a:off x="1349163" y="5723307"/>
            <a:ext cx="95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erase(0)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47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764"/>
    </mc:Choice>
    <mc:Fallback xmlns="">
      <p:transition spd="slow" advTm="11376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36C86F9-71DF-485E-9974-4637ACA264A3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벡터</a:t>
            </a:r>
            <a:endParaRPr lang="ko-KR" altLang="en-US" sz="3200" dirty="0"/>
          </a:p>
        </p:txBody>
      </p:sp>
      <p:pic>
        <p:nvPicPr>
          <p:cNvPr id="1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71D40576-9B9D-406D-B108-C9C078F1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17" name="TextBox 36">
            <a:extLst>
              <a:ext uri="{FF2B5EF4-FFF2-40B4-BE49-F238E27FC236}">
                <a16:creationId xmlns:a16="http://schemas.microsoft.com/office/drawing/2014/main" id="{79B4A709-3143-48C6-BC9E-D87BDAD6118E}"/>
              </a:ext>
            </a:extLst>
          </p:cNvPr>
          <p:cNvSpPr txBox="1"/>
          <p:nvPr/>
        </p:nvSpPr>
        <p:spPr>
          <a:xfrm>
            <a:off x="841351" y="1022604"/>
            <a:ext cx="30168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A93008F5-D1FE-42AA-9F5B-A9F53A793F3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단순 배열 기반 구현 벡터의 삽입과 삭제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445026-3FFA-4618-87C9-ADE364FB048A}"/>
              </a:ext>
            </a:extLst>
          </p:cNvPr>
          <p:cNvSpPr txBox="1"/>
          <p:nvPr/>
        </p:nvSpPr>
        <p:spPr>
          <a:xfrm>
            <a:off x="1282228" y="1664675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insert(1, 9)</a:t>
            </a:r>
            <a:endParaRPr kumimoji="1" lang="ko-KR" altLang="en-US" dirty="0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152D3A68-C3A0-4985-A5D5-91D37AC3C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778668"/>
              </p:ext>
            </p:extLst>
          </p:nvPr>
        </p:nvGraphicFramePr>
        <p:xfrm>
          <a:off x="3291481" y="1683295"/>
          <a:ext cx="381491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83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0707D761-15B3-4CA9-85B9-1AC124D22563}"/>
              </a:ext>
            </a:extLst>
          </p:cNvPr>
          <p:cNvSpPr txBox="1"/>
          <p:nvPr/>
        </p:nvSpPr>
        <p:spPr>
          <a:xfrm>
            <a:off x="1282228" y="246993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insert(2, 8)</a:t>
            </a:r>
            <a:endParaRPr kumimoji="1" lang="ko-KR" altLang="en-US" dirty="0"/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56119F30-1F3C-48E9-9E07-B100EC833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5986"/>
              </p:ext>
            </p:extLst>
          </p:nvPr>
        </p:nvGraphicFramePr>
        <p:xfrm>
          <a:off x="3291481" y="2488558"/>
          <a:ext cx="381491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83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9E92C8A1-07B2-421E-8BD2-F14E817DED49}"/>
              </a:ext>
            </a:extLst>
          </p:cNvPr>
          <p:cNvSpPr txBox="1"/>
          <p:nvPr/>
        </p:nvSpPr>
        <p:spPr>
          <a:xfrm>
            <a:off x="1282228" y="332467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insert(0, 3)</a:t>
            </a:r>
            <a:endParaRPr kumimoji="1" lang="ko-KR" altLang="en-US" dirty="0"/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07DE5D4B-1D94-435F-9F2E-8472F9043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34848"/>
              </p:ext>
            </p:extLst>
          </p:nvPr>
        </p:nvGraphicFramePr>
        <p:xfrm>
          <a:off x="3298698" y="3353786"/>
          <a:ext cx="381491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83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2CF7155-50AC-4A7B-8572-DDA196D5C0B8}"/>
                  </a:ext>
                </a:extLst>
              </p:cNvPr>
              <p:cNvSpPr txBox="1"/>
              <p:nvPr/>
            </p:nvSpPr>
            <p:spPr>
              <a:xfrm>
                <a:off x="989942" y="4348542"/>
                <a:ext cx="7315200" cy="1477328"/>
              </a:xfrm>
              <a:prstGeom prst="rect">
                <a:avLst/>
              </a:prstGeom>
              <a:noFill/>
              <a:ln w="508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/>
                  <a:t>단순 배열 기반 벡터는 벡터에 저장될 원소의 총 개수를 위해 고정된 사이즈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dirty="0"/>
                  <a:t>을 미리 지정해야 한다는 약점이 있음</a:t>
                </a:r>
                <a:r>
                  <a:rPr kumimoji="1" lang="en-US" altLang="ko-KR" dirty="0"/>
                  <a:t>.</a:t>
                </a:r>
                <a:br>
                  <a:rPr kumimoji="1" lang="en-US" altLang="ko-KR" dirty="0"/>
                </a:br>
                <a:r>
                  <a:rPr kumimoji="1" lang="ko-KR" altLang="en-US" dirty="0"/>
                  <a:t>벡터의 실제 원소의 개수</a:t>
                </a:r>
                <a14:m>
                  <m:oMath xmlns:m="http://schemas.openxmlformats.org/officeDocument/2006/math"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ko-KR" altLang="en-US" dirty="0"/>
                  <a:t>이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dirty="0"/>
                  <a:t>보다 매우 작은 경우</a:t>
                </a:r>
                <a:r>
                  <a:rPr kumimoji="1" lang="en-US" altLang="ko-KR" dirty="0"/>
                  <a:t>, </a:t>
                </a:r>
                <a:r>
                  <a:rPr kumimoji="1" lang="ko-KR" altLang="en-US" dirty="0"/>
                  <a:t>단순 배열 기반 벡터는 메모리를 낭비하게 되며</a:t>
                </a:r>
                <a:r>
                  <a:rPr kumimoji="1" lang="en-US" altLang="ko-KR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ko-KR" altLang="en-US" dirty="0"/>
                  <a:t>이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ko-KR" altLang="en-US" dirty="0"/>
                  <a:t>보다 커질 경우 벡터는 정상적으로 작동 할 수 없다</a:t>
                </a:r>
                <a:r>
                  <a:rPr kumimoji="1" lang="en-US" altLang="ko-KR" dirty="0"/>
                  <a:t>.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2CF7155-50AC-4A7B-8572-DDA196D5C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42" y="4348542"/>
                <a:ext cx="7315200" cy="1477328"/>
              </a:xfrm>
              <a:prstGeom prst="rect">
                <a:avLst/>
              </a:prstGeom>
              <a:blipFill>
                <a:blip r:embed="rId5"/>
                <a:stretch>
                  <a:fillRect l="-331" t="-1195" b="-3586"/>
                </a:stretch>
              </a:blipFill>
              <a:ln w="508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06F35CB8-08EF-49CB-868C-A7DDA8E50225}"/>
              </a:ext>
            </a:extLst>
          </p:cNvPr>
          <p:cNvSpPr txBox="1"/>
          <p:nvPr/>
        </p:nvSpPr>
        <p:spPr>
          <a:xfrm>
            <a:off x="3518127" y="1307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1A26EA-68DA-4D6C-909F-34C5A2CB6C4D}"/>
              </a:ext>
            </a:extLst>
          </p:cNvPr>
          <p:cNvSpPr txBox="1"/>
          <p:nvPr/>
        </p:nvSpPr>
        <p:spPr>
          <a:xfrm>
            <a:off x="4232214" y="1307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81206B-6541-476C-A265-D6CF82DDB4C1}"/>
              </a:ext>
            </a:extLst>
          </p:cNvPr>
          <p:cNvSpPr txBox="1"/>
          <p:nvPr/>
        </p:nvSpPr>
        <p:spPr>
          <a:xfrm>
            <a:off x="5017212" y="1307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2D10C0-2182-405A-A384-0AE3E00FCC9D}"/>
              </a:ext>
            </a:extLst>
          </p:cNvPr>
          <p:cNvSpPr txBox="1"/>
          <p:nvPr/>
        </p:nvSpPr>
        <p:spPr>
          <a:xfrm>
            <a:off x="5792112" y="1307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CB1654-A551-4E84-B07D-93590679F711}"/>
              </a:ext>
            </a:extLst>
          </p:cNvPr>
          <p:cNvSpPr txBox="1"/>
          <p:nvPr/>
        </p:nvSpPr>
        <p:spPr>
          <a:xfrm>
            <a:off x="6577110" y="1318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21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294"/>
    </mc:Choice>
    <mc:Fallback xmlns="">
      <p:transition spd="slow" advTm="11929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36C86F9-71DF-485E-9974-4637ACA264A3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벡터</a:t>
            </a:r>
            <a:endParaRPr lang="ko-KR" altLang="en-US" sz="3200" dirty="0"/>
          </a:p>
        </p:txBody>
      </p:sp>
      <p:pic>
        <p:nvPicPr>
          <p:cNvPr id="1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71D40576-9B9D-406D-B108-C9C078F1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17" name="TextBox 36">
            <a:extLst>
              <a:ext uri="{FF2B5EF4-FFF2-40B4-BE49-F238E27FC236}">
                <a16:creationId xmlns:a16="http://schemas.microsoft.com/office/drawing/2014/main" id="{79B4A709-3143-48C6-BC9E-D87BDAD6118E}"/>
              </a:ext>
            </a:extLst>
          </p:cNvPr>
          <p:cNvSpPr txBox="1"/>
          <p:nvPr/>
        </p:nvSpPr>
        <p:spPr>
          <a:xfrm>
            <a:off x="843756" y="1022604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A93008F5-D1FE-42AA-9F5B-A9F53A793F3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확장 가능한 배열 기반 벡터 구현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CA48A4F1-1E7F-4CB3-9DED-B8490BA9D6E8}"/>
              </a:ext>
            </a:extLst>
          </p:cNvPr>
          <p:cNvGraphicFramePr>
            <a:graphicFrameLocks noGrp="1"/>
          </p:cNvGraphicFramePr>
          <p:nvPr/>
        </p:nvGraphicFramePr>
        <p:xfrm>
          <a:off x="3310109" y="1608152"/>
          <a:ext cx="381491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83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35B6B1D5-DD19-49E0-8557-0CE1E30BA649}"/>
              </a:ext>
            </a:extLst>
          </p:cNvPr>
          <p:cNvSpPr txBox="1"/>
          <p:nvPr/>
        </p:nvSpPr>
        <p:spPr>
          <a:xfrm>
            <a:off x="1437979" y="16562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초기단계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35A83F-8188-4C85-90F8-31577A363146}"/>
              </a:ext>
            </a:extLst>
          </p:cNvPr>
          <p:cNvSpPr txBox="1"/>
          <p:nvPr/>
        </p:nvSpPr>
        <p:spPr>
          <a:xfrm>
            <a:off x="3512419" y="1286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5F88CF-BB28-4B56-A35D-A8C7E9E76170}"/>
              </a:ext>
            </a:extLst>
          </p:cNvPr>
          <p:cNvSpPr txBox="1"/>
          <p:nvPr/>
        </p:nvSpPr>
        <p:spPr>
          <a:xfrm>
            <a:off x="4298076" y="1286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5C652C-0C02-4E3E-8885-AAA3E8BD22D3}"/>
              </a:ext>
            </a:extLst>
          </p:cNvPr>
          <p:cNvSpPr txBox="1"/>
          <p:nvPr/>
        </p:nvSpPr>
        <p:spPr>
          <a:xfrm>
            <a:off x="5020035" y="1286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35EC20-080A-4329-9D71-99F688CD3DBD}"/>
              </a:ext>
            </a:extLst>
          </p:cNvPr>
          <p:cNvSpPr txBox="1"/>
          <p:nvPr/>
        </p:nvSpPr>
        <p:spPr>
          <a:xfrm>
            <a:off x="5797161" y="1286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2F4200-3299-44DB-9C19-5175B43765EB}"/>
              </a:ext>
            </a:extLst>
          </p:cNvPr>
          <p:cNvSpPr txBox="1"/>
          <p:nvPr/>
        </p:nvSpPr>
        <p:spPr>
          <a:xfrm>
            <a:off x="6577110" y="1286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07B4044E-7755-4F7C-BB1B-BDB967B91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46925"/>
              </p:ext>
            </p:extLst>
          </p:nvPr>
        </p:nvGraphicFramePr>
        <p:xfrm>
          <a:off x="3298698" y="2411987"/>
          <a:ext cx="381491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83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F3B4C49-9B62-4C15-92FD-03C27686CCC1}"/>
              </a:ext>
            </a:extLst>
          </p:cNvPr>
          <p:cNvSpPr txBox="1"/>
          <p:nvPr/>
        </p:nvSpPr>
        <p:spPr>
          <a:xfrm>
            <a:off x="1379209" y="2415646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insert(0, 1)</a:t>
            </a:r>
            <a:endParaRPr kumimoji="1" lang="ko-KR" altLang="en-US" dirty="0"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17E9A73A-229A-4A6A-9F55-46739A1D6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09889"/>
              </p:ext>
            </p:extLst>
          </p:nvPr>
        </p:nvGraphicFramePr>
        <p:xfrm>
          <a:off x="3310109" y="3175054"/>
          <a:ext cx="381491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83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D18C9704-6534-4741-A4A0-C99DC7093FBC}"/>
              </a:ext>
            </a:extLst>
          </p:cNvPr>
          <p:cNvSpPr txBox="1"/>
          <p:nvPr/>
        </p:nvSpPr>
        <p:spPr>
          <a:xfrm>
            <a:off x="1379209" y="3175054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insert(0, 4)</a:t>
            </a:r>
            <a:endParaRPr kumimoji="1" lang="ko-KR" altLang="en-US" dirty="0"/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156E3B37-E4F1-4A63-8A0B-B79C115E8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024494"/>
              </p:ext>
            </p:extLst>
          </p:nvPr>
        </p:nvGraphicFramePr>
        <p:xfrm>
          <a:off x="3310109" y="3925493"/>
          <a:ext cx="381491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83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25238CB6-4E2A-4AAA-AD2F-5649A512EE2E}"/>
              </a:ext>
            </a:extLst>
          </p:cNvPr>
          <p:cNvSpPr txBox="1"/>
          <p:nvPr/>
        </p:nvSpPr>
        <p:spPr>
          <a:xfrm>
            <a:off x="1379209" y="393446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insert(2, 7)</a:t>
            </a:r>
            <a:endParaRPr kumimoji="1" lang="ko-KR" altLang="en-US" dirty="0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83B6AAF7-BFB0-4C4B-AB1A-9C47E962EFAA}"/>
              </a:ext>
            </a:extLst>
          </p:cNvPr>
          <p:cNvGraphicFramePr>
            <a:graphicFrameLocks noGrp="1"/>
          </p:cNvGraphicFramePr>
          <p:nvPr/>
        </p:nvGraphicFramePr>
        <p:xfrm>
          <a:off x="3310109" y="4689720"/>
          <a:ext cx="381491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83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45FAA26E-F261-4E32-8F4A-2F34333E086D}"/>
              </a:ext>
            </a:extLst>
          </p:cNvPr>
          <p:cNvSpPr txBox="1"/>
          <p:nvPr/>
        </p:nvSpPr>
        <p:spPr>
          <a:xfrm>
            <a:off x="1379209" y="4693870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insert(0, 9)</a:t>
            </a:r>
            <a:endParaRPr kumimoji="1" lang="ko-KR" altLang="en-US" dirty="0"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B5E3EE72-8D16-4C8B-AD37-4855C677F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56403"/>
              </p:ext>
            </p:extLst>
          </p:nvPr>
        </p:nvGraphicFramePr>
        <p:xfrm>
          <a:off x="3310109" y="5437059"/>
          <a:ext cx="381491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83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6D30407D-7746-42F6-8D4D-0A0B62F71286}"/>
              </a:ext>
            </a:extLst>
          </p:cNvPr>
          <p:cNvSpPr txBox="1"/>
          <p:nvPr/>
        </p:nvSpPr>
        <p:spPr>
          <a:xfrm>
            <a:off x="1379209" y="5453276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insert(4, 5)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279E4A-245F-4EB6-B7AD-31F4AEF51902}"/>
              </a:ext>
            </a:extLst>
          </p:cNvPr>
          <p:cNvSpPr txBox="1"/>
          <p:nvPr/>
        </p:nvSpPr>
        <p:spPr>
          <a:xfrm>
            <a:off x="7357059" y="1539929"/>
            <a:ext cx="12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capacity = 5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44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35"/>
    </mc:Choice>
    <mc:Fallback xmlns="">
      <p:transition spd="slow" advTm="2783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36C86F9-71DF-485E-9974-4637ACA264A3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벡터</a:t>
            </a:r>
            <a:endParaRPr lang="ko-KR" altLang="en-US" sz="3200" dirty="0"/>
          </a:p>
        </p:txBody>
      </p:sp>
      <p:pic>
        <p:nvPicPr>
          <p:cNvPr id="1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71D40576-9B9D-406D-B108-C9C078F1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17" name="TextBox 36">
            <a:extLst>
              <a:ext uri="{FF2B5EF4-FFF2-40B4-BE49-F238E27FC236}">
                <a16:creationId xmlns:a16="http://schemas.microsoft.com/office/drawing/2014/main" id="{79B4A709-3143-48C6-BC9E-D87BDAD6118E}"/>
              </a:ext>
            </a:extLst>
          </p:cNvPr>
          <p:cNvSpPr txBox="1"/>
          <p:nvPr/>
        </p:nvSpPr>
        <p:spPr>
          <a:xfrm>
            <a:off x="843756" y="1022604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A93008F5-D1FE-42AA-9F5B-A9F53A793F3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확장 가능한 배열 기반 벡터 구현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35A83F-8188-4C85-90F8-31577A363146}"/>
              </a:ext>
            </a:extLst>
          </p:cNvPr>
          <p:cNvSpPr txBox="1"/>
          <p:nvPr/>
        </p:nvSpPr>
        <p:spPr>
          <a:xfrm>
            <a:off x="3512419" y="1286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5F88CF-BB28-4B56-A35D-A8C7E9E76170}"/>
              </a:ext>
            </a:extLst>
          </p:cNvPr>
          <p:cNvSpPr txBox="1"/>
          <p:nvPr/>
        </p:nvSpPr>
        <p:spPr>
          <a:xfrm>
            <a:off x="4298076" y="1286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5C652C-0C02-4E3E-8885-AAA3E8BD22D3}"/>
              </a:ext>
            </a:extLst>
          </p:cNvPr>
          <p:cNvSpPr txBox="1"/>
          <p:nvPr/>
        </p:nvSpPr>
        <p:spPr>
          <a:xfrm>
            <a:off x="5020035" y="1286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35EC20-080A-4329-9D71-99F688CD3DBD}"/>
              </a:ext>
            </a:extLst>
          </p:cNvPr>
          <p:cNvSpPr txBox="1"/>
          <p:nvPr/>
        </p:nvSpPr>
        <p:spPr>
          <a:xfrm>
            <a:off x="5797161" y="1286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2F4200-3299-44DB-9C19-5175B43765EB}"/>
              </a:ext>
            </a:extLst>
          </p:cNvPr>
          <p:cNvSpPr txBox="1"/>
          <p:nvPr/>
        </p:nvSpPr>
        <p:spPr>
          <a:xfrm>
            <a:off x="6577110" y="1286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B5E3EE72-8D16-4C8B-AD37-4855C677F0B8}"/>
              </a:ext>
            </a:extLst>
          </p:cNvPr>
          <p:cNvGraphicFramePr>
            <a:graphicFrameLocks noGrp="1"/>
          </p:cNvGraphicFramePr>
          <p:nvPr/>
        </p:nvGraphicFramePr>
        <p:xfrm>
          <a:off x="3298698" y="1656238"/>
          <a:ext cx="381491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83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6D30407D-7746-42F6-8D4D-0A0B62F71286}"/>
              </a:ext>
            </a:extLst>
          </p:cNvPr>
          <p:cNvSpPr txBox="1"/>
          <p:nvPr/>
        </p:nvSpPr>
        <p:spPr>
          <a:xfrm>
            <a:off x="1179267" y="165623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insert(4, 8)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4AFCDD-E7D8-473A-B082-E77421F408B3}"/>
              </a:ext>
            </a:extLst>
          </p:cNvPr>
          <p:cNvSpPr txBox="1"/>
          <p:nvPr/>
        </p:nvSpPr>
        <p:spPr>
          <a:xfrm>
            <a:off x="3690911" y="2872978"/>
            <a:ext cx="36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1733253-0CB9-4491-99D8-0938038BAD4E}"/>
              </a:ext>
            </a:extLst>
          </p:cNvPr>
          <p:cNvGraphicFramePr>
            <a:graphicFrameLocks noGrp="1"/>
          </p:cNvGraphicFramePr>
          <p:nvPr/>
        </p:nvGraphicFramePr>
        <p:xfrm>
          <a:off x="3298698" y="3242310"/>
          <a:ext cx="381491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492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2456885686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3964598621"/>
                    </a:ext>
                  </a:extLst>
                </a:gridCol>
                <a:gridCol w="381491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381491">
                  <a:extLst>
                    <a:ext uri="{9D8B030D-6E8A-4147-A177-3AD203B41FA5}">
                      <a16:colId xmlns:a16="http://schemas.microsoft.com/office/drawing/2014/main" val="1028530675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936981258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4232945061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F5A41CB-F2A1-4951-B66E-52B06C27EBA0}"/>
              </a:ext>
            </a:extLst>
          </p:cNvPr>
          <p:cNvSpPr txBox="1"/>
          <p:nvPr/>
        </p:nvSpPr>
        <p:spPr>
          <a:xfrm>
            <a:off x="5213351" y="2871073"/>
            <a:ext cx="3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56DD6D-B739-41FE-914F-CE1968B8E6D2}"/>
              </a:ext>
            </a:extLst>
          </p:cNvPr>
          <p:cNvSpPr txBox="1"/>
          <p:nvPr/>
        </p:nvSpPr>
        <p:spPr>
          <a:xfrm>
            <a:off x="3298698" y="2871073"/>
            <a:ext cx="36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D88E88-E7E5-454A-8649-062826843966}"/>
              </a:ext>
            </a:extLst>
          </p:cNvPr>
          <p:cNvSpPr txBox="1"/>
          <p:nvPr/>
        </p:nvSpPr>
        <p:spPr>
          <a:xfrm>
            <a:off x="4059918" y="2871073"/>
            <a:ext cx="36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DE0486-8DCF-4A76-9754-9D83C6CE55D8}"/>
              </a:ext>
            </a:extLst>
          </p:cNvPr>
          <p:cNvSpPr txBox="1"/>
          <p:nvPr/>
        </p:nvSpPr>
        <p:spPr>
          <a:xfrm>
            <a:off x="4448919" y="2871073"/>
            <a:ext cx="36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65AA07-0638-4452-B5DA-ABB2C3B83997}"/>
              </a:ext>
            </a:extLst>
          </p:cNvPr>
          <p:cNvSpPr txBox="1"/>
          <p:nvPr/>
        </p:nvSpPr>
        <p:spPr>
          <a:xfrm>
            <a:off x="4827336" y="2871073"/>
            <a:ext cx="36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EA2C89-0E58-4F08-97F5-2FF95A56A08A}"/>
              </a:ext>
            </a:extLst>
          </p:cNvPr>
          <p:cNvSpPr txBox="1"/>
          <p:nvPr/>
        </p:nvSpPr>
        <p:spPr>
          <a:xfrm>
            <a:off x="5580646" y="2869168"/>
            <a:ext cx="3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2C5E94-C6EA-4E5E-933C-A6BDADCC35F8}"/>
              </a:ext>
            </a:extLst>
          </p:cNvPr>
          <p:cNvSpPr txBox="1"/>
          <p:nvPr/>
        </p:nvSpPr>
        <p:spPr>
          <a:xfrm>
            <a:off x="5970229" y="2869168"/>
            <a:ext cx="3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7</a:t>
            </a:r>
            <a:endParaRPr kumimoji="1"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92FA25-A5F0-4926-B63C-81F1E72A98A4}"/>
              </a:ext>
            </a:extLst>
          </p:cNvPr>
          <p:cNvSpPr txBox="1"/>
          <p:nvPr/>
        </p:nvSpPr>
        <p:spPr>
          <a:xfrm>
            <a:off x="6350129" y="2872978"/>
            <a:ext cx="3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E1DF19-2951-46D7-95DD-712B718F1D33}"/>
              </a:ext>
            </a:extLst>
          </p:cNvPr>
          <p:cNvSpPr txBox="1"/>
          <p:nvPr/>
        </p:nvSpPr>
        <p:spPr>
          <a:xfrm>
            <a:off x="6727953" y="2869168"/>
            <a:ext cx="3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9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A9C29-9435-4CF1-B7AF-9F57FF43B6A3}"/>
              </a:ext>
            </a:extLst>
          </p:cNvPr>
          <p:cNvSpPr txBox="1"/>
          <p:nvPr/>
        </p:nvSpPr>
        <p:spPr>
          <a:xfrm>
            <a:off x="2386649" y="165445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A585F6-72B2-4BF0-8870-683B6B6AA7C2}"/>
              </a:ext>
            </a:extLst>
          </p:cNvPr>
          <p:cNvSpPr txBox="1"/>
          <p:nvPr/>
        </p:nvSpPr>
        <p:spPr>
          <a:xfrm>
            <a:off x="2436903" y="324052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095BF-EA56-4D46-8A79-11B88BB807E4}"/>
              </a:ext>
            </a:extLst>
          </p:cNvPr>
          <p:cNvSpPr txBox="1"/>
          <p:nvPr/>
        </p:nvSpPr>
        <p:spPr>
          <a:xfrm>
            <a:off x="2802788" y="3792736"/>
            <a:ext cx="490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 </a:t>
            </a:r>
            <a:r>
              <a:rPr lang="en-US" altLang="ko-KR" dirty="0"/>
              <a:t>A</a:t>
            </a:r>
            <a:r>
              <a:rPr lang="ko-KR" altLang="en-US" dirty="0"/>
              <a:t>보다 </a:t>
            </a:r>
            <a:r>
              <a:rPr lang="en-US" altLang="ko-KR" dirty="0"/>
              <a:t>2</a:t>
            </a:r>
            <a:r>
              <a:rPr lang="ko-KR" altLang="en-US" dirty="0"/>
              <a:t>배 크기를 가진 새로운 배열 </a:t>
            </a:r>
            <a:r>
              <a:rPr lang="en-US" altLang="ko-KR" dirty="0"/>
              <a:t>B </a:t>
            </a:r>
            <a:r>
              <a:rPr lang="ko-KR" altLang="en-US" dirty="0"/>
              <a:t>생성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920826-0C10-4ABA-954B-8AA691833CA2}"/>
              </a:ext>
            </a:extLst>
          </p:cNvPr>
          <p:cNvSpPr txBox="1"/>
          <p:nvPr/>
        </p:nvSpPr>
        <p:spPr>
          <a:xfrm>
            <a:off x="7317921" y="1652666"/>
            <a:ext cx="12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capacity = 5</a:t>
            </a:r>
            <a:endParaRPr kumimoji="1"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698E98-A218-4D8C-BC94-71BA5162B9C2}"/>
              </a:ext>
            </a:extLst>
          </p:cNvPr>
          <p:cNvSpPr txBox="1"/>
          <p:nvPr/>
        </p:nvSpPr>
        <p:spPr>
          <a:xfrm>
            <a:off x="533209" y="3241459"/>
            <a:ext cx="202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reserve(capacity*2)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14"/>
    </mc:Choice>
    <mc:Fallback xmlns="">
      <p:transition spd="slow" advTm="3721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36C86F9-71DF-485E-9974-4637ACA264A3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벡터</a:t>
            </a:r>
            <a:endParaRPr lang="ko-KR" altLang="en-US" sz="3200" dirty="0"/>
          </a:p>
        </p:txBody>
      </p:sp>
      <p:pic>
        <p:nvPicPr>
          <p:cNvPr id="1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71D40576-9B9D-406D-B108-C9C078F1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17" name="TextBox 36">
            <a:extLst>
              <a:ext uri="{FF2B5EF4-FFF2-40B4-BE49-F238E27FC236}">
                <a16:creationId xmlns:a16="http://schemas.microsoft.com/office/drawing/2014/main" id="{79B4A709-3143-48C6-BC9E-D87BDAD6118E}"/>
              </a:ext>
            </a:extLst>
          </p:cNvPr>
          <p:cNvSpPr txBox="1"/>
          <p:nvPr/>
        </p:nvSpPr>
        <p:spPr>
          <a:xfrm>
            <a:off x="843756" y="1022604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A93008F5-D1FE-42AA-9F5B-A9F53A793F3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확장 가능한 배열 기반 벡터 구현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35A83F-8188-4C85-90F8-31577A363146}"/>
              </a:ext>
            </a:extLst>
          </p:cNvPr>
          <p:cNvSpPr txBox="1"/>
          <p:nvPr/>
        </p:nvSpPr>
        <p:spPr>
          <a:xfrm>
            <a:off x="3512419" y="1286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5F88CF-BB28-4B56-A35D-A8C7E9E76170}"/>
              </a:ext>
            </a:extLst>
          </p:cNvPr>
          <p:cNvSpPr txBox="1"/>
          <p:nvPr/>
        </p:nvSpPr>
        <p:spPr>
          <a:xfrm>
            <a:off x="4298076" y="1286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5C652C-0C02-4E3E-8885-AAA3E8BD22D3}"/>
              </a:ext>
            </a:extLst>
          </p:cNvPr>
          <p:cNvSpPr txBox="1"/>
          <p:nvPr/>
        </p:nvSpPr>
        <p:spPr>
          <a:xfrm>
            <a:off x="5020035" y="1286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35EC20-080A-4329-9D71-99F688CD3DBD}"/>
              </a:ext>
            </a:extLst>
          </p:cNvPr>
          <p:cNvSpPr txBox="1"/>
          <p:nvPr/>
        </p:nvSpPr>
        <p:spPr>
          <a:xfrm>
            <a:off x="5797161" y="1286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2F4200-3299-44DB-9C19-5175B43765EB}"/>
              </a:ext>
            </a:extLst>
          </p:cNvPr>
          <p:cNvSpPr txBox="1"/>
          <p:nvPr/>
        </p:nvSpPr>
        <p:spPr>
          <a:xfrm>
            <a:off x="6577110" y="1286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B5E3EE72-8D16-4C8B-AD37-4855C677F0B8}"/>
              </a:ext>
            </a:extLst>
          </p:cNvPr>
          <p:cNvGraphicFramePr>
            <a:graphicFrameLocks noGrp="1"/>
          </p:cNvGraphicFramePr>
          <p:nvPr/>
        </p:nvGraphicFramePr>
        <p:xfrm>
          <a:off x="3298698" y="1656238"/>
          <a:ext cx="381491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83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6D30407D-7746-42F6-8D4D-0A0B62F71286}"/>
              </a:ext>
            </a:extLst>
          </p:cNvPr>
          <p:cNvSpPr txBox="1"/>
          <p:nvPr/>
        </p:nvSpPr>
        <p:spPr>
          <a:xfrm>
            <a:off x="1179267" y="165623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insert(4, 8)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4AFCDD-E7D8-473A-B082-E77421F408B3}"/>
              </a:ext>
            </a:extLst>
          </p:cNvPr>
          <p:cNvSpPr txBox="1"/>
          <p:nvPr/>
        </p:nvSpPr>
        <p:spPr>
          <a:xfrm>
            <a:off x="3690911" y="2872978"/>
            <a:ext cx="36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1733253-0CB9-4491-99D8-0938038BAD4E}"/>
              </a:ext>
            </a:extLst>
          </p:cNvPr>
          <p:cNvGraphicFramePr>
            <a:graphicFrameLocks noGrp="1"/>
          </p:cNvGraphicFramePr>
          <p:nvPr/>
        </p:nvGraphicFramePr>
        <p:xfrm>
          <a:off x="3298698" y="3242310"/>
          <a:ext cx="381491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492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2456885686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3964598621"/>
                    </a:ext>
                  </a:extLst>
                </a:gridCol>
                <a:gridCol w="381491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381491">
                  <a:extLst>
                    <a:ext uri="{9D8B030D-6E8A-4147-A177-3AD203B41FA5}">
                      <a16:colId xmlns:a16="http://schemas.microsoft.com/office/drawing/2014/main" val="1028530675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936981258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4232945061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F5A41CB-F2A1-4951-B66E-52B06C27EBA0}"/>
              </a:ext>
            </a:extLst>
          </p:cNvPr>
          <p:cNvSpPr txBox="1"/>
          <p:nvPr/>
        </p:nvSpPr>
        <p:spPr>
          <a:xfrm>
            <a:off x="5213351" y="2871073"/>
            <a:ext cx="3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56DD6D-B739-41FE-914F-CE1968B8E6D2}"/>
              </a:ext>
            </a:extLst>
          </p:cNvPr>
          <p:cNvSpPr txBox="1"/>
          <p:nvPr/>
        </p:nvSpPr>
        <p:spPr>
          <a:xfrm>
            <a:off x="3298698" y="2871073"/>
            <a:ext cx="36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D88E88-E7E5-454A-8649-062826843966}"/>
              </a:ext>
            </a:extLst>
          </p:cNvPr>
          <p:cNvSpPr txBox="1"/>
          <p:nvPr/>
        </p:nvSpPr>
        <p:spPr>
          <a:xfrm>
            <a:off x="4059918" y="2871073"/>
            <a:ext cx="36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DE0486-8DCF-4A76-9754-9D83C6CE55D8}"/>
              </a:ext>
            </a:extLst>
          </p:cNvPr>
          <p:cNvSpPr txBox="1"/>
          <p:nvPr/>
        </p:nvSpPr>
        <p:spPr>
          <a:xfrm>
            <a:off x="4448919" y="2871073"/>
            <a:ext cx="36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65AA07-0638-4452-B5DA-ABB2C3B83997}"/>
              </a:ext>
            </a:extLst>
          </p:cNvPr>
          <p:cNvSpPr txBox="1"/>
          <p:nvPr/>
        </p:nvSpPr>
        <p:spPr>
          <a:xfrm>
            <a:off x="4827336" y="2871073"/>
            <a:ext cx="36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EA2C89-0E58-4F08-97F5-2FF95A56A08A}"/>
              </a:ext>
            </a:extLst>
          </p:cNvPr>
          <p:cNvSpPr txBox="1"/>
          <p:nvPr/>
        </p:nvSpPr>
        <p:spPr>
          <a:xfrm>
            <a:off x="5580646" y="2869168"/>
            <a:ext cx="3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2C5E94-C6EA-4E5E-933C-A6BDADCC35F8}"/>
              </a:ext>
            </a:extLst>
          </p:cNvPr>
          <p:cNvSpPr txBox="1"/>
          <p:nvPr/>
        </p:nvSpPr>
        <p:spPr>
          <a:xfrm>
            <a:off x="5970229" y="2869168"/>
            <a:ext cx="3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7</a:t>
            </a:r>
            <a:endParaRPr kumimoji="1"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92FA25-A5F0-4926-B63C-81F1E72A98A4}"/>
              </a:ext>
            </a:extLst>
          </p:cNvPr>
          <p:cNvSpPr txBox="1"/>
          <p:nvPr/>
        </p:nvSpPr>
        <p:spPr>
          <a:xfrm>
            <a:off x="6350129" y="2872978"/>
            <a:ext cx="3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E1DF19-2951-46D7-95DD-712B718F1D33}"/>
              </a:ext>
            </a:extLst>
          </p:cNvPr>
          <p:cNvSpPr txBox="1"/>
          <p:nvPr/>
        </p:nvSpPr>
        <p:spPr>
          <a:xfrm>
            <a:off x="6727953" y="2869168"/>
            <a:ext cx="3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9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A9C29-9435-4CF1-B7AF-9F57FF43B6A3}"/>
              </a:ext>
            </a:extLst>
          </p:cNvPr>
          <p:cNvSpPr txBox="1"/>
          <p:nvPr/>
        </p:nvSpPr>
        <p:spPr>
          <a:xfrm>
            <a:off x="2386649" y="165445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A585F6-72B2-4BF0-8870-683B6B6AA7C2}"/>
              </a:ext>
            </a:extLst>
          </p:cNvPr>
          <p:cNvSpPr txBox="1"/>
          <p:nvPr/>
        </p:nvSpPr>
        <p:spPr>
          <a:xfrm>
            <a:off x="2436903" y="324052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095BF-EA56-4D46-8A79-11B88BB807E4}"/>
              </a:ext>
            </a:extLst>
          </p:cNvPr>
          <p:cNvSpPr txBox="1"/>
          <p:nvPr/>
        </p:nvSpPr>
        <p:spPr>
          <a:xfrm>
            <a:off x="5970229" y="2182178"/>
            <a:ext cx="186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 </a:t>
            </a:r>
            <a:r>
              <a:rPr lang="en-US" altLang="ko-KR" dirty="0"/>
              <a:t>A</a:t>
            </a:r>
            <a:r>
              <a:rPr lang="ko-KR" altLang="en-US" dirty="0"/>
              <a:t>의 원소를 </a:t>
            </a:r>
            <a:br>
              <a:rPr lang="en-US" altLang="ko-KR" dirty="0"/>
            </a:br>
            <a:r>
              <a:rPr lang="ko-KR" altLang="en-US" dirty="0"/>
              <a:t>배열 </a:t>
            </a:r>
            <a:r>
              <a:rPr lang="en-US" altLang="ko-KR" dirty="0"/>
              <a:t>B</a:t>
            </a:r>
            <a:r>
              <a:rPr lang="ko-KR" altLang="en-US" dirty="0"/>
              <a:t>로 복사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8B4B035-D879-49A8-878E-B9D694D37EF6}"/>
              </a:ext>
            </a:extLst>
          </p:cNvPr>
          <p:cNvSpPr/>
          <p:nvPr/>
        </p:nvSpPr>
        <p:spPr>
          <a:xfrm>
            <a:off x="4608998" y="2182178"/>
            <a:ext cx="1204597" cy="704850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F837D2-249D-4898-B8DB-189CB3BB20EC}"/>
              </a:ext>
            </a:extLst>
          </p:cNvPr>
          <p:cNvSpPr txBox="1"/>
          <p:nvPr/>
        </p:nvSpPr>
        <p:spPr>
          <a:xfrm>
            <a:off x="533209" y="3241459"/>
            <a:ext cx="202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reserve(capacity*2)</a:t>
            </a:r>
            <a:endParaRPr kumimoji="1"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53CC1E-7BE2-4100-BC98-8B9C63E55065}"/>
              </a:ext>
            </a:extLst>
          </p:cNvPr>
          <p:cNvSpPr txBox="1"/>
          <p:nvPr/>
        </p:nvSpPr>
        <p:spPr>
          <a:xfrm>
            <a:off x="7317921" y="1652666"/>
            <a:ext cx="129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capacity = 5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18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0"/>
    </mc:Choice>
    <mc:Fallback xmlns="">
      <p:transition spd="slow" advTm="1162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36C86F9-71DF-485E-9974-4637ACA264A3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벡터</a:t>
            </a:r>
            <a:endParaRPr lang="ko-KR" altLang="en-US" sz="3200" dirty="0"/>
          </a:p>
        </p:txBody>
      </p:sp>
      <p:pic>
        <p:nvPicPr>
          <p:cNvPr id="1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71D40576-9B9D-406D-B108-C9C078F1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17" name="TextBox 36">
            <a:extLst>
              <a:ext uri="{FF2B5EF4-FFF2-40B4-BE49-F238E27FC236}">
                <a16:creationId xmlns:a16="http://schemas.microsoft.com/office/drawing/2014/main" id="{79B4A709-3143-48C6-BC9E-D87BDAD6118E}"/>
              </a:ext>
            </a:extLst>
          </p:cNvPr>
          <p:cNvSpPr txBox="1"/>
          <p:nvPr/>
        </p:nvSpPr>
        <p:spPr>
          <a:xfrm>
            <a:off x="843756" y="1022604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A93008F5-D1FE-42AA-9F5B-A9F53A793F3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확장 가능한 배열 기반 벡터 구현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30407D-7746-42F6-8D4D-0A0B62F71286}"/>
              </a:ext>
            </a:extLst>
          </p:cNvPr>
          <p:cNvSpPr txBox="1"/>
          <p:nvPr/>
        </p:nvSpPr>
        <p:spPr>
          <a:xfrm>
            <a:off x="1179267" y="165623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insert(4, 8)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4AFCDD-E7D8-473A-B082-E77421F408B3}"/>
              </a:ext>
            </a:extLst>
          </p:cNvPr>
          <p:cNvSpPr txBox="1"/>
          <p:nvPr/>
        </p:nvSpPr>
        <p:spPr>
          <a:xfrm>
            <a:off x="2996429" y="1302897"/>
            <a:ext cx="36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1733253-0CB9-4491-99D8-0938038BAD4E}"/>
              </a:ext>
            </a:extLst>
          </p:cNvPr>
          <p:cNvGraphicFramePr>
            <a:graphicFrameLocks noGrp="1"/>
          </p:cNvGraphicFramePr>
          <p:nvPr/>
        </p:nvGraphicFramePr>
        <p:xfrm>
          <a:off x="2604216" y="1672229"/>
          <a:ext cx="381491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492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2456885686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3964598621"/>
                    </a:ext>
                  </a:extLst>
                </a:gridCol>
                <a:gridCol w="381491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381491">
                  <a:extLst>
                    <a:ext uri="{9D8B030D-6E8A-4147-A177-3AD203B41FA5}">
                      <a16:colId xmlns:a16="http://schemas.microsoft.com/office/drawing/2014/main" val="1028530675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936981258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4232945061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F5A41CB-F2A1-4951-B66E-52B06C27EBA0}"/>
              </a:ext>
            </a:extLst>
          </p:cNvPr>
          <p:cNvSpPr txBox="1"/>
          <p:nvPr/>
        </p:nvSpPr>
        <p:spPr>
          <a:xfrm>
            <a:off x="4518869" y="1300992"/>
            <a:ext cx="3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56DD6D-B739-41FE-914F-CE1968B8E6D2}"/>
              </a:ext>
            </a:extLst>
          </p:cNvPr>
          <p:cNvSpPr txBox="1"/>
          <p:nvPr/>
        </p:nvSpPr>
        <p:spPr>
          <a:xfrm>
            <a:off x="2604216" y="1300992"/>
            <a:ext cx="36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D88E88-E7E5-454A-8649-062826843966}"/>
              </a:ext>
            </a:extLst>
          </p:cNvPr>
          <p:cNvSpPr txBox="1"/>
          <p:nvPr/>
        </p:nvSpPr>
        <p:spPr>
          <a:xfrm>
            <a:off x="3365436" y="1300992"/>
            <a:ext cx="36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DE0486-8DCF-4A76-9754-9D83C6CE55D8}"/>
              </a:ext>
            </a:extLst>
          </p:cNvPr>
          <p:cNvSpPr txBox="1"/>
          <p:nvPr/>
        </p:nvSpPr>
        <p:spPr>
          <a:xfrm>
            <a:off x="3754437" y="1300992"/>
            <a:ext cx="36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65AA07-0638-4452-B5DA-ABB2C3B83997}"/>
              </a:ext>
            </a:extLst>
          </p:cNvPr>
          <p:cNvSpPr txBox="1"/>
          <p:nvPr/>
        </p:nvSpPr>
        <p:spPr>
          <a:xfrm>
            <a:off x="4132854" y="1300992"/>
            <a:ext cx="36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EA2C89-0E58-4F08-97F5-2FF95A56A08A}"/>
              </a:ext>
            </a:extLst>
          </p:cNvPr>
          <p:cNvSpPr txBox="1"/>
          <p:nvPr/>
        </p:nvSpPr>
        <p:spPr>
          <a:xfrm>
            <a:off x="4886164" y="1299087"/>
            <a:ext cx="3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2C5E94-C6EA-4E5E-933C-A6BDADCC35F8}"/>
              </a:ext>
            </a:extLst>
          </p:cNvPr>
          <p:cNvSpPr txBox="1"/>
          <p:nvPr/>
        </p:nvSpPr>
        <p:spPr>
          <a:xfrm>
            <a:off x="5275747" y="1299087"/>
            <a:ext cx="3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7</a:t>
            </a:r>
            <a:endParaRPr kumimoji="1"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92FA25-A5F0-4926-B63C-81F1E72A98A4}"/>
              </a:ext>
            </a:extLst>
          </p:cNvPr>
          <p:cNvSpPr txBox="1"/>
          <p:nvPr/>
        </p:nvSpPr>
        <p:spPr>
          <a:xfrm>
            <a:off x="5655647" y="1302897"/>
            <a:ext cx="3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E1DF19-2951-46D7-95DD-712B718F1D33}"/>
              </a:ext>
            </a:extLst>
          </p:cNvPr>
          <p:cNvSpPr txBox="1"/>
          <p:nvPr/>
        </p:nvSpPr>
        <p:spPr>
          <a:xfrm>
            <a:off x="6033471" y="1299087"/>
            <a:ext cx="3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9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095BF-EA56-4D46-8A79-11B88BB807E4}"/>
              </a:ext>
            </a:extLst>
          </p:cNvPr>
          <p:cNvSpPr txBox="1"/>
          <p:nvPr/>
        </p:nvSpPr>
        <p:spPr>
          <a:xfrm>
            <a:off x="6398961" y="2037989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배열 </a:t>
            </a:r>
            <a:r>
              <a:rPr lang="en-US" altLang="ko-KR" dirty="0"/>
              <a:t>A </a:t>
            </a:r>
            <a:r>
              <a:rPr lang="ko-KR" altLang="en-US" dirty="0"/>
              <a:t>삭제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ED5AC7-D87B-4DEA-BB32-27F876FE3C60}"/>
              </a:ext>
            </a:extLst>
          </p:cNvPr>
          <p:cNvSpPr txBox="1"/>
          <p:nvPr/>
        </p:nvSpPr>
        <p:spPr>
          <a:xfrm>
            <a:off x="6478963" y="1656238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capacity = 10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69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3"/>
    </mc:Choice>
    <mc:Fallback xmlns="">
      <p:transition spd="slow" advTm="491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36C86F9-71DF-485E-9974-4637ACA264A3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벡터</a:t>
            </a:r>
            <a:endParaRPr lang="ko-KR" altLang="en-US" sz="3200" dirty="0"/>
          </a:p>
        </p:txBody>
      </p:sp>
      <p:pic>
        <p:nvPicPr>
          <p:cNvPr id="1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71D40576-9B9D-406D-B108-C9C078F1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17" name="TextBox 36">
            <a:extLst>
              <a:ext uri="{FF2B5EF4-FFF2-40B4-BE49-F238E27FC236}">
                <a16:creationId xmlns:a16="http://schemas.microsoft.com/office/drawing/2014/main" id="{79B4A709-3143-48C6-BC9E-D87BDAD6118E}"/>
              </a:ext>
            </a:extLst>
          </p:cNvPr>
          <p:cNvSpPr txBox="1"/>
          <p:nvPr/>
        </p:nvSpPr>
        <p:spPr>
          <a:xfrm>
            <a:off x="843756" y="1022604"/>
            <a:ext cx="29687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A93008F5-D1FE-42AA-9F5B-A9F53A793F3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확장 가능한 배열 기반 벡터 구현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30407D-7746-42F6-8D4D-0A0B62F71286}"/>
              </a:ext>
            </a:extLst>
          </p:cNvPr>
          <p:cNvSpPr txBox="1"/>
          <p:nvPr/>
        </p:nvSpPr>
        <p:spPr>
          <a:xfrm>
            <a:off x="1179267" y="165623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insert(4, 8)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4AFCDD-E7D8-473A-B082-E77421F408B3}"/>
              </a:ext>
            </a:extLst>
          </p:cNvPr>
          <p:cNvSpPr txBox="1"/>
          <p:nvPr/>
        </p:nvSpPr>
        <p:spPr>
          <a:xfrm>
            <a:off x="2996429" y="1302897"/>
            <a:ext cx="36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1733253-0CB9-4491-99D8-0938038BAD4E}"/>
              </a:ext>
            </a:extLst>
          </p:cNvPr>
          <p:cNvGraphicFramePr>
            <a:graphicFrameLocks noGrp="1"/>
          </p:cNvGraphicFramePr>
          <p:nvPr/>
        </p:nvGraphicFramePr>
        <p:xfrm>
          <a:off x="2604216" y="1672229"/>
          <a:ext cx="381491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492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2456885686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3964598621"/>
                    </a:ext>
                  </a:extLst>
                </a:gridCol>
                <a:gridCol w="381491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381491">
                  <a:extLst>
                    <a:ext uri="{9D8B030D-6E8A-4147-A177-3AD203B41FA5}">
                      <a16:colId xmlns:a16="http://schemas.microsoft.com/office/drawing/2014/main" val="1028530675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936981258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  <a:gridCol w="381492">
                  <a:extLst>
                    <a:ext uri="{9D8B030D-6E8A-4147-A177-3AD203B41FA5}">
                      <a16:colId xmlns:a16="http://schemas.microsoft.com/office/drawing/2014/main" val="4232945061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F5A41CB-F2A1-4951-B66E-52B06C27EBA0}"/>
              </a:ext>
            </a:extLst>
          </p:cNvPr>
          <p:cNvSpPr txBox="1"/>
          <p:nvPr/>
        </p:nvSpPr>
        <p:spPr>
          <a:xfrm>
            <a:off x="4518869" y="1300992"/>
            <a:ext cx="3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56DD6D-B739-41FE-914F-CE1968B8E6D2}"/>
              </a:ext>
            </a:extLst>
          </p:cNvPr>
          <p:cNvSpPr txBox="1"/>
          <p:nvPr/>
        </p:nvSpPr>
        <p:spPr>
          <a:xfrm>
            <a:off x="2604216" y="1300992"/>
            <a:ext cx="36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D88E88-E7E5-454A-8649-062826843966}"/>
              </a:ext>
            </a:extLst>
          </p:cNvPr>
          <p:cNvSpPr txBox="1"/>
          <p:nvPr/>
        </p:nvSpPr>
        <p:spPr>
          <a:xfrm>
            <a:off x="3365436" y="1300992"/>
            <a:ext cx="36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DE0486-8DCF-4A76-9754-9D83C6CE55D8}"/>
              </a:ext>
            </a:extLst>
          </p:cNvPr>
          <p:cNvSpPr txBox="1"/>
          <p:nvPr/>
        </p:nvSpPr>
        <p:spPr>
          <a:xfrm>
            <a:off x="3754437" y="1300992"/>
            <a:ext cx="36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65AA07-0638-4452-B5DA-ABB2C3B83997}"/>
              </a:ext>
            </a:extLst>
          </p:cNvPr>
          <p:cNvSpPr txBox="1"/>
          <p:nvPr/>
        </p:nvSpPr>
        <p:spPr>
          <a:xfrm>
            <a:off x="4132854" y="1300992"/>
            <a:ext cx="36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EA2C89-0E58-4F08-97F5-2FF95A56A08A}"/>
              </a:ext>
            </a:extLst>
          </p:cNvPr>
          <p:cNvSpPr txBox="1"/>
          <p:nvPr/>
        </p:nvSpPr>
        <p:spPr>
          <a:xfrm>
            <a:off x="4886164" y="1299087"/>
            <a:ext cx="3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6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2C5E94-C6EA-4E5E-933C-A6BDADCC35F8}"/>
              </a:ext>
            </a:extLst>
          </p:cNvPr>
          <p:cNvSpPr txBox="1"/>
          <p:nvPr/>
        </p:nvSpPr>
        <p:spPr>
          <a:xfrm>
            <a:off x="5275747" y="1299087"/>
            <a:ext cx="3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7</a:t>
            </a:r>
            <a:endParaRPr kumimoji="1"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92FA25-A5F0-4926-B63C-81F1E72A98A4}"/>
              </a:ext>
            </a:extLst>
          </p:cNvPr>
          <p:cNvSpPr txBox="1"/>
          <p:nvPr/>
        </p:nvSpPr>
        <p:spPr>
          <a:xfrm>
            <a:off x="5655647" y="1302897"/>
            <a:ext cx="3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8</a:t>
            </a:r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E1DF19-2951-46D7-95DD-712B718F1D33}"/>
              </a:ext>
            </a:extLst>
          </p:cNvPr>
          <p:cNvSpPr txBox="1"/>
          <p:nvPr/>
        </p:nvSpPr>
        <p:spPr>
          <a:xfrm>
            <a:off x="6033471" y="1299087"/>
            <a:ext cx="3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9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095BF-EA56-4D46-8A79-11B88BB807E4}"/>
              </a:ext>
            </a:extLst>
          </p:cNvPr>
          <p:cNvSpPr txBox="1"/>
          <p:nvPr/>
        </p:nvSpPr>
        <p:spPr>
          <a:xfrm>
            <a:off x="6411295" y="2111069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 </a:t>
            </a:r>
            <a:r>
              <a:rPr lang="ko-KR" altLang="en-US" dirty="0"/>
              <a:t>연산 수행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E7E073-CB41-4733-ABA2-2275970A7410}"/>
              </a:ext>
            </a:extLst>
          </p:cNvPr>
          <p:cNvSpPr txBox="1"/>
          <p:nvPr/>
        </p:nvSpPr>
        <p:spPr>
          <a:xfrm>
            <a:off x="6478963" y="1656238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capacity = 10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70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86"/>
    </mc:Choice>
    <mc:Fallback xmlns="">
      <p:transition spd="slow" advTm="1588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48EDF5C-0897-4451-BEB5-0FAE4CC46A4F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벡터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3681C6-17AB-4ED2-8B24-89693126F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732" y="1731010"/>
            <a:ext cx="7108535" cy="339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0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642"/>
    </mc:Choice>
    <mc:Fallback xmlns="">
      <p:transition spd="slow" advTm="9664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8BD2B1F-66CF-40CF-AED7-CB054F247819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벡터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83FC7C-2476-430F-A3AE-72B09BD32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1167" y="1132900"/>
            <a:ext cx="5929313" cy="494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2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380"/>
    </mc:Choice>
    <mc:Fallback xmlns="">
      <p:transition spd="slow" advTm="20238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8BD2B1F-66CF-40CF-AED7-CB054F247819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벡터</a:t>
            </a:r>
            <a:endParaRPr lang="ko-KR" altLang="en-US" sz="3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694770-0B75-40D3-996D-C66D19F5F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140" y="1245906"/>
            <a:ext cx="7553719" cy="455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987"/>
    </mc:Choice>
    <mc:Fallback xmlns="">
      <p:transition spd="slow" advTm="17498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36C86F9-71DF-485E-9974-4637ACA264A3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벡터</a:t>
            </a:r>
            <a:endParaRPr lang="ko-KR" altLang="en-US" dirty="0"/>
          </a:p>
        </p:txBody>
      </p:sp>
      <p:pic>
        <p:nvPicPr>
          <p:cNvPr id="5" name="Picture 8" descr="C:\Users\Administrator\Desktop\인하대학교\05_템플릿\01_작업\확정\04\PNG\09.png">
            <a:extLst>
              <a:ext uri="{FF2B5EF4-FFF2-40B4-BE49-F238E27FC236}">
                <a16:creationId xmlns:a16="http://schemas.microsoft.com/office/drawing/2014/main" id="{C3181B48-E04B-4698-B5B5-092897531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pic>
        <p:nvPicPr>
          <p:cNvPr id="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55F7762-5DE8-4F03-8A1B-7856455CC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302" y="1698880"/>
            <a:ext cx="335280" cy="335280"/>
          </a:xfrm>
          <a:prstGeom prst="rect">
            <a:avLst/>
          </a:prstGeom>
          <a:noFill/>
        </p:spPr>
      </p:pic>
      <p:sp>
        <p:nvSpPr>
          <p:cNvPr id="7" name="TextBox 43">
            <a:extLst>
              <a:ext uri="{FF2B5EF4-FFF2-40B4-BE49-F238E27FC236}">
                <a16:creationId xmlns:a16="http://schemas.microsoft.com/office/drawing/2014/main" id="{76142562-9E7C-4C8A-B95B-036B572ED63C}"/>
              </a:ext>
            </a:extLst>
          </p:cNvPr>
          <p:cNvSpPr txBox="1">
            <a:spLocks noChangeAspect="1"/>
          </p:cNvSpPr>
          <p:nvPr/>
        </p:nvSpPr>
        <p:spPr>
          <a:xfrm>
            <a:off x="651909" y="1155306"/>
            <a:ext cx="316112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7B4BAA4A-BB6A-4CDE-AD1A-32EE392765CE}"/>
              </a:ext>
            </a:extLst>
          </p:cNvPr>
          <p:cNvSpPr txBox="1"/>
          <p:nvPr/>
        </p:nvSpPr>
        <p:spPr>
          <a:xfrm>
            <a:off x="841351" y="1708404"/>
            <a:ext cx="30168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AEDD00E9-4EF2-40A2-B49E-05F9394E9317}"/>
              </a:ext>
            </a:extLst>
          </p:cNvPr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벡터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42">
            <a:extLst>
              <a:ext uri="{FF2B5EF4-FFF2-40B4-BE49-F238E27FC236}">
                <a16:creationId xmlns:a16="http://schemas.microsoft.com/office/drawing/2014/main" id="{C7B0D7E4-6BC5-42AC-8A85-FD44779247F6}"/>
              </a:ext>
            </a:extLst>
          </p:cNvPr>
          <p:cNvSpPr txBox="1"/>
          <p:nvPr/>
        </p:nvSpPr>
        <p:spPr>
          <a:xfrm>
            <a:off x="1193780" y="17179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벡터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D3A80C36-C0EA-4B07-B29F-751A3EEB995F}"/>
              </a:ext>
            </a:extLst>
          </p:cNvPr>
          <p:cNvSpPr txBox="1"/>
          <p:nvPr/>
        </p:nvSpPr>
        <p:spPr>
          <a:xfrm>
            <a:off x="1212830" y="2165608"/>
            <a:ext cx="6963429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Blip>
                <a:blip r:embed="rId4"/>
              </a:buBlip>
            </a:pP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배열의 확장형 자료구조로서 원소의 인덱스에 의해 원소에 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접근할 수 있도록 지원해주는 시퀀스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buBlip>
                <a:blip r:embed="rId4"/>
              </a:buBlip>
            </a:pP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인덱스는 벡터에 새로운 원소를 삽입하는 곳이나 삭제하는 곳을 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명시하는데 사용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42">
            <a:extLst>
              <a:ext uri="{FF2B5EF4-FFF2-40B4-BE49-F238E27FC236}">
                <a16:creationId xmlns:a16="http://schemas.microsoft.com/office/drawing/2014/main" id="{23C067FD-D04A-47CE-9BF4-411218C4CE0F}"/>
              </a:ext>
            </a:extLst>
          </p:cNvPr>
          <p:cNvSpPr txBox="1"/>
          <p:nvPr/>
        </p:nvSpPr>
        <p:spPr>
          <a:xfrm>
            <a:off x="1212831" y="3391139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추상 데이터 타입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355177-072F-49FE-AD72-B2FCBCA6ADFD}"/>
              </a:ext>
            </a:extLst>
          </p:cNvPr>
          <p:cNvGrpSpPr/>
          <p:nvPr/>
        </p:nvGrpSpPr>
        <p:grpSpPr>
          <a:xfrm>
            <a:off x="822302" y="3412393"/>
            <a:ext cx="335280" cy="335280"/>
            <a:chOff x="822302" y="3179260"/>
            <a:chExt cx="335280" cy="335280"/>
          </a:xfrm>
        </p:grpSpPr>
        <p:pic>
          <p:nvPicPr>
            <p:cNvPr id="13" name="Picture 9" descr="C:\Users\Administrator\Desktop\인하대학교\05_템플릿\01_작업\확정\04\PNG\10.png">
              <a:extLst>
                <a:ext uri="{FF2B5EF4-FFF2-40B4-BE49-F238E27FC236}">
                  <a16:creationId xmlns:a16="http://schemas.microsoft.com/office/drawing/2014/main" id="{BBCE9012-67A9-4F9B-B57A-91563B5AF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22302" y="3179260"/>
              <a:ext cx="335280" cy="335280"/>
            </a:xfrm>
            <a:prstGeom prst="rect">
              <a:avLst/>
            </a:prstGeom>
            <a:noFill/>
          </p:spPr>
        </p:pic>
        <p:sp>
          <p:nvSpPr>
            <p:cNvPr id="14" name="TextBox 36">
              <a:extLst>
                <a:ext uri="{FF2B5EF4-FFF2-40B4-BE49-F238E27FC236}">
                  <a16:creationId xmlns:a16="http://schemas.microsoft.com/office/drawing/2014/main" id="{5EA47A70-D00F-4867-9E78-8C03B1154143}"/>
                </a:ext>
              </a:extLst>
            </p:cNvPr>
            <p:cNvSpPr txBox="1"/>
            <p:nvPr/>
          </p:nvSpPr>
          <p:spPr>
            <a:xfrm>
              <a:off x="841351" y="3188784"/>
              <a:ext cx="301686" cy="323165"/>
            </a:xfrm>
            <a:prstGeom prst="rect">
              <a:avLst/>
            </a:prstGeom>
            <a:noFill/>
            <a:effectLst>
              <a:outerShdw dist="12700" dir="5400000" algn="t" rotWithShape="0">
                <a:schemeClr val="bg1">
                  <a:alpha val="30000"/>
                </a:scheme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</a:p>
          </p:txBody>
        </p:sp>
      </p:grpSp>
      <p:sp>
        <p:nvSpPr>
          <p:cNvPr id="15" name="TextBox 42">
            <a:extLst>
              <a:ext uri="{FF2B5EF4-FFF2-40B4-BE49-F238E27FC236}">
                <a16:creationId xmlns:a16="http://schemas.microsoft.com/office/drawing/2014/main" id="{B7AC548B-7A3C-4F99-8F04-C047B5D07C54}"/>
              </a:ext>
            </a:extLst>
          </p:cNvPr>
          <p:cNvSpPr txBox="1"/>
          <p:nvPr/>
        </p:nvSpPr>
        <p:spPr>
          <a:xfrm>
            <a:off x="1212831" y="3827146"/>
            <a:ext cx="7179288" cy="193899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Blip>
                <a:blip r:embed="rId4"/>
              </a:buBlip>
            </a:pP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at(</a:t>
            </a:r>
            <a:r>
              <a:rPr lang="en-US" altLang="ko-KR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: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벡터 내의 인덱스 </a:t>
            </a:r>
            <a:r>
              <a:rPr lang="en-US" altLang="ko-KR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원소를 반환하는 함수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l">
              <a:buBlip>
                <a:blip r:embed="rId4"/>
              </a:buBlip>
            </a:pP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set(</a:t>
            </a:r>
            <a:r>
              <a:rPr lang="en-US" altLang="ko-KR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e) :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인덱스 </a:t>
            </a:r>
            <a:r>
              <a:rPr lang="en-US" altLang="ko-KR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원소를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대체 하는 함수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 algn="l">
              <a:buBlip>
                <a:blip r:embed="rId4"/>
              </a:buBlip>
            </a:pP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insert(</a:t>
            </a:r>
            <a:r>
              <a:rPr lang="en-US" altLang="ko-KR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e)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벡터에 새로운 원소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인덱스 </a:t>
            </a:r>
            <a:r>
              <a:rPr lang="en-US" altLang="ko-KR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갖도록 삽입하는 함수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buBlip>
                <a:blip r:embed="rId4"/>
              </a:buBlip>
            </a:pP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erase(</a:t>
            </a:r>
            <a:r>
              <a:rPr lang="en-US" altLang="ko-KR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: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벡터로부터 인덱스 </a:t>
            </a:r>
            <a:r>
              <a:rPr lang="en-US" altLang="ko-KR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원소를 삭제하는 함수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위 모든 함수는 인덱스 </a:t>
            </a:r>
            <a:r>
              <a:rPr lang="en-US" altLang="ko-KR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범위를 벗어나면 에러 발생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Blip>
                <a:blip r:embed="rId4"/>
              </a:buBlip>
            </a:pP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reserve(n) :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벡터에서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개의 자리를 확보하는 함수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&gt;&gt;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벡터의 용량이 이미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보다 크거나 같으면 아무 것도 하지 않음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73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390"/>
    </mc:Choice>
    <mc:Fallback xmlns="">
      <p:transition spd="slow" advTm="12239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36C86F9-71DF-485E-9974-4637ACA264A3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리스트</a:t>
            </a:r>
            <a:endParaRPr lang="ko-KR" altLang="en-US" dirty="0"/>
          </a:p>
        </p:txBody>
      </p:sp>
      <p:pic>
        <p:nvPicPr>
          <p:cNvPr id="5" name="Picture 8" descr="C:\Users\Administrator\Desktop\인하대학교\05_템플릿\01_작업\확정\04\PNG\09.png">
            <a:extLst>
              <a:ext uri="{FF2B5EF4-FFF2-40B4-BE49-F238E27FC236}">
                <a16:creationId xmlns:a16="http://schemas.microsoft.com/office/drawing/2014/main" id="{C3181B48-E04B-4698-B5B5-092897531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pic>
        <p:nvPicPr>
          <p:cNvPr id="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55F7762-5DE8-4F03-8A1B-7856455CC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302" y="1698880"/>
            <a:ext cx="335280" cy="335280"/>
          </a:xfrm>
          <a:prstGeom prst="rect">
            <a:avLst/>
          </a:prstGeom>
          <a:noFill/>
        </p:spPr>
      </p:pic>
      <p:sp>
        <p:nvSpPr>
          <p:cNvPr id="7" name="TextBox 43">
            <a:extLst>
              <a:ext uri="{FF2B5EF4-FFF2-40B4-BE49-F238E27FC236}">
                <a16:creationId xmlns:a16="http://schemas.microsoft.com/office/drawing/2014/main" id="{76142562-9E7C-4C8A-B95B-036B572ED63C}"/>
              </a:ext>
            </a:extLst>
          </p:cNvPr>
          <p:cNvSpPr txBox="1">
            <a:spLocks noChangeAspect="1"/>
          </p:cNvSpPr>
          <p:nvPr/>
        </p:nvSpPr>
        <p:spPr>
          <a:xfrm>
            <a:off x="651909" y="1155306"/>
            <a:ext cx="316112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7B4BAA4A-BB6A-4CDE-AD1A-32EE392765CE}"/>
              </a:ext>
            </a:extLst>
          </p:cNvPr>
          <p:cNvSpPr txBox="1"/>
          <p:nvPr/>
        </p:nvSpPr>
        <p:spPr>
          <a:xfrm>
            <a:off x="841351" y="1708404"/>
            <a:ext cx="30168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AEDD00E9-4EF2-40A2-B49E-05F9394E9317}"/>
              </a:ext>
            </a:extLst>
          </p:cNvPr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42">
            <a:extLst>
              <a:ext uri="{FF2B5EF4-FFF2-40B4-BE49-F238E27FC236}">
                <a16:creationId xmlns:a16="http://schemas.microsoft.com/office/drawing/2014/main" id="{C7B0D7E4-6BC5-42AC-8A85-FD44779247F6}"/>
              </a:ext>
            </a:extLst>
          </p:cNvPr>
          <p:cNvSpPr txBox="1"/>
          <p:nvPr/>
        </p:nvSpPr>
        <p:spPr>
          <a:xfrm>
            <a:off x="1193780" y="17179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Position ADT</a:t>
            </a:r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D3A80C36-C0EA-4B07-B29F-751A3EEB995F}"/>
              </a:ext>
            </a:extLst>
          </p:cNvPr>
          <p:cNvSpPr txBox="1"/>
          <p:nvPr/>
        </p:nvSpPr>
        <p:spPr>
          <a:xfrm>
            <a:off x="1212830" y="2165608"/>
            <a:ext cx="6887229" cy="12464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Blip>
                <a:blip r:embed="rId4"/>
              </a:buBlip>
            </a:pP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리스트 내의 상대적인 위치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(position)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혹은 장소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(place)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개념을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추상화한 데이터 타입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Blip>
                <a:blip r:embed="rId4"/>
              </a:buBlip>
            </a:pP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위치는 항상 자신의 이웃 노드를 기준으로 상대적으로 정의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Blip>
                <a:blip r:embed="rId4"/>
              </a:buBlip>
            </a:pP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위치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가리키는 노드의 원소가 다른 원소로 대체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(replace),</a:t>
            </a:r>
          </a:p>
          <a:p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교환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(swap)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되더라도 변경되지 않음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42">
            <a:extLst>
              <a:ext uri="{FF2B5EF4-FFF2-40B4-BE49-F238E27FC236}">
                <a16:creationId xmlns:a16="http://schemas.microsoft.com/office/drawing/2014/main" id="{23C067FD-D04A-47CE-9BF4-411218C4CE0F}"/>
              </a:ext>
            </a:extLst>
          </p:cNvPr>
          <p:cNvSpPr txBox="1"/>
          <p:nvPr/>
        </p:nvSpPr>
        <p:spPr>
          <a:xfrm>
            <a:off x="1212831" y="359996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추상 데이터 타입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BBCE9012-67A9-4F9B-B57A-91563B5AF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302" y="3621220"/>
            <a:ext cx="335280" cy="335280"/>
          </a:xfrm>
          <a:prstGeom prst="rect">
            <a:avLst/>
          </a:prstGeom>
          <a:noFill/>
        </p:spPr>
      </p:pic>
      <p:sp>
        <p:nvSpPr>
          <p:cNvPr id="14" name="TextBox 36">
            <a:extLst>
              <a:ext uri="{FF2B5EF4-FFF2-40B4-BE49-F238E27FC236}">
                <a16:creationId xmlns:a16="http://schemas.microsoft.com/office/drawing/2014/main" id="{5EA47A70-D00F-4867-9E78-8C03B1154143}"/>
              </a:ext>
            </a:extLst>
          </p:cNvPr>
          <p:cNvSpPr txBox="1"/>
          <p:nvPr/>
        </p:nvSpPr>
        <p:spPr>
          <a:xfrm>
            <a:off x="841351" y="3630744"/>
            <a:ext cx="30168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B7AC548B-7A3C-4F99-8F04-C047B5D07C54}"/>
              </a:ext>
            </a:extLst>
          </p:cNvPr>
          <p:cNvSpPr txBox="1"/>
          <p:nvPr/>
        </p:nvSpPr>
        <p:spPr>
          <a:xfrm>
            <a:off x="1212831" y="4035973"/>
            <a:ext cx="7179288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Blip>
                <a:blip r:embed="rId4"/>
              </a:buBlip>
            </a:pP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p.element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위치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위치하는 노드의 원소를 반환하는 함수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&gt;&gt;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연산자 오버로딩을 통해 </a:t>
            </a:r>
            <a:r>
              <a:rPr lang="en-US" altLang="ko-KR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p.element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대신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*p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 가능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8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248"/>
    </mc:Choice>
    <mc:Fallback xmlns="">
      <p:transition spd="slow" advTm="15524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36C86F9-71DF-485E-9974-4637ACA264A3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리스트</a:t>
            </a:r>
            <a:endParaRPr lang="ko-KR" altLang="en-US" dirty="0"/>
          </a:p>
        </p:txBody>
      </p:sp>
      <p:pic>
        <p:nvPicPr>
          <p:cNvPr id="5" name="Picture 8" descr="C:\Users\Administrator\Desktop\인하대학교\05_템플릿\01_작업\확정\04\PNG\09.png">
            <a:extLst>
              <a:ext uri="{FF2B5EF4-FFF2-40B4-BE49-F238E27FC236}">
                <a16:creationId xmlns:a16="http://schemas.microsoft.com/office/drawing/2014/main" id="{C3181B48-E04B-4698-B5B5-092897531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pic>
        <p:nvPicPr>
          <p:cNvPr id="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55F7762-5DE8-4F03-8A1B-7856455CC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302" y="1698880"/>
            <a:ext cx="335280" cy="335280"/>
          </a:xfrm>
          <a:prstGeom prst="rect">
            <a:avLst/>
          </a:prstGeom>
          <a:noFill/>
        </p:spPr>
      </p:pic>
      <p:sp>
        <p:nvSpPr>
          <p:cNvPr id="7" name="TextBox 43">
            <a:extLst>
              <a:ext uri="{FF2B5EF4-FFF2-40B4-BE49-F238E27FC236}">
                <a16:creationId xmlns:a16="http://schemas.microsoft.com/office/drawing/2014/main" id="{76142562-9E7C-4C8A-B95B-036B572ED63C}"/>
              </a:ext>
            </a:extLst>
          </p:cNvPr>
          <p:cNvSpPr txBox="1">
            <a:spLocks noChangeAspect="1"/>
          </p:cNvSpPr>
          <p:nvPr/>
        </p:nvSpPr>
        <p:spPr>
          <a:xfrm>
            <a:off x="651909" y="1155306"/>
            <a:ext cx="316112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7B4BAA4A-BB6A-4CDE-AD1A-32EE392765CE}"/>
              </a:ext>
            </a:extLst>
          </p:cNvPr>
          <p:cNvSpPr txBox="1"/>
          <p:nvPr/>
        </p:nvSpPr>
        <p:spPr>
          <a:xfrm>
            <a:off x="841351" y="1708404"/>
            <a:ext cx="30168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AEDD00E9-4EF2-40A2-B49E-05F9394E9317}"/>
              </a:ext>
            </a:extLst>
          </p:cNvPr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42">
            <a:extLst>
              <a:ext uri="{FF2B5EF4-FFF2-40B4-BE49-F238E27FC236}">
                <a16:creationId xmlns:a16="http://schemas.microsoft.com/office/drawing/2014/main" id="{C7B0D7E4-6BC5-42AC-8A85-FD44779247F6}"/>
              </a:ext>
            </a:extLst>
          </p:cNvPr>
          <p:cNvSpPr txBox="1"/>
          <p:nvPr/>
        </p:nvSpPr>
        <p:spPr>
          <a:xfrm>
            <a:off x="1193780" y="17179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반복자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(iterators)</a:t>
            </a:r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D3A80C36-C0EA-4B07-B29F-751A3EEB995F}"/>
              </a:ext>
            </a:extLst>
          </p:cNvPr>
          <p:cNvSpPr txBox="1"/>
          <p:nvPr/>
        </p:nvSpPr>
        <p:spPr>
          <a:xfrm>
            <a:off x="1212830" y="2165608"/>
            <a:ext cx="7347695" cy="7848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>
              <a:buBlip>
                <a:blip r:embed="rId4"/>
              </a:buBlip>
            </a:pP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 등의 자료구조에 저장된 원소를 순회하는 객체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buBlip>
                <a:blip r:embed="rId4"/>
              </a:buBlip>
            </a:pP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반복자를 리스트의 첫 번째 노드로 초기화하거나 마지막 노드를 넘어갔는지 </a:t>
            </a:r>
            <a:b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판단하는 기능 필요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42">
            <a:extLst>
              <a:ext uri="{FF2B5EF4-FFF2-40B4-BE49-F238E27FC236}">
                <a16:creationId xmlns:a16="http://schemas.microsoft.com/office/drawing/2014/main" id="{23C067FD-D04A-47CE-9BF4-411218C4CE0F}"/>
              </a:ext>
            </a:extLst>
          </p:cNvPr>
          <p:cNvSpPr txBox="1"/>
          <p:nvPr/>
        </p:nvSpPr>
        <p:spPr>
          <a:xfrm>
            <a:off x="1212831" y="315800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추상 데이터 타입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BBCE9012-67A9-4F9B-B57A-91563B5AF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302" y="3179260"/>
            <a:ext cx="335280" cy="335280"/>
          </a:xfrm>
          <a:prstGeom prst="rect">
            <a:avLst/>
          </a:prstGeom>
          <a:noFill/>
        </p:spPr>
      </p:pic>
      <p:sp>
        <p:nvSpPr>
          <p:cNvPr id="14" name="TextBox 36">
            <a:extLst>
              <a:ext uri="{FF2B5EF4-FFF2-40B4-BE49-F238E27FC236}">
                <a16:creationId xmlns:a16="http://schemas.microsoft.com/office/drawing/2014/main" id="{5EA47A70-D00F-4867-9E78-8C03B1154143}"/>
              </a:ext>
            </a:extLst>
          </p:cNvPr>
          <p:cNvSpPr txBox="1"/>
          <p:nvPr/>
        </p:nvSpPr>
        <p:spPr>
          <a:xfrm>
            <a:off x="841351" y="3188784"/>
            <a:ext cx="30168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B7AC548B-7A3C-4F99-8F04-C047B5D07C54}"/>
              </a:ext>
            </a:extLst>
          </p:cNvPr>
          <p:cNvSpPr txBox="1"/>
          <p:nvPr/>
        </p:nvSpPr>
        <p:spPr>
          <a:xfrm>
            <a:off x="1212831" y="3594013"/>
            <a:ext cx="7179288" cy="1708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Blip>
                <a:blip r:embed="rId4"/>
              </a:buBlip>
            </a:pP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반복자 객체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L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</a:t>
            </a:r>
            <a:r>
              <a:rPr lang="en-US" altLang="ko-KR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iterable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한 자료구조라고 가정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buBlip>
                <a:blip r:embed="rId4"/>
              </a:buBlip>
            </a:pP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L.begin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 : L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첫 번째 원소를 참조하는 반복자를 반환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비었으면 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 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end()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같음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buBlip>
                <a:blip r:embed="rId4"/>
              </a:buBlip>
            </a:pP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L.end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 : L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마지막 원소 바로 다음의 가상의 원소를 참조하는 반복자를 </a:t>
            </a:r>
            <a:b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반환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buBlip>
                <a:blip r:embed="rId4"/>
              </a:buBlip>
            </a:pP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p.next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 : p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바로 다음의 노드를 참조하는 반복자 객체를 반환하는 함수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buBlip>
                <a:blip r:embed="rId4"/>
              </a:buBlip>
            </a:pP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연산자 오버로딩을 사용해서 구현 가능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4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111"/>
    </mc:Choice>
    <mc:Fallback xmlns="">
      <p:transition spd="slow" advTm="15911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36C86F9-71DF-485E-9974-4637ACA264A3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리스트</a:t>
            </a:r>
            <a:endParaRPr lang="ko-KR" altLang="en-US" dirty="0"/>
          </a:p>
        </p:txBody>
      </p:sp>
      <p:pic>
        <p:nvPicPr>
          <p:cNvPr id="5" name="Picture 8" descr="C:\Users\Administrator\Desktop\인하대학교\05_템플릿\01_작업\확정\04\PNG\09.png">
            <a:extLst>
              <a:ext uri="{FF2B5EF4-FFF2-40B4-BE49-F238E27FC236}">
                <a16:creationId xmlns:a16="http://schemas.microsoft.com/office/drawing/2014/main" id="{C3181B48-E04B-4698-B5B5-092897531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pic>
        <p:nvPicPr>
          <p:cNvPr id="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55F7762-5DE8-4F03-8A1B-7856455CC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302" y="1698880"/>
            <a:ext cx="335280" cy="335280"/>
          </a:xfrm>
          <a:prstGeom prst="rect">
            <a:avLst/>
          </a:prstGeom>
          <a:noFill/>
        </p:spPr>
      </p:pic>
      <p:sp>
        <p:nvSpPr>
          <p:cNvPr id="7" name="TextBox 43">
            <a:extLst>
              <a:ext uri="{FF2B5EF4-FFF2-40B4-BE49-F238E27FC236}">
                <a16:creationId xmlns:a16="http://schemas.microsoft.com/office/drawing/2014/main" id="{76142562-9E7C-4C8A-B95B-036B572ED63C}"/>
              </a:ext>
            </a:extLst>
          </p:cNvPr>
          <p:cNvSpPr txBox="1">
            <a:spLocks noChangeAspect="1"/>
          </p:cNvSpPr>
          <p:nvPr/>
        </p:nvSpPr>
        <p:spPr>
          <a:xfrm>
            <a:off x="651909" y="1155306"/>
            <a:ext cx="316112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7B4BAA4A-BB6A-4CDE-AD1A-32EE392765CE}"/>
              </a:ext>
            </a:extLst>
          </p:cNvPr>
          <p:cNvSpPr txBox="1"/>
          <p:nvPr/>
        </p:nvSpPr>
        <p:spPr>
          <a:xfrm>
            <a:off x="841351" y="1708404"/>
            <a:ext cx="30168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AEDD00E9-4EF2-40A2-B49E-05F9394E9317}"/>
              </a:ext>
            </a:extLst>
          </p:cNvPr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42">
            <a:extLst>
              <a:ext uri="{FF2B5EF4-FFF2-40B4-BE49-F238E27FC236}">
                <a16:creationId xmlns:a16="http://schemas.microsoft.com/office/drawing/2014/main" id="{C7B0D7E4-6BC5-42AC-8A85-FD44779247F6}"/>
              </a:ext>
            </a:extLst>
          </p:cNvPr>
          <p:cNvSpPr txBox="1"/>
          <p:nvPr/>
        </p:nvSpPr>
        <p:spPr>
          <a:xfrm>
            <a:off x="1193780" y="17179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이중 </a:t>
            </a:r>
            <a:r>
              <a:rPr lang="ko-KR" altLang="en-US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링크드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리스트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42">
            <a:extLst>
              <a:ext uri="{FF2B5EF4-FFF2-40B4-BE49-F238E27FC236}">
                <a16:creationId xmlns:a16="http://schemas.microsoft.com/office/drawing/2014/main" id="{23C067FD-D04A-47CE-9BF4-411218C4CE0F}"/>
              </a:ext>
            </a:extLst>
          </p:cNvPr>
          <p:cNvSpPr txBox="1"/>
          <p:nvPr/>
        </p:nvSpPr>
        <p:spPr>
          <a:xfrm>
            <a:off x="1212831" y="2992993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추상 데이터 타입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BBCE9012-67A9-4F9B-B57A-91563B5AF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302" y="3014247"/>
            <a:ext cx="335280" cy="335280"/>
          </a:xfrm>
          <a:prstGeom prst="rect">
            <a:avLst/>
          </a:prstGeom>
          <a:noFill/>
        </p:spPr>
      </p:pic>
      <p:sp>
        <p:nvSpPr>
          <p:cNvPr id="14" name="TextBox 36">
            <a:extLst>
              <a:ext uri="{FF2B5EF4-FFF2-40B4-BE49-F238E27FC236}">
                <a16:creationId xmlns:a16="http://schemas.microsoft.com/office/drawing/2014/main" id="{5EA47A70-D00F-4867-9E78-8C03B1154143}"/>
              </a:ext>
            </a:extLst>
          </p:cNvPr>
          <p:cNvSpPr txBox="1"/>
          <p:nvPr/>
        </p:nvSpPr>
        <p:spPr>
          <a:xfrm>
            <a:off x="841351" y="3023771"/>
            <a:ext cx="30168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6</a:t>
            </a:r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B7AC548B-7A3C-4F99-8F04-C047B5D07C54}"/>
              </a:ext>
            </a:extLst>
          </p:cNvPr>
          <p:cNvSpPr txBox="1"/>
          <p:nvPr/>
        </p:nvSpPr>
        <p:spPr>
          <a:xfrm>
            <a:off x="1212831" y="3429000"/>
            <a:ext cx="7179288" cy="193899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4"/>
              </a:buBlip>
            </a:pP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insert(p,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e)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리스트의 위치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앞에 새 원소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 삽입하는 함수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Blip>
                <a:blip r:embed="rId4"/>
              </a:buBlip>
            </a:pP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erase(p) :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위치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있는 원소를 리스트에서 삭제하는 함수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반복자 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 삭제 이후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</a:t>
            </a:r>
            <a:r>
              <a:rPr lang="ko-KR" altLang="en-US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무효화 함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&gt;&gt;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insert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erase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함수는  위치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유효하지 않다면 에러 발생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buBlip>
                <a:blip r:embed="rId4"/>
              </a:buBlip>
            </a:pP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insertFront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(e) :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리스트의 첫 번째 원소로 새 원소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</a:t>
            </a:r>
            <a:r>
              <a:rPr lang="ko-KR" altLang="en-US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삽입하는 함수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buBlip>
                <a:blip r:embed="rId4"/>
              </a:buBlip>
            </a:pP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insertBack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(e) :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리스트의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마지막 원소로 새 원소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</a:t>
            </a:r>
            <a:r>
              <a:rPr lang="ko-KR" altLang="en-US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삽입하는 함수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Blip>
                <a:blip r:embed="rId4"/>
              </a:buBlip>
            </a:pP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eraseFront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 :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리스트의 맨 첫 부분에 존재하는 원소를 삭제하는 함수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buBlip>
                <a:blip r:embed="rId4"/>
              </a:buBlip>
            </a:pP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eraseBack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() :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리스트의 맨 마지막 부분에 존재하는 원소를 삭제하는 함수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TextBox 42">
            <a:extLst>
              <a:ext uri="{FF2B5EF4-FFF2-40B4-BE49-F238E27FC236}">
                <a16:creationId xmlns:a16="http://schemas.microsoft.com/office/drawing/2014/main" id="{7C3BF7D8-BBC8-4521-93A9-470A62B31426}"/>
              </a:ext>
            </a:extLst>
          </p:cNvPr>
          <p:cNvSpPr txBox="1"/>
          <p:nvPr/>
        </p:nvSpPr>
        <p:spPr>
          <a:xfrm>
            <a:off x="1212831" y="2165608"/>
            <a:ext cx="5919832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Blip>
                <a:blip r:embed="rId4"/>
              </a:buBlip>
            </a:pP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리스트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ADT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중 효율적인 구현 방법 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buBlip>
                <a:blip r:embed="rId4"/>
              </a:buBlip>
            </a:pP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두 개의 </a:t>
            </a:r>
            <a:r>
              <a:rPr lang="ko-KR" altLang="en-US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센티널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노드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header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trailer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기반하여 구현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6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640"/>
    </mc:Choice>
    <mc:Fallback xmlns="">
      <p:transition spd="slow" advTm="15064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4A3C3DC-C331-4315-A73B-EB85B8D715C5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리스트</a:t>
            </a:r>
            <a:endParaRPr lang="ko-KR" altLang="en-US" dirty="0"/>
          </a:p>
        </p:txBody>
      </p:sp>
      <p:pic>
        <p:nvPicPr>
          <p:cNvPr id="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766A693-DD53-4A59-9076-FD3E35E5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A9D34ABF-7556-4DDB-98EB-52451C74AC95}"/>
              </a:ext>
            </a:extLst>
          </p:cNvPr>
          <p:cNvSpPr txBox="1"/>
          <p:nvPr/>
        </p:nvSpPr>
        <p:spPr>
          <a:xfrm>
            <a:off x="842955" y="1022604"/>
            <a:ext cx="298480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7</a:t>
            </a:r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083975FE-D445-49F7-993B-FEB3845614D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이중 </a:t>
            </a:r>
            <a:r>
              <a:rPr lang="ko-KR" altLang="en-US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링크드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리스트 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insert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B9CF5364-762C-4FB2-9E7F-C249EF905ABA}"/>
              </a:ext>
            </a:extLst>
          </p:cNvPr>
          <p:cNvGrpSpPr/>
          <p:nvPr/>
        </p:nvGrpSpPr>
        <p:grpSpPr>
          <a:xfrm>
            <a:off x="1355115" y="2423275"/>
            <a:ext cx="6313120" cy="465070"/>
            <a:chOff x="1032560" y="2019415"/>
            <a:chExt cx="7374840" cy="543284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97BD4CF4-1D98-4EFF-B01B-121EC6FFF1DB}"/>
                </a:ext>
              </a:extLst>
            </p:cNvPr>
            <p:cNvGrpSpPr/>
            <p:nvPr/>
          </p:nvGrpSpPr>
          <p:grpSpPr>
            <a:xfrm>
              <a:off x="1997603" y="2021795"/>
              <a:ext cx="958218" cy="523874"/>
              <a:chOff x="1890385" y="3803957"/>
              <a:chExt cx="958218" cy="523874"/>
            </a:xfrm>
          </p:grpSpPr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97CE0E47-EF14-457A-9612-B6D9E977140D}"/>
                  </a:ext>
                </a:extLst>
              </p:cNvPr>
              <p:cNvGrpSpPr/>
              <p:nvPr/>
            </p:nvGrpSpPr>
            <p:grpSpPr>
              <a:xfrm>
                <a:off x="1890385" y="3803957"/>
                <a:ext cx="958218" cy="523874"/>
                <a:chOff x="1356985" y="3627744"/>
                <a:chExt cx="958218" cy="523874"/>
              </a:xfrm>
            </p:grpSpPr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55E60B0F-DE4C-46B2-8917-BD21F4C2CC17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958218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B89CB34F-D824-45FC-B119-29C68D6B052B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E5D376D6-7CC5-43C6-A2F6-426C99EB281B}"/>
                    </a:ext>
                  </a:extLst>
                </p:cNvPr>
                <p:cNvSpPr/>
                <p:nvPr/>
              </p:nvSpPr>
              <p:spPr>
                <a:xfrm>
                  <a:off x="2005313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8647388-6C97-42F3-91CD-CF7525C5E81B}"/>
                  </a:ext>
                </a:extLst>
              </p:cNvPr>
              <p:cNvSpPr txBox="1"/>
              <p:nvPr/>
            </p:nvSpPr>
            <p:spPr>
              <a:xfrm>
                <a:off x="2194279" y="3847791"/>
                <a:ext cx="344932" cy="431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419A49F-F067-4796-BA5E-922C1F4B0003}"/>
                </a:ext>
              </a:extLst>
            </p:cNvPr>
            <p:cNvSpPr/>
            <p:nvPr/>
          </p:nvSpPr>
          <p:spPr>
            <a:xfrm>
              <a:off x="1032560" y="2144086"/>
              <a:ext cx="268438" cy="2792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1AC395E7-F96B-497C-9CFE-5B0B10326DEA}"/>
                </a:ext>
              </a:extLst>
            </p:cNvPr>
            <p:cNvSpPr/>
            <p:nvPr/>
          </p:nvSpPr>
          <p:spPr>
            <a:xfrm>
              <a:off x="1139778" y="2252777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연결선: 구부러짐 142">
              <a:extLst>
                <a:ext uri="{FF2B5EF4-FFF2-40B4-BE49-F238E27FC236}">
                  <a16:creationId xmlns:a16="http://schemas.microsoft.com/office/drawing/2014/main" id="{D67698BA-7AB6-4A51-876F-3DC479B0E72B}"/>
                </a:ext>
              </a:extLst>
            </p:cNvPr>
            <p:cNvCxnSpPr>
              <a:cxnSpLocks/>
              <a:stCxn id="142" idx="7"/>
            </p:cNvCxnSpPr>
            <p:nvPr/>
          </p:nvCxnSpPr>
          <p:spPr>
            <a:xfrm rot="5400000" flipH="1" flipV="1">
              <a:off x="1519163" y="1798965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A4CF6FFE-C6EA-4F1B-8CBE-F62F7D0DF11A}"/>
                </a:ext>
              </a:extLst>
            </p:cNvPr>
            <p:cNvGrpSpPr/>
            <p:nvPr/>
          </p:nvGrpSpPr>
          <p:grpSpPr>
            <a:xfrm>
              <a:off x="1320580" y="2263402"/>
              <a:ext cx="852725" cy="139771"/>
              <a:chOff x="1213362" y="4045564"/>
              <a:chExt cx="852725" cy="139771"/>
            </a:xfrm>
          </p:grpSpPr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FA07F462-8FB4-4501-B410-89278ECF44A2}"/>
                  </a:ext>
                </a:extLst>
              </p:cNvPr>
              <p:cNvSpPr/>
              <p:nvPr/>
            </p:nvSpPr>
            <p:spPr>
              <a:xfrm>
                <a:off x="2020368" y="4045564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연결선: 구부러짐 145">
                <a:extLst>
                  <a:ext uri="{FF2B5EF4-FFF2-40B4-BE49-F238E27FC236}">
                    <a16:creationId xmlns:a16="http://schemas.microsoft.com/office/drawing/2014/main" id="{FA05473C-6335-4B18-8BEF-CCD2D25FE19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553724" y="3723153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46DE14BA-9C01-47D9-9B8F-C0B0771B850C}"/>
                </a:ext>
              </a:extLst>
            </p:cNvPr>
            <p:cNvGrpSpPr/>
            <p:nvPr/>
          </p:nvGrpSpPr>
          <p:grpSpPr>
            <a:xfrm>
              <a:off x="2776017" y="2130957"/>
              <a:ext cx="841566" cy="170600"/>
              <a:chOff x="2668799" y="3913119"/>
              <a:chExt cx="841566" cy="170600"/>
            </a:xfrm>
          </p:grpSpPr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DD73C718-0BB6-4E5F-9E3E-C8D626D4C03D}"/>
                  </a:ext>
                </a:extLst>
              </p:cNvPr>
              <p:cNvSpPr/>
              <p:nvPr/>
            </p:nvSpPr>
            <p:spPr>
              <a:xfrm>
                <a:off x="2668799" y="402656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9" name="연결선: 구부러짐 148">
                <a:extLst>
                  <a:ext uri="{FF2B5EF4-FFF2-40B4-BE49-F238E27FC236}">
                    <a16:creationId xmlns:a16="http://schemas.microsoft.com/office/drawing/2014/main" id="{B79AA6C8-01C6-4844-BC8A-FC90CBA02F6B}"/>
                  </a:ext>
                </a:extLst>
              </p:cNvPr>
              <p:cNvCxnSpPr>
                <a:cxnSpLocks/>
                <a:stCxn id="148" idx="7"/>
              </p:cNvCxnSpPr>
              <p:nvPr/>
            </p:nvCxnSpPr>
            <p:spPr>
              <a:xfrm rot="5400000" flipH="1" flipV="1">
                <a:off x="3048184" y="3572757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D4416ABF-5B26-4A95-8B43-BCCC53313EB5}"/>
                </a:ext>
              </a:extLst>
            </p:cNvPr>
            <p:cNvGrpSpPr/>
            <p:nvPr/>
          </p:nvGrpSpPr>
          <p:grpSpPr>
            <a:xfrm>
              <a:off x="2810578" y="2272187"/>
              <a:ext cx="852725" cy="139771"/>
              <a:chOff x="2703360" y="4054349"/>
              <a:chExt cx="852725" cy="139771"/>
            </a:xfrm>
          </p:grpSpPr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FE7A021F-28DF-4CFB-BE90-087C716016BD}"/>
                  </a:ext>
                </a:extLst>
              </p:cNvPr>
              <p:cNvSpPr/>
              <p:nvPr/>
            </p:nvSpPr>
            <p:spPr>
              <a:xfrm>
                <a:off x="3510366" y="405434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연결선: 구부러짐 151">
                <a:extLst>
                  <a:ext uri="{FF2B5EF4-FFF2-40B4-BE49-F238E27FC236}">
                    <a16:creationId xmlns:a16="http://schemas.microsoft.com/office/drawing/2014/main" id="{8E8B363E-FD0E-4498-93E6-A24DC2D883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43722" y="3731938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87DB19C1-3763-4A63-B75C-F3E670F8A56F}"/>
                </a:ext>
              </a:extLst>
            </p:cNvPr>
            <p:cNvGrpSpPr/>
            <p:nvPr/>
          </p:nvGrpSpPr>
          <p:grpSpPr>
            <a:xfrm>
              <a:off x="3516927" y="2030040"/>
              <a:ext cx="958218" cy="523874"/>
              <a:chOff x="3388985" y="3812202"/>
              <a:chExt cx="958218" cy="523874"/>
            </a:xfrm>
          </p:grpSpPr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8E5BD4B0-E616-47A8-A20B-10FEA8D08918}"/>
                  </a:ext>
                </a:extLst>
              </p:cNvPr>
              <p:cNvGrpSpPr/>
              <p:nvPr/>
            </p:nvGrpSpPr>
            <p:grpSpPr>
              <a:xfrm>
                <a:off x="3388985" y="3812202"/>
                <a:ext cx="958218" cy="523874"/>
                <a:chOff x="1356985" y="3627744"/>
                <a:chExt cx="958218" cy="523874"/>
              </a:xfrm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F53B9225-1814-4C30-909E-31EE30700B14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958218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E7F7A416-568F-4F06-8867-4260E669C4AC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DA517077-8708-49E6-9964-D6547EE73E32}"/>
                    </a:ext>
                  </a:extLst>
                </p:cNvPr>
                <p:cNvSpPr/>
                <p:nvPr/>
              </p:nvSpPr>
              <p:spPr>
                <a:xfrm>
                  <a:off x="2005313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5A82928-1C59-444C-99EA-278125A8CD1E}"/>
                  </a:ext>
                </a:extLst>
              </p:cNvPr>
              <p:cNvSpPr txBox="1"/>
              <p:nvPr/>
            </p:nvSpPr>
            <p:spPr>
              <a:xfrm>
                <a:off x="3685383" y="3867721"/>
                <a:ext cx="358039" cy="431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E4C5B895-3783-48A7-9A8C-EA4769218567}"/>
                </a:ext>
              </a:extLst>
            </p:cNvPr>
            <p:cNvGrpSpPr/>
            <p:nvPr/>
          </p:nvGrpSpPr>
          <p:grpSpPr>
            <a:xfrm>
              <a:off x="5036251" y="2038825"/>
              <a:ext cx="958218" cy="523874"/>
              <a:chOff x="1890385" y="3803957"/>
              <a:chExt cx="958218" cy="523874"/>
            </a:xfrm>
          </p:grpSpPr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17ACCCC6-4838-4438-8C25-9929C4E8D04F}"/>
                  </a:ext>
                </a:extLst>
              </p:cNvPr>
              <p:cNvGrpSpPr/>
              <p:nvPr/>
            </p:nvGrpSpPr>
            <p:grpSpPr>
              <a:xfrm>
                <a:off x="1890385" y="3803957"/>
                <a:ext cx="958218" cy="523874"/>
                <a:chOff x="1356985" y="3627744"/>
                <a:chExt cx="958218" cy="523874"/>
              </a:xfrm>
            </p:grpSpPr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8823D659-B8E3-4F3F-94ED-E4A131B1ABCB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958218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BB3FA805-75D6-4DBC-AC77-57D0F8CD593F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직사각형 163">
                  <a:extLst>
                    <a:ext uri="{FF2B5EF4-FFF2-40B4-BE49-F238E27FC236}">
                      <a16:creationId xmlns:a16="http://schemas.microsoft.com/office/drawing/2014/main" id="{70238424-664A-486D-A848-30C7263CE3D5}"/>
                    </a:ext>
                  </a:extLst>
                </p:cNvPr>
                <p:cNvSpPr/>
                <p:nvPr/>
              </p:nvSpPr>
              <p:spPr>
                <a:xfrm>
                  <a:off x="2005313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C39FC80-FBB1-4E72-87A2-7B9DE3801F21}"/>
                  </a:ext>
                </a:extLst>
              </p:cNvPr>
              <p:cNvSpPr txBox="1"/>
              <p:nvPr/>
            </p:nvSpPr>
            <p:spPr>
              <a:xfrm>
                <a:off x="2208540" y="3850171"/>
                <a:ext cx="329952" cy="431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DC40A3C5-3180-435A-BD0E-AA0F8ADDC12F}"/>
                </a:ext>
              </a:extLst>
            </p:cNvPr>
            <p:cNvGrpSpPr/>
            <p:nvPr/>
          </p:nvGrpSpPr>
          <p:grpSpPr>
            <a:xfrm>
              <a:off x="6555574" y="2019415"/>
              <a:ext cx="958218" cy="523874"/>
              <a:chOff x="1890385" y="3803957"/>
              <a:chExt cx="958218" cy="523874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39998C81-E2A4-4FFC-9920-61B8A2718F18}"/>
                  </a:ext>
                </a:extLst>
              </p:cNvPr>
              <p:cNvGrpSpPr/>
              <p:nvPr/>
            </p:nvGrpSpPr>
            <p:grpSpPr>
              <a:xfrm>
                <a:off x="1890385" y="3803957"/>
                <a:ext cx="958218" cy="523874"/>
                <a:chOff x="1356985" y="3627744"/>
                <a:chExt cx="958218" cy="523874"/>
              </a:xfrm>
            </p:grpSpPr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C344B9AA-D400-4B78-8044-BA1C525D032D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958218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직사각형 168">
                  <a:extLst>
                    <a:ext uri="{FF2B5EF4-FFF2-40B4-BE49-F238E27FC236}">
                      <a16:creationId xmlns:a16="http://schemas.microsoft.com/office/drawing/2014/main" id="{64383FF1-0DA6-46C4-810A-CF543379C25C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F32E38C5-98F8-4BE3-8E3C-C4E375F866BB}"/>
                    </a:ext>
                  </a:extLst>
                </p:cNvPr>
                <p:cNvSpPr/>
                <p:nvPr/>
              </p:nvSpPr>
              <p:spPr>
                <a:xfrm>
                  <a:off x="2005313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16B4CBA-B31D-409A-B458-85492E2F8F0D}"/>
                  </a:ext>
                </a:extLst>
              </p:cNvPr>
              <p:cNvSpPr txBox="1"/>
              <p:nvPr/>
            </p:nvSpPr>
            <p:spPr>
              <a:xfrm>
                <a:off x="2195683" y="3855990"/>
                <a:ext cx="358039" cy="431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F04E2898-A2A0-4A99-8C08-233EF76A57F7}"/>
                </a:ext>
              </a:extLst>
            </p:cNvPr>
            <p:cNvGrpSpPr/>
            <p:nvPr/>
          </p:nvGrpSpPr>
          <p:grpSpPr>
            <a:xfrm>
              <a:off x="4339994" y="2139326"/>
              <a:ext cx="841566" cy="170600"/>
              <a:chOff x="2668799" y="3913119"/>
              <a:chExt cx="841566" cy="170600"/>
            </a:xfrm>
          </p:grpSpPr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1B24CE90-96BB-4D30-9F44-428AABA708F3}"/>
                  </a:ext>
                </a:extLst>
              </p:cNvPr>
              <p:cNvSpPr/>
              <p:nvPr/>
            </p:nvSpPr>
            <p:spPr>
              <a:xfrm>
                <a:off x="2668799" y="402656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3" name="연결선: 구부러짐 172">
                <a:extLst>
                  <a:ext uri="{FF2B5EF4-FFF2-40B4-BE49-F238E27FC236}">
                    <a16:creationId xmlns:a16="http://schemas.microsoft.com/office/drawing/2014/main" id="{54151AB8-B12C-4223-8693-2FCE5F60B348}"/>
                  </a:ext>
                </a:extLst>
              </p:cNvPr>
              <p:cNvCxnSpPr>
                <a:cxnSpLocks/>
                <a:stCxn id="172" idx="7"/>
              </p:cNvCxnSpPr>
              <p:nvPr/>
            </p:nvCxnSpPr>
            <p:spPr>
              <a:xfrm rot="5400000" flipH="1" flipV="1">
                <a:off x="3048184" y="3572757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D66B3572-0962-4617-8A4F-77F4D5D95E41}"/>
                </a:ext>
              </a:extLst>
            </p:cNvPr>
            <p:cNvGrpSpPr/>
            <p:nvPr/>
          </p:nvGrpSpPr>
          <p:grpSpPr>
            <a:xfrm>
              <a:off x="5841981" y="2170015"/>
              <a:ext cx="841566" cy="170600"/>
              <a:chOff x="2668799" y="3913119"/>
              <a:chExt cx="841566" cy="170600"/>
            </a:xfrm>
          </p:grpSpPr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93DF73E2-ACD3-4DCD-9D74-36024D2B9F3C}"/>
                  </a:ext>
                </a:extLst>
              </p:cNvPr>
              <p:cNvSpPr/>
              <p:nvPr/>
            </p:nvSpPr>
            <p:spPr>
              <a:xfrm>
                <a:off x="2668799" y="402656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6" name="연결선: 구부러짐 175">
                <a:extLst>
                  <a:ext uri="{FF2B5EF4-FFF2-40B4-BE49-F238E27FC236}">
                    <a16:creationId xmlns:a16="http://schemas.microsoft.com/office/drawing/2014/main" id="{513EEFDD-42EB-4157-9490-B1058C36A47F}"/>
                  </a:ext>
                </a:extLst>
              </p:cNvPr>
              <p:cNvCxnSpPr>
                <a:cxnSpLocks/>
                <a:stCxn id="175" idx="7"/>
              </p:cNvCxnSpPr>
              <p:nvPr/>
            </p:nvCxnSpPr>
            <p:spPr>
              <a:xfrm rot="5400000" flipH="1" flipV="1">
                <a:off x="3048184" y="3572757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B60177BD-EE5E-41A0-BCF4-5577E903D9BA}"/>
                </a:ext>
              </a:extLst>
            </p:cNvPr>
            <p:cNvGrpSpPr/>
            <p:nvPr/>
          </p:nvGrpSpPr>
          <p:grpSpPr>
            <a:xfrm>
              <a:off x="4353429" y="2283606"/>
              <a:ext cx="852725" cy="139771"/>
              <a:chOff x="2703360" y="4054349"/>
              <a:chExt cx="852725" cy="139771"/>
            </a:xfrm>
          </p:grpSpPr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BB155EBB-19FE-4ED2-BEAF-4CF60BD5E413}"/>
                  </a:ext>
                </a:extLst>
              </p:cNvPr>
              <p:cNvSpPr/>
              <p:nvPr/>
            </p:nvSpPr>
            <p:spPr>
              <a:xfrm>
                <a:off x="3510366" y="405434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9" name="연결선: 구부러짐 178">
                <a:extLst>
                  <a:ext uri="{FF2B5EF4-FFF2-40B4-BE49-F238E27FC236}">
                    <a16:creationId xmlns:a16="http://schemas.microsoft.com/office/drawing/2014/main" id="{350D6631-94F9-4B2C-831A-36B551A3A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43722" y="3731938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916E409A-F627-478C-BDA6-6F2D4F4897C5}"/>
                </a:ext>
              </a:extLst>
            </p:cNvPr>
            <p:cNvGrpSpPr/>
            <p:nvPr/>
          </p:nvGrpSpPr>
          <p:grpSpPr>
            <a:xfrm>
              <a:off x="5864840" y="2296006"/>
              <a:ext cx="852725" cy="139771"/>
              <a:chOff x="2703360" y="4054349"/>
              <a:chExt cx="852725" cy="139771"/>
            </a:xfrm>
          </p:grpSpPr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FD6F8C9E-C3C5-47D5-850D-1ABD75A55845}"/>
                  </a:ext>
                </a:extLst>
              </p:cNvPr>
              <p:cNvSpPr/>
              <p:nvPr/>
            </p:nvSpPr>
            <p:spPr>
              <a:xfrm>
                <a:off x="3510366" y="405434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연결선: 구부러짐 181">
                <a:extLst>
                  <a:ext uri="{FF2B5EF4-FFF2-40B4-BE49-F238E27FC236}">
                    <a16:creationId xmlns:a16="http://schemas.microsoft.com/office/drawing/2014/main" id="{262D7FCC-87EB-4EFD-BB13-5AE0B01BF5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43722" y="3731938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51FC8014-2645-4C93-970F-7C1203F9BFD7}"/>
                </a:ext>
              </a:extLst>
            </p:cNvPr>
            <p:cNvSpPr/>
            <p:nvPr/>
          </p:nvSpPr>
          <p:spPr>
            <a:xfrm>
              <a:off x="8138962" y="2156485"/>
              <a:ext cx="268438" cy="2792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52F4B52D-B222-4689-A728-D6CAD2D290CB}"/>
                </a:ext>
              </a:extLst>
            </p:cNvPr>
            <p:cNvGrpSpPr/>
            <p:nvPr/>
          </p:nvGrpSpPr>
          <p:grpSpPr>
            <a:xfrm>
              <a:off x="7450454" y="2282982"/>
              <a:ext cx="852725" cy="139771"/>
              <a:chOff x="1213362" y="4045564"/>
              <a:chExt cx="852725" cy="139771"/>
            </a:xfrm>
          </p:grpSpPr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61A2CD96-D0C0-4883-A0E6-51F4B10FAEEB}"/>
                  </a:ext>
                </a:extLst>
              </p:cNvPr>
              <p:cNvSpPr/>
              <p:nvPr/>
            </p:nvSpPr>
            <p:spPr>
              <a:xfrm>
                <a:off x="2020368" y="4045564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연결선: 구부러짐 185">
                <a:extLst>
                  <a:ext uri="{FF2B5EF4-FFF2-40B4-BE49-F238E27FC236}">
                    <a16:creationId xmlns:a16="http://schemas.microsoft.com/office/drawing/2014/main" id="{8B3B5DAD-DD80-4962-B78A-03D2EF17C0B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553724" y="3723153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61BE7F9E-F260-403C-8307-C1B5F7B8ABC1}"/>
                </a:ext>
              </a:extLst>
            </p:cNvPr>
            <p:cNvGrpSpPr/>
            <p:nvPr/>
          </p:nvGrpSpPr>
          <p:grpSpPr>
            <a:xfrm>
              <a:off x="7297394" y="2200235"/>
              <a:ext cx="841567" cy="170600"/>
              <a:chOff x="2668799" y="3913119"/>
              <a:chExt cx="841567" cy="170600"/>
            </a:xfrm>
          </p:grpSpPr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8AD28BA0-35B0-4AE8-8EF2-F1C18D176251}"/>
                  </a:ext>
                </a:extLst>
              </p:cNvPr>
              <p:cNvSpPr/>
              <p:nvPr/>
            </p:nvSpPr>
            <p:spPr>
              <a:xfrm>
                <a:off x="2668799" y="402656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9" name="연결선: 구부러짐 188">
                <a:extLst>
                  <a:ext uri="{FF2B5EF4-FFF2-40B4-BE49-F238E27FC236}">
                    <a16:creationId xmlns:a16="http://schemas.microsoft.com/office/drawing/2014/main" id="{1A3C7425-DE29-4439-99B7-7E1586D8D89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048185" y="3572757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EBC61A-865B-4FBB-8042-8E52B8BA33BD}"/>
              </a:ext>
            </a:extLst>
          </p:cNvPr>
          <p:cNvSpPr txBox="1"/>
          <p:nvPr/>
        </p:nvSpPr>
        <p:spPr>
          <a:xfrm>
            <a:off x="989942" y="157204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Insert(p, z)</a:t>
            </a:r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D5316AE-BD97-493A-911B-D51FD09BFD26}"/>
              </a:ext>
            </a:extLst>
          </p:cNvPr>
          <p:cNvGrpSpPr/>
          <p:nvPr/>
        </p:nvGrpSpPr>
        <p:grpSpPr>
          <a:xfrm>
            <a:off x="4286946" y="3653228"/>
            <a:ext cx="820268" cy="448454"/>
            <a:chOff x="1890385" y="3803957"/>
            <a:chExt cx="958218" cy="523874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46F2859F-41E5-4B72-B36C-2F14E2D30286}"/>
                </a:ext>
              </a:extLst>
            </p:cNvPr>
            <p:cNvGrpSpPr/>
            <p:nvPr/>
          </p:nvGrpSpPr>
          <p:grpSpPr>
            <a:xfrm>
              <a:off x="1890385" y="3803957"/>
              <a:ext cx="958218" cy="523874"/>
              <a:chOff x="1356985" y="3627744"/>
              <a:chExt cx="958218" cy="523874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E158D69-B014-4CB2-A086-3860BED032BB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7EC5AF0-A72B-4839-A618-6F72EA6E9C64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B18F483-6ECA-4268-95A5-A6308896554F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F58554F-A81D-4664-984B-DF49DD5DAB5D}"/>
                </a:ext>
              </a:extLst>
            </p:cNvPr>
            <p:cNvSpPr txBox="1"/>
            <p:nvPr/>
          </p:nvSpPr>
          <p:spPr>
            <a:xfrm>
              <a:off x="2223378" y="3833307"/>
              <a:ext cx="322461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z</a:t>
              </a:r>
              <a:endParaRPr lang="ko-KR" altLang="en-US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5B37C80-FC21-40AD-9583-927A63EF33FB}"/>
              </a:ext>
            </a:extLst>
          </p:cNvPr>
          <p:cNvSpPr txBox="1"/>
          <p:nvPr/>
        </p:nvSpPr>
        <p:spPr>
          <a:xfrm>
            <a:off x="5186903" y="3757497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리스트에 삽입할 노드 </a:t>
            </a:r>
            <a:r>
              <a:rPr lang="en-US" altLang="ko-KR" dirty="0"/>
              <a:t>E </a:t>
            </a:r>
            <a:r>
              <a:rPr lang="ko-KR" altLang="en-US" dirty="0"/>
              <a:t>생성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4693598-F851-4882-A232-753DFA534CEC}"/>
              </a:ext>
            </a:extLst>
          </p:cNvPr>
          <p:cNvGrpSpPr/>
          <p:nvPr/>
        </p:nvGrpSpPr>
        <p:grpSpPr>
          <a:xfrm>
            <a:off x="2188185" y="2158579"/>
            <a:ext cx="4714590" cy="327849"/>
            <a:chOff x="2157361" y="1817156"/>
            <a:chExt cx="4714590" cy="32784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9855E1F-8C40-4D06-9D57-512FA3D90A6E}"/>
                </a:ext>
              </a:extLst>
            </p:cNvPr>
            <p:cNvSpPr txBox="1"/>
            <p:nvPr/>
          </p:nvSpPr>
          <p:spPr>
            <a:xfrm>
              <a:off x="2157361" y="1825993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A</a:t>
              </a:r>
              <a:endParaRPr lang="ko-KR" altLang="en-US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4975E84-D0B1-43B8-9450-79656FA575A7}"/>
                </a:ext>
              </a:extLst>
            </p:cNvPr>
            <p:cNvSpPr txBox="1"/>
            <p:nvPr/>
          </p:nvSpPr>
          <p:spPr>
            <a:xfrm>
              <a:off x="3452835" y="1823848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B</a:t>
              </a:r>
              <a:endParaRPr lang="ko-KR" altLang="en-US" sz="1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C68E5D8-FBB8-4D8C-96CD-C06413135579}"/>
                </a:ext>
              </a:extLst>
            </p:cNvPr>
            <p:cNvSpPr txBox="1"/>
            <p:nvPr/>
          </p:nvSpPr>
          <p:spPr>
            <a:xfrm>
              <a:off x="4751407" y="1837228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C</a:t>
              </a:r>
              <a:endParaRPr lang="ko-KR" altLang="en-US" sz="1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ABD0660-65DD-4E51-BB09-EF154099E30F}"/>
                </a:ext>
              </a:extLst>
            </p:cNvPr>
            <p:cNvSpPr txBox="1"/>
            <p:nvPr/>
          </p:nvSpPr>
          <p:spPr>
            <a:xfrm>
              <a:off x="6051684" y="1817156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D</a:t>
              </a:r>
              <a:endParaRPr lang="ko-KR" altLang="en-US" sz="1400" dirty="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AD4DF497-0472-46A2-916E-E30354EE0EA4}"/>
              </a:ext>
            </a:extLst>
          </p:cNvPr>
          <p:cNvSpPr txBox="1"/>
          <p:nvPr/>
        </p:nvSpPr>
        <p:spPr>
          <a:xfrm>
            <a:off x="4286946" y="3370576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E</a:t>
            </a:r>
            <a:endParaRPr lang="ko-KR" altLang="en-US" sz="1400" dirty="0"/>
          </a:p>
        </p:txBody>
      </p:sp>
      <p:sp>
        <p:nvSpPr>
          <p:cNvPr id="77" name="화살표: 아래쪽 76">
            <a:extLst>
              <a:ext uri="{FF2B5EF4-FFF2-40B4-BE49-F238E27FC236}">
                <a16:creationId xmlns:a16="http://schemas.microsoft.com/office/drawing/2014/main" id="{F607881A-3E3F-47A8-97D4-77A9D59D19B1}"/>
              </a:ext>
            </a:extLst>
          </p:cNvPr>
          <p:cNvSpPr/>
          <p:nvPr/>
        </p:nvSpPr>
        <p:spPr>
          <a:xfrm>
            <a:off x="4950558" y="1650182"/>
            <a:ext cx="554994" cy="525600"/>
          </a:xfrm>
          <a:prstGeom prst="down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42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68"/>
    </mc:Choice>
    <mc:Fallback xmlns="">
      <p:transition spd="slow" advTm="3686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4A3C3DC-C331-4315-A73B-EB85B8D715C5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리스트</a:t>
            </a:r>
            <a:endParaRPr lang="ko-KR" altLang="en-US" dirty="0"/>
          </a:p>
        </p:txBody>
      </p:sp>
      <p:pic>
        <p:nvPicPr>
          <p:cNvPr id="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766A693-DD53-4A59-9076-FD3E35E5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A9D34ABF-7556-4DDB-98EB-52451C74AC95}"/>
              </a:ext>
            </a:extLst>
          </p:cNvPr>
          <p:cNvSpPr txBox="1"/>
          <p:nvPr/>
        </p:nvSpPr>
        <p:spPr>
          <a:xfrm>
            <a:off x="842955" y="1022604"/>
            <a:ext cx="298480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7</a:t>
            </a:r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083975FE-D445-49F7-993B-FEB3845614D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이중 </a:t>
            </a:r>
            <a:r>
              <a:rPr lang="ko-KR" altLang="en-US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링크드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리스트 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insert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97BD4CF4-1D98-4EFF-B01B-121EC6FFF1DB}"/>
              </a:ext>
            </a:extLst>
          </p:cNvPr>
          <p:cNvGrpSpPr/>
          <p:nvPr/>
        </p:nvGrpSpPr>
        <p:grpSpPr>
          <a:xfrm>
            <a:off x="1816052" y="2385025"/>
            <a:ext cx="820268" cy="448454"/>
            <a:chOff x="1890385" y="3803957"/>
            <a:chExt cx="958218" cy="523874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97CE0E47-EF14-457A-9612-B6D9E977140D}"/>
                </a:ext>
              </a:extLst>
            </p:cNvPr>
            <p:cNvGrpSpPr/>
            <p:nvPr/>
          </p:nvGrpSpPr>
          <p:grpSpPr>
            <a:xfrm>
              <a:off x="1890385" y="3803957"/>
              <a:ext cx="958218" cy="523874"/>
              <a:chOff x="1356985" y="3627744"/>
              <a:chExt cx="958218" cy="523874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55E60B0F-DE4C-46B2-8917-BD21F4C2CC17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B89CB34F-D824-45FC-B119-29C68D6B052B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E5D376D6-7CC5-43C6-A2F6-426C99EB281B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8647388-6C97-42F3-91CD-CF7525C5E81B}"/>
                </a:ext>
              </a:extLst>
            </p:cNvPr>
            <p:cNvSpPr txBox="1"/>
            <p:nvPr/>
          </p:nvSpPr>
          <p:spPr>
            <a:xfrm>
              <a:off x="2198835" y="3847789"/>
              <a:ext cx="344932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419A49F-F067-4796-BA5E-922C1F4B0003}"/>
              </a:ext>
            </a:extLst>
          </p:cNvPr>
          <p:cNvSpPr/>
          <p:nvPr/>
        </p:nvSpPr>
        <p:spPr>
          <a:xfrm>
            <a:off x="989942" y="2489711"/>
            <a:ext cx="229792" cy="239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1AC395E7-F96B-497C-9CFE-5B0B10326DEA}"/>
              </a:ext>
            </a:extLst>
          </p:cNvPr>
          <p:cNvSpPr/>
          <p:nvPr/>
        </p:nvSpPr>
        <p:spPr>
          <a:xfrm>
            <a:off x="1081724" y="2582754"/>
            <a:ext cx="39137" cy="489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연결선: 구부러짐 142">
            <a:extLst>
              <a:ext uri="{FF2B5EF4-FFF2-40B4-BE49-F238E27FC236}">
                <a16:creationId xmlns:a16="http://schemas.microsoft.com/office/drawing/2014/main" id="{D67698BA-7AB6-4A51-876F-3DC479B0E72B}"/>
              </a:ext>
            </a:extLst>
          </p:cNvPr>
          <p:cNvCxnSpPr>
            <a:cxnSpLocks/>
            <a:stCxn id="142" idx="7"/>
          </p:cNvCxnSpPr>
          <p:nvPr/>
        </p:nvCxnSpPr>
        <p:spPr>
          <a:xfrm rot="5400000" flipH="1" flipV="1">
            <a:off x="1406491" y="2194275"/>
            <a:ext cx="104282" cy="68700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A4CF6FFE-C6EA-4F1B-8CBE-F62F7D0DF11A}"/>
              </a:ext>
            </a:extLst>
          </p:cNvPr>
          <p:cNvGrpSpPr/>
          <p:nvPr/>
        </p:nvGrpSpPr>
        <p:grpSpPr>
          <a:xfrm>
            <a:off x="1236497" y="2591849"/>
            <a:ext cx="729962" cy="119649"/>
            <a:chOff x="1213362" y="4045564"/>
            <a:chExt cx="852725" cy="139771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FA07F462-8FB4-4501-B410-89278ECF44A2}"/>
                </a:ext>
              </a:extLst>
            </p:cNvPr>
            <p:cNvSpPr/>
            <p:nvPr/>
          </p:nvSpPr>
          <p:spPr>
            <a:xfrm>
              <a:off x="2020368" y="4045564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6" name="연결선: 구부러짐 145">
              <a:extLst>
                <a:ext uri="{FF2B5EF4-FFF2-40B4-BE49-F238E27FC236}">
                  <a16:creationId xmlns:a16="http://schemas.microsoft.com/office/drawing/2014/main" id="{FA05473C-6335-4B18-8BEF-CCD2D25FE1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53724" y="3723153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6DE14BA-9C01-47D9-9B8F-C0B0771B850C}"/>
              </a:ext>
            </a:extLst>
          </p:cNvPr>
          <p:cNvGrpSpPr/>
          <p:nvPr/>
        </p:nvGrpSpPr>
        <p:grpSpPr>
          <a:xfrm>
            <a:off x="2482402" y="2478472"/>
            <a:ext cx="720410" cy="146040"/>
            <a:chOff x="2668799" y="3913119"/>
            <a:chExt cx="841566" cy="170600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D73C718-0BB6-4E5F-9E3E-C8D626D4C03D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연결선: 구부러짐 148">
              <a:extLst>
                <a:ext uri="{FF2B5EF4-FFF2-40B4-BE49-F238E27FC236}">
                  <a16:creationId xmlns:a16="http://schemas.microsoft.com/office/drawing/2014/main" id="{B79AA6C8-01C6-4844-BC8A-FC90CBA02F6B}"/>
                </a:ext>
              </a:extLst>
            </p:cNvPr>
            <p:cNvCxnSpPr>
              <a:cxnSpLocks/>
              <a:stCxn id="148" idx="7"/>
            </p:cNvCxnSpPr>
            <p:nvPr/>
          </p:nvCxnSpPr>
          <p:spPr>
            <a:xfrm rot="5400000" flipH="1" flipV="1">
              <a:off x="3048184" y="3572757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D4416ABF-5B26-4A95-8B43-BCCC53313EB5}"/>
              </a:ext>
            </a:extLst>
          </p:cNvPr>
          <p:cNvGrpSpPr/>
          <p:nvPr/>
        </p:nvGrpSpPr>
        <p:grpSpPr>
          <a:xfrm>
            <a:off x="2526601" y="2585283"/>
            <a:ext cx="729962" cy="119649"/>
            <a:chOff x="2703360" y="4054349"/>
            <a:chExt cx="852725" cy="139771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FE7A021F-28DF-4CFB-BE90-087C716016BD}"/>
                </a:ext>
              </a:extLst>
            </p:cNvPr>
            <p:cNvSpPr/>
            <p:nvPr/>
          </p:nvSpPr>
          <p:spPr>
            <a:xfrm>
              <a:off x="3510366" y="405434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연결선: 구부러짐 151">
              <a:extLst>
                <a:ext uri="{FF2B5EF4-FFF2-40B4-BE49-F238E27FC236}">
                  <a16:creationId xmlns:a16="http://schemas.microsoft.com/office/drawing/2014/main" id="{8E8B363E-FD0E-4498-93E6-A24DC2D883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43722" y="3731938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7DB19C1-3763-4A63-B75C-F3E670F8A56F}"/>
              </a:ext>
            </a:extLst>
          </p:cNvPr>
          <p:cNvGrpSpPr/>
          <p:nvPr/>
        </p:nvGrpSpPr>
        <p:grpSpPr>
          <a:xfrm>
            <a:off x="3116647" y="2392083"/>
            <a:ext cx="820268" cy="448454"/>
            <a:chOff x="3388985" y="3812202"/>
            <a:chExt cx="958218" cy="523874"/>
          </a:xfrm>
        </p:grpSpPr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8E5BD4B0-E616-47A8-A20B-10FEA8D08918}"/>
                </a:ext>
              </a:extLst>
            </p:cNvPr>
            <p:cNvGrpSpPr/>
            <p:nvPr/>
          </p:nvGrpSpPr>
          <p:grpSpPr>
            <a:xfrm>
              <a:off x="3388985" y="3812202"/>
              <a:ext cx="958218" cy="523874"/>
              <a:chOff x="1356985" y="3627744"/>
              <a:chExt cx="958218" cy="523874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F53B9225-1814-4C30-909E-31EE30700B14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E7F7A416-568F-4F06-8867-4260E669C4AC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A517077-8708-49E6-9964-D6547EE73E32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5A82928-1C59-444C-99EA-278125A8CD1E}"/>
                </a:ext>
              </a:extLst>
            </p:cNvPr>
            <p:cNvSpPr txBox="1"/>
            <p:nvPr/>
          </p:nvSpPr>
          <p:spPr>
            <a:xfrm>
              <a:off x="3700252" y="3875891"/>
              <a:ext cx="358039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E4C5B895-3783-48A7-9A8C-EA4769218567}"/>
              </a:ext>
            </a:extLst>
          </p:cNvPr>
          <p:cNvGrpSpPr/>
          <p:nvPr/>
        </p:nvGrpSpPr>
        <p:grpSpPr>
          <a:xfrm>
            <a:off x="5256096" y="2392083"/>
            <a:ext cx="820268" cy="448454"/>
            <a:chOff x="1890385" y="3803957"/>
            <a:chExt cx="958218" cy="523874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17ACCCC6-4838-4438-8C25-9929C4E8D04F}"/>
                </a:ext>
              </a:extLst>
            </p:cNvPr>
            <p:cNvGrpSpPr/>
            <p:nvPr/>
          </p:nvGrpSpPr>
          <p:grpSpPr>
            <a:xfrm>
              <a:off x="1890385" y="3803957"/>
              <a:ext cx="958218" cy="523874"/>
              <a:chOff x="1356985" y="3627744"/>
              <a:chExt cx="958218" cy="523874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8823D659-B8E3-4F3F-94ED-E4A131B1ABCB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BB3FA805-75D6-4DBC-AC77-57D0F8CD593F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70238424-664A-486D-A848-30C7263CE3D5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C39FC80-FBB1-4E72-87A2-7B9DE3801F21}"/>
                </a:ext>
              </a:extLst>
            </p:cNvPr>
            <p:cNvSpPr txBox="1"/>
            <p:nvPr/>
          </p:nvSpPr>
          <p:spPr>
            <a:xfrm>
              <a:off x="2204057" y="3850170"/>
              <a:ext cx="329952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DC40A3C5-3180-435A-BD0E-AA0F8ADDC12F}"/>
              </a:ext>
            </a:extLst>
          </p:cNvPr>
          <p:cNvGrpSpPr/>
          <p:nvPr/>
        </p:nvGrpSpPr>
        <p:grpSpPr>
          <a:xfrm>
            <a:off x="6544991" y="2382987"/>
            <a:ext cx="820268" cy="448455"/>
            <a:chOff x="1890385" y="3803957"/>
            <a:chExt cx="958218" cy="523875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39998C81-E2A4-4FFC-9920-61B8A2718F18}"/>
                </a:ext>
              </a:extLst>
            </p:cNvPr>
            <p:cNvGrpSpPr/>
            <p:nvPr/>
          </p:nvGrpSpPr>
          <p:grpSpPr>
            <a:xfrm>
              <a:off x="1890385" y="3803957"/>
              <a:ext cx="958218" cy="523875"/>
              <a:chOff x="1356985" y="3627744"/>
              <a:chExt cx="958218" cy="523875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C344B9AA-D400-4B78-8044-BA1C525D032D}"/>
                  </a:ext>
                </a:extLst>
              </p:cNvPr>
              <p:cNvSpPr/>
              <p:nvPr/>
            </p:nvSpPr>
            <p:spPr>
              <a:xfrm>
                <a:off x="1356985" y="3627745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64383FF1-0DA6-46C4-810A-CF543379C25C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F32E38C5-98F8-4BE3-8E3C-C4E375F866BB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16B4CBA-B31D-409A-B458-85492E2F8F0D}"/>
                </a:ext>
              </a:extLst>
            </p:cNvPr>
            <p:cNvSpPr txBox="1"/>
            <p:nvPr/>
          </p:nvSpPr>
          <p:spPr>
            <a:xfrm>
              <a:off x="2193924" y="3848010"/>
              <a:ext cx="358039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D66B3572-0962-4617-8A4F-77F4D5D95E41}"/>
              </a:ext>
            </a:extLst>
          </p:cNvPr>
          <p:cNvGrpSpPr/>
          <p:nvPr/>
        </p:nvGrpSpPr>
        <p:grpSpPr>
          <a:xfrm>
            <a:off x="5946973" y="2506339"/>
            <a:ext cx="729962" cy="103378"/>
            <a:chOff x="2668799" y="3962956"/>
            <a:chExt cx="852725" cy="120763"/>
          </a:xfrm>
        </p:grpSpPr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93DF73E2-ACD3-4DCD-9D74-36024D2B9F3C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513EEFDD-42EB-4157-9490-B1058C36A47F}"/>
                </a:ext>
              </a:extLst>
            </p:cNvPr>
            <p:cNvCxnSpPr>
              <a:cxnSpLocks/>
              <a:stCxn id="175" idx="7"/>
            </p:cNvCxnSpPr>
            <p:nvPr/>
          </p:nvCxnSpPr>
          <p:spPr>
            <a:xfrm rot="5400000" flipH="1" flipV="1">
              <a:off x="3078682" y="3592097"/>
              <a:ext cx="71984" cy="813701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916E409A-F627-478C-BDA6-6F2D4F4897C5}"/>
              </a:ext>
            </a:extLst>
          </p:cNvPr>
          <p:cNvGrpSpPr/>
          <p:nvPr/>
        </p:nvGrpSpPr>
        <p:grpSpPr>
          <a:xfrm>
            <a:off x="5966543" y="2571518"/>
            <a:ext cx="729962" cy="119649"/>
            <a:chOff x="2703360" y="4054349"/>
            <a:chExt cx="852725" cy="139771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FD6F8C9E-C3C5-47D5-850D-1ABD75A55845}"/>
                </a:ext>
              </a:extLst>
            </p:cNvPr>
            <p:cNvSpPr/>
            <p:nvPr/>
          </p:nvSpPr>
          <p:spPr>
            <a:xfrm>
              <a:off x="3510366" y="405434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2" name="연결선: 구부러짐 181">
              <a:extLst>
                <a:ext uri="{FF2B5EF4-FFF2-40B4-BE49-F238E27FC236}">
                  <a16:creationId xmlns:a16="http://schemas.microsoft.com/office/drawing/2014/main" id="{262D7FCC-87EB-4EFD-BB13-5AE0B01BF5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43722" y="3731938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51FC8014-2645-4C93-970F-7C1203F9BFD7}"/>
              </a:ext>
            </a:extLst>
          </p:cNvPr>
          <p:cNvSpPr/>
          <p:nvPr/>
        </p:nvSpPr>
        <p:spPr>
          <a:xfrm>
            <a:off x="7913271" y="2452083"/>
            <a:ext cx="229792" cy="239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52F4B52D-B222-4689-A728-D6CAD2D290CB}"/>
              </a:ext>
            </a:extLst>
          </p:cNvPr>
          <p:cNvGrpSpPr/>
          <p:nvPr/>
        </p:nvGrpSpPr>
        <p:grpSpPr>
          <a:xfrm>
            <a:off x="7323884" y="2560369"/>
            <a:ext cx="729962" cy="119649"/>
            <a:chOff x="1213362" y="4045564"/>
            <a:chExt cx="852725" cy="139771"/>
          </a:xfrm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61A2CD96-D0C0-4883-A0E6-51F4B10FAEEB}"/>
                </a:ext>
              </a:extLst>
            </p:cNvPr>
            <p:cNvSpPr/>
            <p:nvPr/>
          </p:nvSpPr>
          <p:spPr>
            <a:xfrm>
              <a:off x="2020368" y="4045564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6" name="연결선: 구부러짐 185">
              <a:extLst>
                <a:ext uri="{FF2B5EF4-FFF2-40B4-BE49-F238E27FC236}">
                  <a16:creationId xmlns:a16="http://schemas.microsoft.com/office/drawing/2014/main" id="{8B3B5DAD-DD80-4962-B78A-03D2EF17C0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53724" y="3723153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61BE7F9E-F260-403C-8307-C1B5F7B8ABC1}"/>
              </a:ext>
            </a:extLst>
          </p:cNvPr>
          <p:cNvGrpSpPr/>
          <p:nvPr/>
        </p:nvGrpSpPr>
        <p:grpSpPr>
          <a:xfrm>
            <a:off x="7192859" y="2489534"/>
            <a:ext cx="720411" cy="146040"/>
            <a:chOff x="2668799" y="3913119"/>
            <a:chExt cx="841567" cy="170600"/>
          </a:xfrm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8AD28BA0-35B0-4AE8-8EF2-F1C18D176251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9" name="연결선: 구부러짐 188">
              <a:extLst>
                <a:ext uri="{FF2B5EF4-FFF2-40B4-BE49-F238E27FC236}">
                  <a16:creationId xmlns:a16="http://schemas.microsoft.com/office/drawing/2014/main" id="{1A3C7425-DE29-4439-99B7-7E1586D8D89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048185" y="3572757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EBC61A-865B-4FBB-8042-8E52B8BA33BD}"/>
              </a:ext>
            </a:extLst>
          </p:cNvPr>
          <p:cNvSpPr txBox="1"/>
          <p:nvPr/>
        </p:nvSpPr>
        <p:spPr>
          <a:xfrm>
            <a:off x="989942" y="157204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Insert(p, z)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B37C80-FC21-40AD-9583-927A63EF33FB}"/>
              </a:ext>
            </a:extLst>
          </p:cNvPr>
          <p:cNvSpPr txBox="1"/>
          <p:nvPr/>
        </p:nvSpPr>
        <p:spPr>
          <a:xfrm>
            <a:off x="3375543" y="3828641"/>
            <a:ext cx="3167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노드 </a:t>
            </a:r>
            <a:r>
              <a:rPr lang="en-US" altLang="ko-KR" dirty="0"/>
              <a:t>E</a:t>
            </a:r>
            <a:r>
              <a:rPr lang="ko-KR" altLang="en-US" dirty="0"/>
              <a:t>를 </a:t>
            </a:r>
            <a:r>
              <a:rPr lang="en-US" altLang="ko-KR" dirty="0"/>
              <a:t>p</a:t>
            </a:r>
            <a:r>
              <a:rPr lang="ko-KR" altLang="en-US" dirty="0"/>
              <a:t>가 위치한 노드 </a:t>
            </a:r>
            <a:r>
              <a:rPr lang="en-US" altLang="ko-KR" dirty="0"/>
              <a:t>C</a:t>
            </a:r>
            <a:r>
              <a:rPr lang="ko-KR" altLang="en-US" dirty="0"/>
              <a:t>와 </a:t>
            </a:r>
            <a:br>
              <a:rPr lang="en-US" altLang="ko-KR" dirty="0"/>
            </a:br>
            <a:r>
              <a:rPr lang="ko-KR" altLang="en-US" dirty="0"/>
              <a:t>그 뒤에 위치한 노드 </a:t>
            </a:r>
            <a:r>
              <a:rPr lang="en-US" altLang="ko-KR" dirty="0"/>
              <a:t>B</a:t>
            </a:r>
            <a:r>
              <a:rPr lang="ko-KR" altLang="en-US" dirty="0"/>
              <a:t>에 연결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39C4A22-63D5-4905-9685-A9F1EE2F6F27}"/>
              </a:ext>
            </a:extLst>
          </p:cNvPr>
          <p:cNvGrpSpPr/>
          <p:nvPr/>
        </p:nvGrpSpPr>
        <p:grpSpPr>
          <a:xfrm>
            <a:off x="4430210" y="3138339"/>
            <a:ext cx="820268" cy="448454"/>
            <a:chOff x="1890385" y="3803957"/>
            <a:chExt cx="958218" cy="523874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7FA08278-DEFA-4690-A0F9-94E827E9760D}"/>
                </a:ext>
              </a:extLst>
            </p:cNvPr>
            <p:cNvGrpSpPr/>
            <p:nvPr/>
          </p:nvGrpSpPr>
          <p:grpSpPr>
            <a:xfrm>
              <a:off x="1890385" y="3803957"/>
              <a:ext cx="958218" cy="523874"/>
              <a:chOff x="1356985" y="3627744"/>
              <a:chExt cx="958218" cy="523874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F358499B-C41D-4763-AA5B-873AC71AA9D6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7354A8DC-B9D6-4105-84C3-DDE20D01074D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F48E9841-E879-4747-9B2C-EE35584E1BFF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0C38CB4-71E7-40B3-B35A-68B44DB7D96D}"/>
                </a:ext>
              </a:extLst>
            </p:cNvPr>
            <p:cNvSpPr txBox="1"/>
            <p:nvPr/>
          </p:nvSpPr>
          <p:spPr>
            <a:xfrm>
              <a:off x="2216251" y="3840730"/>
              <a:ext cx="322461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z</a:t>
              </a:r>
              <a:endParaRPr lang="ko-KR" altLang="en-US" dirty="0"/>
            </a:p>
          </p:txBody>
        </p:sp>
      </p:grp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02B73C8D-8F70-4D4C-811D-FE9E8C4130E2}"/>
              </a:ext>
            </a:extLst>
          </p:cNvPr>
          <p:cNvCxnSpPr>
            <a:cxnSpLocks/>
          </p:cNvCxnSpPr>
          <p:nvPr/>
        </p:nvCxnSpPr>
        <p:spPr>
          <a:xfrm rot="10800000">
            <a:off x="3942370" y="2804457"/>
            <a:ext cx="608414" cy="58257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5DF7D9B-AC18-43B2-9AD5-368AD6B5976B}"/>
              </a:ext>
            </a:extLst>
          </p:cNvPr>
          <p:cNvCxnSpPr>
            <a:cxnSpLocks/>
          </p:cNvCxnSpPr>
          <p:nvPr/>
        </p:nvCxnSpPr>
        <p:spPr>
          <a:xfrm flipV="1">
            <a:off x="5139198" y="2815935"/>
            <a:ext cx="389828" cy="56801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C0646F0-211D-4E51-8DEC-DBE61B7B7245}"/>
              </a:ext>
            </a:extLst>
          </p:cNvPr>
          <p:cNvGrpSpPr/>
          <p:nvPr/>
        </p:nvGrpSpPr>
        <p:grpSpPr>
          <a:xfrm>
            <a:off x="3819428" y="2612954"/>
            <a:ext cx="1554155" cy="114482"/>
            <a:chOff x="1740556" y="4054349"/>
            <a:chExt cx="1815529" cy="13373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FCF8E09-0DE5-4F00-BE8B-C88104D450DF}"/>
                </a:ext>
              </a:extLst>
            </p:cNvPr>
            <p:cNvSpPr/>
            <p:nvPr/>
          </p:nvSpPr>
          <p:spPr>
            <a:xfrm>
              <a:off x="3510366" y="405434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연결선: 구부러짐 92">
              <a:extLst>
                <a:ext uri="{FF2B5EF4-FFF2-40B4-BE49-F238E27FC236}">
                  <a16:creationId xmlns:a16="http://schemas.microsoft.com/office/drawing/2014/main" id="{C128A9C9-2CC2-4CE6-BBB7-680D3C91E2A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40556" y="4072299"/>
              <a:ext cx="1765348" cy="115785"/>
            </a:xfrm>
            <a:prstGeom prst="curvedConnector3">
              <a:avLst>
                <a:gd name="adj1" fmla="val 2983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8E667A2-CBBE-40D5-A44F-7B5EE5F85BEA}"/>
              </a:ext>
            </a:extLst>
          </p:cNvPr>
          <p:cNvGrpSpPr/>
          <p:nvPr/>
        </p:nvGrpSpPr>
        <p:grpSpPr>
          <a:xfrm>
            <a:off x="3838269" y="2506497"/>
            <a:ext cx="1568661" cy="134274"/>
            <a:chOff x="2668799" y="3926864"/>
            <a:chExt cx="1832473" cy="156855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6E72357A-47DE-4948-AB9C-ABCFAAEA388F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연결선: 구부러짐 102">
              <a:extLst>
                <a:ext uri="{FF2B5EF4-FFF2-40B4-BE49-F238E27FC236}">
                  <a16:creationId xmlns:a16="http://schemas.microsoft.com/office/drawing/2014/main" id="{A50DB03C-C85C-4DDC-8C75-3FF112A240A1}"/>
                </a:ext>
              </a:extLst>
            </p:cNvPr>
            <p:cNvCxnSpPr>
              <a:cxnSpLocks/>
              <a:stCxn id="102" idx="7"/>
            </p:cNvCxnSpPr>
            <p:nvPr/>
          </p:nvCxnSpPr>
          <p:spPr>
            <a:xfrm rot="5400000" flipH="1" flipV="1">
              <a:off x="3550510" y="3084177"/>
              <a:ext cx="108076" cy="179344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AF36F0A4-8BA3-4184-891D-1B6DFB4BB0F6}"/>
              </a:ext>
            </a:extLst>
          </p:cNvPr>
          <p:cNvSpPr/>
          <p:nvPr/>
        </p:nvSpPr>
        <p:spPr>
          <a:xfrm>
            <a:off x="5406930" y="1665730"/>
            <a:ext cx="554994" cy="525600"/>
          </a:xfrm>
          <a:prstGeom prst="down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54762C8-C249-4FA4-8134-E4C84DA8D79E}"/>
              </a:ext>
            </a:extLst>
          </p:cNvPr>
          <p:cNvGrpSpPr/>
          <p:nvPr/>
        </p:nvGrpSpPr>
        <p:grpSpPr>
          <a:xfrm>
            <a:off x="1816766" y="2133159"/>
            <a:ext cx="5548511" cy="311587"/>
            <a:chOff x="1785942" y="1791736"/>
            <a:chExt cx="5548511" cy="31158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0193E02-095E-41A5-97DC-2FB639438F2D}"/>
                </a:ext>
              </a:extLst>
            </p:cNvPr>
            <p:cNvSpPr txBox="1"/>
            <p:nvPr/>
          </p:nvSpPr>
          <p:spPr>
            <a:xfrm>
              <a:off x="1785942" y="1794476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A</a:t>
              </a:r>
              <a:endParaRPr lang="ko-KR" altLang="en-US" sz="14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6516693-D622-4DFF-8326-7098C7C6B263}"/>
                </a:ext>
              </a:extLst>
            </p:cNvPr>
            <p:cNvSpPr txBox="1"/>
            <p:nvPr/>
          </p:nvSpPr>
          <p:spPr>
            <a:xfrm>
              <a:off x="3083998" y="1791968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B</a:t>
              </a:r>
              <a:endParaRPr lang="ko-KR" altLang="en-US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661EEA-C992-4359-B148-7D7282AF7D9F}"/>
                </a:ext>
              </a:extLst>
            </p:cNvPr>
            <p:cNvSpPr txBox="1"/>
            <p:nvPr/>
          </p:nvSpPr>
          <p:spPr>
            <a:xfrm>
              <a:off x="5227675" y="1795546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C</a:t>
              </a:r>
              <a:endParaRPr lang="ko-KR" altLang="en-US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0E6BDE9-9018-47F5-9B05-BE7C9066DDBD}"/>
                </a:ext>
              </a:extLst>
            </p:cNvPr>
            <p:cNvSpPr txBox="1"/>
            <p:nvPr/>
          </p:nvSpPr>
          <p:spPr>
            <a:xfrm>
              <a:off x="6514186" y="1791736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D</a:t>
              </a:r>
              <a:endParaRPr lang="ko-KR" altLang="en-US" sz="1400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FA431DF-FE5A-4CB1-BFAB-F9F961948052}"/>
              </a:ext>
            </a:extLst>
          </p:cNvPr>
          <p:cNvSpPr txBox="1"/>
          <p:nvPr/>
        </p:nvSpPr>
        <p:spPr>
          <a:xfrm>
            <a:off x="4425574" y="2892099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884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52"/>
    </mc:Choice>
    <mc:Fallback xmlns="">
      <p:transition spd="slow" advTm="1815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4A3C3DC-C331-4315-A73B-EB85B8D715C5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리스트</a:t>
            </a:r>
            <a:endParaRPr lang="ko-KR" altLang="en-US" dirty="0"/>
          </a:p>
        </p:txBody>
      </p:sp>
      <p:pic>
        <p:nvPicPr>
          <p:cNvPr id="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766A693-DD53-4A59-9076-FD3E35E5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A9D34ABF-7556-4DDB-98EB-52451C74AC95}"/>
              </a:ext>
            </a:extLst>
          </p:cNvPr>
          <p:cNvSpPr txBox="1"/>
          <p:nvPr/>
        </p:nvSpPr>
        <p:spPr>
          <a:xfrm>
            <a:off x="842955" y="1022604"/>
            <a:ext cx="298480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7</a:t>
            </a:r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083975FE-D445-49F7-993B-FEB3845614D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이중 </a:t>
            </a:r>
            <a:r>
              <a:rPr lang="ko-KR" altLang="en-US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링크드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리스트 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insert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BC61A-865B-4FBB-8042-8E52B8BA33BD}"/>
              </a:ext>
            </a:extLst>
          </p:cNvPr>
          <p:cNvSpPr txBox="1"/>
          <p:nvPr/>
        </p:nvSpPr>
        <p:spPr>
          <a:xfrm>
            <a:off x="989942" y="157204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Insert(p, z)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B37C80-FC21-40AD-9583-927A63EF33FB}"/>
              </a:ext>
            </a:extLst>
          </p:cNvPr>
          <p:cNvSpPr txBox="1"/>
          <p:nvPr/>
        </p:nvSpPr>
        <p:spPr>
          <a:xfrm>
            <a:off x="2871053" y="3175301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노드 </a:t>
            </a:r>
            <a:r>
              <a:rPr lang="en-US" altLang="ko-KR" dirty="0"/>
              <a:t>C</a:t>
            </a:r>
            <a:r>
              <a:rPr lang="ko-KR" altLang="en-US" dirty="0"/>
              <a:t>와 노드 </a:t>
            </a:r>
            <a:r>
              <a:rPr lang="en-US" altLang="ko-KR" dirty="0"/>
              <a:t>B</a:t>
            </a:r>
            <a:r>
              <a:rPr lang="ko-KR" altLang="en-US" dirty="0"/>
              <a:t>를 노드 </a:t>
            </a:r>
            <a:r>
              <a:rPr lang="en-US" altLang="ko-KR" dirty="0"/>
              <a:t>E</a:t>
            </a:r>
            <a:r>
              <a:rPr lang="ko-KR" altLang="en-US" dirty="0"/>
              <a:t>에 연결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C10D993-927F-419A-A342-6BF29F446C3D}"/>
              </a:ext>
            </a:extLst>
          </p:cNvPr>
          <p:cNvGrpSpPr/>
          <p:nvPr/>
        </p:nvGrpSpPr>
        <p:grpSpPr>
          <a:xfrm>
            <a:off x="1849126" y="2493529"/>
            <a:ext cx="820268" cy="448454"/>
            <a:chOff x="1890385" y="3803957"/>
            <a:chExt cx="958218" cy="523874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4835D16-ADE1-4885-9AD2-F63C69F923C0}"/>
                </a:ext>
              </a:extLst>
            </p:cNvPr>
            <p:cNvGrpSpPr/>
            <p:nvPr/>
          </p:nvGrpSpPr>
          <p:grpSpPr>
            <a:xfrm>
              <a:off x="1890385" y="3803957"/>
              <a:ext cx="958218" cy="523874"/>
              <a:chOff x="1356985" y="3627744"/>
              <a:chExt cx="958218" cy="523874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AB1E9B3B-6DB9-43C2-A81F-C1B9E5D621A9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1EA6D7C-5B0C-4172-93C4-80EBDA50720B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581BCF9B-95B7-4385-BF8F-77BE275EB3B2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665F533-DA8E-46B4-A255-1333A05CFFE9}"/>
                </a:ext>
              </a:extLst>
            </p:cNvPr>
            <p:cNvSpPr txBox="1"/>
            <p:nvPr/>
          </p:nvSpPr>
          <p:spPr>
            <a:xfrm>
              <a:off x="2202845" y="3839546"/>
              <a:ext cx="344932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1F6EC5F-D892-4D47-9690-880A4BC20892}"/>
              </a:ext>
            </a:extLst>
          </p:cNvPr>
          <p:cNvSpPr/>
          <p:nvPr/>
        </p:nvSpPr>
        <p:spPr>
          <a:xfrm>
            <a:off x="1023016" y="2591157"/>
            <a:ext cx="229792" cy="239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BC1DBA66-2282-4BEA-B2A6-75B01F4935EF}"/>
              </a:ext>
            </a:extLst>
          </p:cNvPr>
          <p:cNvSpPr/>
          <p:nvPr/>
        </p:nvSpPr>
        <p:spPr>
          <a:xfrm>
            <a:off x="1114798" y="2684200"/>
            <a:ext cx="39137" cy="489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9B9B46D0-9FAA-47F0-A938-294876E1006D}"/>
              </a:ext>
            </a:extLst>
          </p:cNvPr>
          <p:cNvCxnSpPr>
            <a:cxnSpLocks/>
            <a:stCxn id="89" idx="7"/>
          </p:cNvCxnSpPr>
          <p:nvPr/>
        </p:nvCxnSpPr>
        <p:spPr>
          <a:xfrm rot="5400000" flipH="1" flipV="1">
            <a:off x="1439565" y="2295721"/>
            <a:ext cx="104282" cy="68700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4AA76E8-C4C6-43D7-8864-80DC5232C86E}"/>
              </a:ext>
            </a:extLst>
          </p:cNvPr>
          <p:cNvGrpSpPr/>
          <p:nvPr/>
        </p:nvGrpSpPr>
        <p:grpSpPr>
          <a:xfrm>
            <a:off x="1269571" y="2693295"/>
            <a:ext cx="729962" cy="119649"/>
            <a:chOff x="1213362" y="4045564"/>
            <a:chExt cx="852725" cy="139771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32F1FF7D-7FE0-4657-BD10-FB923483B226}"/>
                </a:ext>
              </a:extLst>
            </p:cNvPr>
            <p:cNvSpPr/>
            <p:nvPr/>
          </p:nvSpPr>
          <p:spPr>
            <a:xfrm>
              <a:off x="2020368" y="4045564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연결선: 구부러짐 92">
              <a:extLst>
                <a:ext uri="{FF2B5EF4-FFF2-40B4-BE49-F238E27FC236}">
                  <a16:creationId xmlns:a16="http://schemas.microsoft.com/office/drawing/2014/main" id="{40C5CA89-D63B-42E6-B5E0-9B9DFC95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53724" y="3723153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0486744-4B12-4455-915B-BE45E90488F5}"/>
              </a:ext>
            </a:extLst>
          </p:cNvPr>
          <p:cNvGrpSpPr/>
          <p:nvPr/>
        </p:nvGrpSpPr>
        <p:grpSpPr>
          <a:xfrm>
            <a:off x="2490248" y="2622050"/>
            <a:ext cx="720410" cy="146040"/>
            <a:chOff x="2668799" y="3913119"/>
            <a:chExt cx="841566" cy="170600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7C4A2D6B-5E4F-49F2-8E33-63CFE3E7E3CD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연결선: 구부러짐 101">
              <a:extLst>
                <a:ext uri="{FF2B5EF4-FFF2-40B4-BE49-F238E27FC236}">
                  <a16:creationId xmlns:a16="http://schemas.microsoft.com/office/drawing/2014/main" id="{2B7C5C0D-DE6E-42EB-B6A5-9F5E3C710413}"/>
                </a:ext>
              </a:extLst>
            </p:cNvPr>
            <p:cNvCxnSpPr>
              <a:cxnSpLocks/>
              <a:stCxn id="101" idx="7"/>
            </p:cNvCxnSpPr>
            <p:nvPr/>
          </p:nvCxnSpPr>
          <p:spPr>
            <a:xfrm rot="5400000" flipH="1" flipV="1">
              <a:off x="3048184" y="3572757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28AC9A7-32DB-4BCF-B519-B83E878B37B3}"/>
              </a:ext>
            </a:extLst>
          </p:cNvPr>
          <p:cNvGrpSpPr/>
          <p:nvPr/>
        </p:nvGrpSpPr>
        <p:grpSpPr>
          <a:xfrm>
            <a:off x="2467607" y="2720577"/>
            <a:ext cx="729962" cy="119649"/>
            <a:chOff x="2703360" y="4054349"/>
            <a:chExt cx="852725" cy="139771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BF6A9F5B-70EC-4205-B47F-39B3E8894944}"/>
                </a:ext>
              </a:extLst>
            </p:cNvPr>
            <p:cNvSpPr/>
            <p:nvPr/>
          </p:nvSpPr>
          <p:spPr>
            <a:xfrm>
              <a:off x="3510366" y="405434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연결선: 구부러짐 104">
              <a:extLst>
                <a:ext uri="{FF2B5EF4-FFF2-40B4-BE49-F238E27FC236}">
                  <a16:creationId xmlns:a16="http://schemas.microsoft.com/office/drawing/2014/main" id="{91BAC13C-672E-4B95-B15A-FB606F5BAE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43722" y="3731938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0CDC283-14B2-4E2F-92CB-22D1B30E3760}"/>
              </a:ext>
            </a:extLst>
          </p:cNvPr>
          <p:cNvGrpSpPr/>
          <p:nvPr/>
        </p:nvGrpSpPr>
        <p:grpSpPr>
          <a:xfrm>
            <a:off x="3031361" y="2493529"/>
            <a:ext cx="820268" cy="448454"/>
            <a:chOff x="3388985" y="3812202"/>
            <a:chExt cx="958218" cy="523874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A9165DDA-8C3F-4376-98CE-290CAA49E0F1}"/>
                </a:ext>
              </a:extLst>
            </p:cNvPr>
            <p:cNvGrpSpPr/>
            <p:nvPr/>
          </p:nvGrpSpPr>
          <p:grpSpPr>
            <a:xfrm>
              <a:off x="3388985" y="3812202"/>
              <a:ext cx="958218" cy="523874"/>
              <a:chOff x="1356985" y="3627744"/>
              <a:chExt cx="958218" cy="523874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D24D95CB-82A5-441D-9568-554E553EB140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89653872-832A-454A-BE59-95297E1540CB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28722B5D-8270-46F4-80FA-224FBE15DE9F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B899EC7-FD68-4A57-AAD1-C2B7231DA94F}"/>
                </a:ext>
              </a:extLst>
            </p:cNvPr>
            <p:cNvSpPr txBox="1"/>
            <p:nvPr/>
          </p:nvSpPr>
          <p:spPr>
            <a:xfrm>
              <a:off x="3692684" y="3858414"/>
              <a:ext cx="358039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ECC8133-159C-45F3-B057-0B09D5E8F36D}"/>
              </a:ext>
            </a:extLst>
          </p:cNvPr>
          <p:cNvGrpSpPr/>
          <p:nvPr/>
        </p:nvGrpSpPr>
        <p:grpSpPr>
          <a:xfrm>
            <a:off x="5395831" y="2493529"/>
            <a:ext cx="820268" cy="448454"/>
            <a:chOff x="1890385" y="3803957"/>
            <a:chExt cx="958218" cy="523874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50EC838C-F77C-43F6-8E22-D410A0BCDD45}"/>
                </a:ext>
              </a:extLst>
            </p:cNvPr>
            <p:cNvGrpSpPr/>
            <p:nvPr/>
          </p:nvGrpSpPr>
          <p:grpSpPr>
            <a:xfrm>
              <a:off x="1890385" y="3803957"/>
              <a:ext cx="958218" cy="523874"/>
              <a:chOff x="1356985" y="3627744"/>
              <a:chExt cx="958218" cy="523874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81D35A9E-84FF-4500-8294-CE2BAE7F7189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97F9495C-D5EE-453A-93CE-C263B2D381AD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5C4F2016-A39E-428A-80B1-4D7F15DC7061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13F8759-1274-466C-A6B3-747C32AA4624}"/>
                </a:ext>
              </a:extLst>
            </p:cNvPr>
            <p:cNvSpPr txBox="1"/>
            <p:nvPr/>
          </p:nvSpPr>
          <p:spPr>
            <a:xfrm>
              <a:off x="2204675" y="3850169"/>
              <a:ext cx="329952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CE75FF52-45D4-4AC7-B5B1-4181A90A64BE}"/>
              </a:ext>
            </a:extLst>
          </p:cNvPr>
          <p:cNvGrpSpPr/>
          <p:nvPr/>
        </p:nvGrpSpPr>
        <p:grpSpPr>
          <a:xfrm>
            <a:off x="6578065" y="2493528"/>
            <a:ext cx="820268" cy="448455"/>
            <a:chOff x="1890385" y="3803957"/>
            <a:chExt cx="958218" cy="523875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48037B9C-C0D4-40AE-9258-D8B92A095780}"/>
                </a:ext>
              </a:extLst>
            </p:cNvPr>
            <p:cNvGrpSpPr/>
            <p:nvPr/>
          </p:nvGrpSpPr>
          <p:grpSpPr>
            <a:xfrm>
              <a:off x="1890385" y="3803957"/>
              <a:ext cx="958218" cy="523875"/>
              <a:chOff x="1356985" y="3627744"/>
              <a:chExt cx="958218" cy="523875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9EA8B65D-6C47-4465-844B-42AA71D77203}"/>
                  </a:ext>
                </a:extLst>
              </p:cNvPr>
              <p:cNvSpPr/>
              <p:nvPr/>
            </p:nvSpPr>
            <p:spPr>
              <a:xfrm>
                <a:off x="1356985" y="3627745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18C8C564-49EA-4014-994D-DBDF2BD6F0DD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504D44C1-2BAD-47C6-B305-EDC78A1B02F8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0E0CE34-C655-4452-8F5A-C789B5DF9E6F}"/>
                </a:ext>
              </a:extLst>
            </p:cNvPr>
            <p:cNvSpPr txBox="1"/>
            <p:nvPr/>
          </p:nvSpPr>
          <p:spPr>
            <a:xfrm>
              <a:off x="2184034" y="3859754"/>
              <a:ext cx="358039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5BEBDFF5-01A7-4FEF-8D8B-81B05E47A88E}"/>
              </a:ext>
            </a:extLst>
          </p:cNvPr>
          <p:cNvGrpSpPr/>
          <p:nvPr/>
        </p:nvGrpSpPr>
        <p:grpSpPr>
          <a:xfrm>
            <a:off x="5980047" y="2607785"/>
            <a:ext cx="729962" cy="103378"/>
            <a:chOff x="2668799" y="3962956"/>
            <a:chExt cx="852725" cy="120763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8A33BFE7-F462-4FEC-A2B4-78E295703C03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연결선: 구부러짐 125">
              <a:extLst>
                <a:ext uri="{FF2B5EF4-FFF2-40B4-BE49-F238E27FC236}">
                  <a16:creationId xmlns:a16="http://schemas.microsoft.com/office/drawing/2014/main" id="{6C12A18C-2A36-4E83-AF8A-D0C529DB62B6}"/>
                </a:ext>
              </a:extLst>
            </p:cNvPr>
            <p:cNvCxnSpPr>
              <a:cxnSpLocks/>
              <a:stCxn id="125" idx="7"/>
            </p:cNvCxnSpPr>
            <p:nvPr/>
          </p:nvCxnSpPr>
          <p:spPr>
            <a:xfrm rot="5400000" flipH="1" flipV="1">
              <a:off x="3078682" y="3592097"/>
              <a:ext cx="71984" cy="813701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4847CFA1-C7F6-4AAB-B934-FC35BC736EB7}"/>
              </a:ext>
            </a:extLst>
          </p:cNvPr>
          <p:cNvGrpSpPr/>
          <p:nvPr/>
        </p:nvGrpSpPr>
        <p:grpSpPr>
          <a:xfrm>
            <a:off x="5999617" y="2672964"/>
            <a:ext cx="729962" cy="119649"/>
            <a:chOff x="2703360" y="4054349"/>
            <a:chExt cx="852725" cy="139771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F4A15E8-B580-443F-BD72-27A276D7C987}"/>
                </a:ext>
              </a:extLst>
            </p:cNvPr>
            <p:cNvSpPr/>
            <p:nvPr/>
          </p:nvSpPr>
          <p:spPr>
            <a:xfrm>
              <a:off x="3510366" y="405434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연결선: 구부러짐 128">
              <a:extLst>
                <a:ext uri="{FF2B5EF4-FFF2-40B4-BE49-F238E27FC236}">
                  <a16:creationId xmlns:a16="http://schemas.microsoft.com/office/drawing/2014/main" id="{6C8E8E0E-3B8F-4D8F-9536-D68ABD8A094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43722" y="3731938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394AE3D-98AB-4338-954D-8323A3422A8E}"/>
              </a:ext>
            </a:extLst>
          </p:cNvPr>
          <p:cNvSpPr/>
          <p:nvPr/>
        </p:nvSpPr>
        <p:spPr>
          <a:xfrm>
            <a:off x="7946345" y="2553529"/>
            <a:ext cx="229792" cy="239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E72BC80-B981-4BE6-BAEC-E6DE5A2A5298}"/>
              </a:ext>
            </a:extLst>
          </p:cNvPr>
          <p:cNvGrpSpPr/>
          <p:nvPr/>
        </p:nvGrpSpPr>
        <p:grpSpPr>
          <a:xfrm>
            <a:off x="7356958" y="2661815"/>
            <a:ext cx="729962" cy="119649"/>
            <a:chOff x="1213362" y="4045564"/>
            <a:chExt cx="852725" cy="139771"/>
          </a:xfrm>
        </p:grpSpPr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202B18D1-2359-44FA-B01A-7A883242F03E}"/>
                </a:ext>
              </a:extLst>
            </p:cNvPr>
            <p:cNvSpPr/>
            <p:nvPr/>
          </p:nvSpPr>
          <p:spPr>
            <a:xfrm>
              <a:off x="2020368" y="4045564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연결선: 구부러짐 132">
              <a:extLst>
                <a:ext uri="{FF2B5EF4-FFF2-40B4-BE49-F238E27FC236}">
                  <a16:creationId xmlns:a16="http://schemas.microsoft.com/office/drawing/2014/main" id="{4CD10421-392E-4D6D-ADDA-CB75F8B9238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53724" y="3723153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566F6F89-E8BE-4AC6-9849-7F9AA3BF8C07}"/>
              </a:ext>
            </a:extLst>
          </p:cNvPr>
          <p:cNvGrpSpPr/>
          <p:nvPr/>
        </p:nvGrpSpPr>
        <p:grpSpPr>
          <a:xfrm>
            <a:off x="7225933" y="2590980"/>
            <a:ext cx="720411" cy="146040"/>
            <a:chOff x="2668799" y="3913119"/>
            <a:chExt cx="841567" cy="170600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B1EACC33-FE7E-45CD-8BED-27B7D022B287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2" name="연결선: 구부러짐 171">
              <a:extLst>
                <a:ext uri="{FF2B5EF4-FFF2-40B4-BE49-F238E27FC236}">
                  <a16:creationId xmlns:a16="http://schemas.microsoft.com/office/drawing/2014/main" id="{D7D1593D-E401-446B-9CB1-6008305DAAC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048185" y="3572757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9E7F5D3E-1835-4B65-8D1F-7D8D3029AB1C}"/>
              </a:ext>
            </a:extLst>
          </p:cNvPr>
          <p:cNvGrpSpPr/>
          <p:nvPr/>
        </p:nvGrpSpPr>
        <p:grpSpPr>
          <a:xfrm>
            <a:off x="4213596" y="2493529"/>
            <a:ext cx="820268" cy="448454"/>
            <a:chOff x="1890385" y="3803957"/>
            <a:chExt cx="958218" cy="523874"/>
          </a:xfrm>
        </p:grpSpPr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5C379EB3-F13C-403F-B69A-CE38B65D8DC9}"/>
                </a:ext>
              </a:extLst>
            </p:cNvPr>
            <p:cNvGrpSpPr/>
            <p:nvPr/>
          </p:nvGrpSpPr>
          <p:grpSpPr>
            <a:xfrm>
              <a:off x="1890385" y="3803957"/>
              <a:ext cx="958218" cy="523874"/>
              <a:chOff x="1356985" y="3627744"/>
              <a:chExt cx="958218" cy="523874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76E19BF4-204F-444B-9D71-2576FDD2FA75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66CBEB90-F799-41D2-B4BF-4039969E7729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F2603B78-7719-4CD6-8803-ADE765FA3905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EDB885B-A76C-43DB-A775-F91DC5AE4BCA}"/>
                </a:ext>
              </a:extLst>
            </p:cNvPr>
            <p:cNvSpPr txBox="1"/>
            <p:nvPr/>
          </p:nvSpPr>
          <p:spPr>
            <a:xfrm>
              <a:off x="2207220" y="3850171"/>
              <a:ext cx="322461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z</a:t>
              </a:r>
              <a:endParaRPr lang="ko-KR" altLang="en-US" dirty="0"/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050307AA-6E23-40DD-A461-BA74A7D82973}"/>
              </a:ext>
            </a:extLst>
          </p:cNvPr>
          <p:cNvGrpSpPr/>
          <p:nvPr/>
        </p:nvGrpSpPr>
        <p:grpSpPr>
          <a:xfrm>
            <a:off x="3680727" y="2596386"/>
            <a:ext cx="720410" cy="146040"/>
            <a:chOff x="2668799" y="3913119"/>
            <a:chExt cx="841566" cy="170600"/>
          </a:xfrm>
        </p:grpSpPr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421FFEA-2E37-4E81-95F3-17085E72CE7F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4" name="연결선: 구부러짐 193">
              <a:extLst>
                <a:ext uri="{FF2B5EF4-FFF2-40B4-BE49-F238E27FC236}">
                  <a16:creationId xmlns:a16="http://schemas.microsoft.com/office/drawing/2014/main" id="{288A8770-D4D3-457E-A367-C38A330FEA38}"/>
                </a:ext>
              </a:extLst>
            </p:cNvPr>
            <p:cNvCxnSpPr>
              <a:cxnSpLocks/>
              <a:stCxn id="193" idx="7"/>
            </p:cNvCxnSpPr>
            <p:nvPr/>
          </p:nvCxnSpPr>
          <p:spPr>
            <a:xfrm rot="5400000" flipH="1" flipV="1">
              <a:off x="3048184" y="3572757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5C4BE094-2480-4765-B15B-6A6A988674A4}"/>
              </a:ext>
            </a:extLst>
          </p:cNvPr>
          <p:cNvGrpSpPr/>
          <p:nvPr/>
        </p:nvGrpSpPr>
        <p:grpSpPr>
          <a:xfrm>
            <a:off x="3667631" y="2710714"/>
            <a:ext cx="729962" cy="119649"/>
            <a:chOff x="2703360" y="4054349"/>
            <a:chExt cx="852725" cy="139771"/>
          </a:xfrm>
        </p:grpSpPr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7EFF2144-2C56-493B-8D6B-E87D3D6CF09F}"/>
                </a:ext>
              </a:extLst>
            </p:cNvPr>
            <p:cNvSpPr/>
            <p:nvPr/>
          </p:nvSpPr>
          <p:spPr>
            <a:xfrm>
              <a:off x="3510366" y="405434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7" name="연결선: 구부러짐 196">
              <a:extLst>
                <a:ext uri="{FF2B5EF4-FFF2-40B4-BE49-F238E27FC236}">
                  <a16:creationId xmlns:a16="http://schemas.microsoft.com/office/drawing/2014/main" id="{30C00E95-7D3A-4710-923C-B098DE968A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43722" y="3731938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FC064661-5F01-40E3-BEF6-E29C78B002B7}"/>
              </a:ext>
            </a:extLst>
          </p:cNvPr>
          <p:cNvGrpSpPr/>
          <p:nvPr/>
        </p:nvGrpSpPr>
        <p:grpSpPr>
          <a:xfrm>
            <a:off x="4878906" y="2596386"/>
            <a:ext cx="720410" cy="146040"/>
            <a:chOff x="2668799" y="3913119"/>
            <a:chExt cx="841566" cy="170600"/>
          </a:xfrm>
        </p:grpSpPr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BEF5E838-65C5-4E7C-8553-653233FBD134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0" name="연결선: 구부러짐 199">
              <a:extLst>
                <a:ext uri="{FF2B5EF4-FFF2-40B4-BE49-F238E27FC236}">
                  <a16:creationId xmlns:a16="http://schemas.microsoft.com/office/drawing/2014/main" id="{2BDC547C-3714-410D-9651-74B33E1F01FF}"/>
                </a:ext>
              </a:extLst>
            </p:cNvPr>
            <p:cNvCxnSpPr>
              <a:cxnSpLocks/>
              <a:stCxn id="199" idx="7"/>
            </p:cNvCxnSpPr>
            <p:nvPr/>
          </p:nvCxnSpPr>
          <p:spPr>
            <a:xfrm rot="5400000" flipH="1" flipV="1">
              <a:off x="3048184" y="3572757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2B004B08-0EC4-4796-8BDB-2854835F9A99}"/>
              </a:ext>
            </a:extLst>
          </p:cNvPr>
          <p:cNvGrpSpPr/>
          <p:nvPr/>
        </p:nvGrpSpPr>
        <p:grpSpPr>
          <a:xfrm>
            <a:off x="4833927" y="2710592"/>
            <a:ext cx="729962" cy="119649"/>
            <a:chOff x="2703360" y="4054349"/>
            <a:chExt cx="852725" cy="139771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1628315F-370F-4560-B4A7-86B9E560CF82}"/>
                </a:ext>
              </a:extLst>
            </p:cNvPr>
            <p:cNvSpPr/>
            <p:nvPr/>
          </p:nvSpPr>
          <p:spPr>
            <a:xfrm>
              <a:off x="3510366" y="405434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3" name="연결선: 구부러짐 202">
              <a:extLst>
                <a:ext uri="{FF2B5EF4-FFF2-40B4-BE49-F238E27FC236}">
                  <a16:creationId xmlns:a16="http://schemas.microsoft.com/office/drawing/2014/main" id="{81F76B0F-F351-44E8-B60B-34C755A395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43722" y="3731938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D878C88-5675-4BAA-B9F8-9901F5094FEB}"/>
              </a:ext>
            </a:extLst>
          </p:cNvPr>
          <p:cNvGrpSpPr/>
          <p:nvPr/>
        </p:nvGrpSpPr>
        <p:grpSpPr>
          <a:xfrm>
            <a:off x="1849126" y="2245772"/>
            <a:ext cx="5549248" cy="307777"/>
            <a:chOff x="1792292" y="1808797"/>
            <a:chExt cx="5549248" cy="30777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8AEA05C-8321-48AA-9B0E-FAFB7D9AD11F}"/>
                </a:ext>
              </a:extLst>
            </p:cNvPr>
            <p:cNvSpPr txBox="1"/>
            <p:nvPr/>
          </p:nvSpPr>
          <p:spPr>
            <a:xfrm>
              <a:off x="1792292" y="180879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A</a:t>
              </a:r>
              <a:endParaRPr lang="ko-KR" altLang="en-US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E29A5E5-DEC7-4FFE-97BF-18347730F23A}"/>
                </a:ext>
              </a:extLst>
            </p:cNvPr>
            <p:cNvSpPr txBox="1"/>
            <p:nvPr/>
          </p:nvSpPr>
          <p:spPr>
            <a:xfrm>
              <a:off x="2976071" y="180879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B</a:t>
              </a:r>
              <a:endParaRPr lang="ko-KR" altLang="en-US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129FE26-19B8-4B15-9C7A-3BF498CCC686}"/>
                </a:ext>
              </a:extLst>
            </p:cNvPr>
            <p:cNvSpPr txBox="1"/>
            <p:nvPr/>
          </p:nvSpPr>
          <p:spPr>
            <a:xfrm>
              <a:off x="5338338" y="180879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C</a:t>
              </a:r>
              <a:endParaRPr lang="ko-KR" altLang="en-US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473C396-C28E-415E-9D85-9174266E7410}"/>
                </a:ext>
              </a:extLst>
            </p:cNvPr>
            <p:cNvSpPr txBox="1"/>
            <p:nvPr/>
          </p:nvSpPr>
          <p:spPr>
            <a:xfrm>
              <a:off x="6521273" y="180879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D</a:t>
              </a:r>
              <a:endParaRPr lang="ko-KR" altLang="en-US" sz="14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109EAA7-CC9E-4730-9E73-5EC4F7B9A9A0}"/>
              </a:ext>
            </a:extLst>
          </p:cNvPr>
          <p:cNvSpPr txBox="1"/>
          <p:nvPr/>
        </p:nvSpPr>
        <p:spPr>
          <a:xfrm>
            <a:off x="4211256" y="2246215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E</a:t>
            </a:r>
            <a:endParaRPr lang="ko-KR" altLang="en-US" sz="1400" dirty="0"/>
          </a:p>
        </p:txBody>
      </p:sp>
      <p:sp>
        <p:nvSpPr>
          <p:cNvPr id="94" name="화살표: 아래쪽 93">
            <a:extLst>
              <a:ext uri="{FF2B5EF4-FFF2-40B4-BE49-F238E27FC236}">
                <a16:creationId xmlns:a16="http://schemas.microsoft.com/office/drawing/2014/main" id="{D3AFD89A-62AC-4B0A-95D5-626F9B364562}"/>
              </a:ext>
            </a:extLst>
          </p:cNvPr>
          <p:cNvSpPr/>
          <p:nvPr/>
        </p:nvSpPr>
        <p:spPr>
          <a:xfrm>
            <a:off x="5544320" y="1741657"/>
            <a:ext cx="554994" cy="525600"/>
          </a:xfrm>
          <a:prstGeom prst="down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3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87"/>
    </mc:Choice>
    <mc:Fallback xmlns="">
      <p:transition spd="slow" advTm="1858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4A3C3DC-C331-4315-A73B-EB85B8D715C5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리스트</a:t>
            </a:r>
            <a:endParaRPr lang="ko-KR" altLang="en-US" dirty="0"/>
          </a:p>
        </p:txBody>
      </p:sp>
      <p:pic>
        <p:nvPicPr>
          <p:cNvPr id="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766A693-DD53-4A59-9076-FD3E35E5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A9D34ABF-7556-4DDB-98EB-52451C74AC95}"/>
              </a:ext>
            </a:extLst>
          </p:cNvPr>
          <p:cNvSpPr txBox="1"/>
          <p:nvPr/>
        </p:nvSpPr>
        <p:spPr>
          <a:xfrm>
            <a:off x="842955" y="1022604"/>
            <a:ext cx="298480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8</a:t>
            </a:r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083975FE-D445-49F7-993B-FEB3845614D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이중 </a:t>
            </a:r>
            <a:r>
              <a:rPr lang="ko-KR" altLang="en-US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링크드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리스트 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erase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BC61A-865B-4FBB-8042-8E52B8BA33BD}"/>
              </a:ext>
            </a:extLst>
          </p:cNvPr>
          <p:cNvSpPr txBox="1"/>
          <p:nvPr/>
        </p:nvSpPr>
        <p:spPr>
          <a:xfrm>
            <a:off x="989942" y="1572045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erase</a:t>
            </a:r>
            <a:r>
              <a:rPr lang="en-US" altLang="ko-KR" dirty="0"/>
              <a:t>(p)</a:t>
            </a:r>
            <a:endParaRPr lang="ko-KR" altLang="en-US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53089A3-2A67-42B5-A8C1-90D3BF1EAD79}"/>
              </a:ext>
            </a:extLst>
          </p:cNvPr>
          <p:cNvGrpSpPr/>
          <p:nvPr/>
        </p:nvGrpSpPr>
        <p:grpSpPr>
          <a:xfrm>
            <a:off x="1849126" y="2493529"/>
            <a:ext cx="820268" cy="448454"/>
            <a:chOff x="1890385" y="3803957"/>
            <a:chExt cx="958218" cy="523874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CCC878EC-7F19-425A-A4D3-902E008E5BE1}"/>
                </a:ext>
              </a:extLst>
            </p:cNvPr>
            <p:cNvGrpSpPr/>
            <p:nvPr/>
          </p:nvGrpSpPr>
          <p:grpSpPr>
            <a:xfrm>
              <a:off x="1890385" y="3803957"/>
              <a:ext cx="958218" cy="523874"/>
              <a:chOff x="1356985" y="3627744"/>
              <a:chExt cx="958218" cy="523874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4F7C32B0-6B7E-4B3E-84BB-E3EEBCA11833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45A429BC-7712-4F3B-B24D-4B6A6528F085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57BF9BC-FC5E-4D9F-ADCE-42AF48F74840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8AD25E2-A60C-443E-871F-9C61078AA1D7}"/>
                </a:ext>
              </a:extLst>
            </p:cNvPr>
            <p:cNvSpPr txBox="1"/>
            <p:nvPr/>
          </p:nvSpPr>
          <p:spPr>
            <a:xfrm>
              <a:off x="2202845" y="3839546"/>
              <a:ext cx="344932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5E10D2C-B4F5-4FFF-9A3E-86967CBBA257}"/>
              </a:ext>
            </a:extLst>
          </p:cNvPr>
          <p:cNvSpPr/>
          <p:nvPr/>
        </p:nvSpPr>
        <p:spPr>
          <a:xfrm>
            <a:off x="1023016" y="2591157"/>
            <a:ext cx="229792" cy="239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6801E4F-57FF-4207-B9E3-44E58A0979DD}"/>
              </a:ext>
            </a:extLst>
          </p:cNvPr>
          <p:cNvSpPr/>
          <p:nvPr/>
        </p:nvSpPr>
        <p:spPr>
          <a:xfrm>
            <a:off x="1114798" y="2684200"/>
            <a:ext cx="39137" cy="489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FA128A17-1C33-4887-B59D-7976C85D70E5}"/>
              </a:ext>
            </a:extLst>
          </p:cNvPr>
          <p:cNvCxnSpPr>
            <a:cxnSpLocks/>
            <a:stCxn id="87" idx="7"/>
          </p:cNvCxnSpPr>
          <p:nvPr/>
        </p:nvCxnSpPr>
        <p:spPr>
          <a:xfrm rot="5400000" flipH="1" flipV="1">
            <a:off x="1439565" y="2295721"/>
            <a:ext cx="104282" cy="68700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2AE529B-418C-4EF4-B9F5-1F9916CCF408}"/>
              </a:ext>
            </a:extLst>
          </p:cNvPr>
          <p:cNvGrpSpPr/>
          <p:nvPr/>
        </p:nvGrpSpPr>
        <p:grpSpPr>
          <a:xfrm>
            <a:off x="1269571" y="2693295"/>
            <a:ext cx="729962" cy="119649"/>
            <a:chOff x="1213362" y="4045564"/>
            <a:chExt cx="852725" cy="139771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0500DCFC-B431-4F7F-9BD2-7F5C4FB25DC6}"/>
                </a:ext>
              </a:extLst>
            </p:cNvPr>
            <p:cNvSpPr/>
            <p:nvPr/>
          </p:nvSpPr>
          <p:spPr>
            <a:xfrm>
              <a:off x="2020368" y="4045564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연결선: 구부러짐 94">
              <a:extLst>
                <a:ext uri="{FF2B5EF4-FFF2-40B4-BE49-F238E27FC236}">
                  <a16:creationId xmlns:a16="http://schemas.microsoft.com/office/drawing/2014/main" id="{91BB075E-06D3-427F-93F2-9891D97184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53724" y="3723153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4A7FE9FA-1871-4E85-B6A2-90AEFB888673}"/>
              </a:ext>
            </a:extLst>
          </p:cNvPr>
          <p:cNvGrpSpPr/>
          <p:nvPr/>
        </p:nvGrpSpPr>
        <p:grpSpPr>
          <a:xfrm>
            <a:off x="2490248" y="2622050"/>
            <a:ext cx="720410" cy="146040"/>
            <a:chOff x="2668799" y="3913119"/>
            <a:chExt cx="841566" cy="170600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80D01ED-3F2B-4960-9B9C-6B948E11AA91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연결선: 구부러짐 97">
              <a:extLst>
                <a:ext uri="{FF2B5EF4-FFF2-40B4-BE49-F238E27FC236}">
                  <a16:creationId xmlns:a16="http://schemas.microsoft.com/office/drawing/2014/main" id="{E6164D67-8F71-4602-8EB0-2690D2CAD864}"/>
                </a:ext>
              </a:extLst>
            </p:cNvPr>
            <p:cNvCxnSpPr>
              <a:cxnSpLocks/>
              <a:stCxn id="97" idx="7"/>
            </p:cNvCxnSpPr>
            <p:nvPr/>
          </p:nvCxnSpPr>
          <p:spPr>
            <a:xfrm rot="5400000" flipH="1" flipV="1">
              <a:off x="3048184" y="3572757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ABE6AAC-8C89-4B9F-A7DB-04F6CD56BC5E}"/>
              </a:ext>
            </a:extLst>
          </p:cNvPr>
          <p:cNvGrpSpPr/>
          <p:nvPr/>
        </p:nvGrpSpPr>
        <p:grpSpPr>
          <a:xfrm>
            <a:off x="2467607" y="2720577"/>
            <a:ext cx="729962" cy="119649"/>
            <a:chOff x="2703360" y="4054349"/>
            <a:chExt cx="852725" cy="139771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76962D5C-0064-410E-BA66-D6A0E054C059}"/>
                </a:ext>
              </a:extLst>
            </p:cNvPr>
            <p:cNvSpPr/>
            <p:nvPr/>
          </p:nvSpPr>
          <p:spPr>
            <a:xfrm>
              <a:off x="3510366" y="405434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연결선: 구부러짐 100">
              <a:extLst>
                <a:ext uri="{FF2B5EF4-FFF2-40B4-BE49-F238E27FC236}">
                  <a16:creationId xmlns:a16="http://schemas.microsoft.com/office/drawing/2014/main" id="{B92CBEF3-5EA7-4D3B-B2AA-A666E52F67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43722" y="3731938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00F19FF5-9FCB-41B6-8FA4-B7D6FCE6ABB8}"/>
              </a:ext>
            </a:extLst>
          </p:cNvPr>
          <p:cNvGrpSpPr/>
          <p:nvPr/>
        </p:nvGrpSpPr>
        <p:grpSpPr>
          <a:xfrm>
            <a:off x="3031361" y="2493529"/>
            <a:ext cx="820268" cy="448454"/>
            <a:chOff x="3388985" y="3812202"/>
            <a:chExt cx="958218" cy="523874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83C2586-EF9F-47D9-97F3-BD7AEA379EB1}"/>
                </a:ext>
              </a:extLst>
            </p:cNvPr>
            <p:cNvGrpSpPr/>
            <p:nvPr/>
          </p:nvGrpSpPr>
          <p:grpSpPr>
            <a:xfrm>
              <a:off x="3388985" y="3812202"/>
              <a:ext cx="958218" cy="523874"/>
              <a:chOff x="1356985" y="3627744"/>
              <a:chExt cx="958218" cy="523874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6F46A8A1-7D15-46D1-9569-39E0B77BF19D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0A10B642-9473-4DEE-B791-726E27AD6546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3F0D0B81-A291-43F3-9DEF-AE8235CDE15F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B8FA27D-2256-40A0-8F16-99D31CEFDAED}"/>
                </a:ext>
              </a:extLst>
            </p:cNvPr>
            <p:cNvSpPr txBox="1"/>
            <p:nvPr/>
          </p:nvSpPr>
          <p:spPr>
            <a:xfrm>
              <a:off x="3692684" y="3858414"/>
              <a:ext cx="358039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1A41E87-E2F9-467C-87C6-B2EE07967E2C}"/>
              </a:ext>
            </a:extLst>
          </p:cNvPr>
          <p:cNvGrpSpPr/>
          <p:nvPr/>
        </p:nvGrpSpPr>
        <p:grpSpPr>
          <a:xfrm>
            <a:off x="5395831" y="2493529"/>
            <a:ext cx="820268" cy="448454"/>
            <a:chOff x="1890385" y="3803957"/>
            <a:chExt cx="958218" cy="523874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6A290771-AFD4-4577-B883-8F778B5FC897}"/>
                </a:ext>
              </a:extLst>
            </p:cNvPr>
            <p:cNvGrpSpPr/>
            <p:nvPr/>
          </p:nvGrpSpPr>
          <p:grpSpPr>
            <a:xfrm>
              <a:off x="1890385" y="3803957"/>
              <a:ext cx="958218" cy="523874"/>
              <a:chOff x="1356985" y="3627744"/>
              <a:chExt cx="958218" cy="523874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7736625D-5FD8-4B34-96A6-0A8461B8F79D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009ABE17-B6C6-430F-A5C7-D3BBD31D758D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99940DB9-7FB2-4A2D-B00E-FA25E15C609E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F77E115-3D65-4582-AFD8-7CE4FD5C2B28}"/>
                </a:ext>
              </a:extLst>
            </p:cNvPr>
            <p:cNvSpPr txBox="1"/>
            <p:nvPr/>
          </p:nvSpPr>
          <p:spPr>
            <a:xfrm>
              <a:off x="2204675" y="3850169"/>
              <a:ext cx="329952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9DA4966C-530C-44CE-9D75-02BEB3CEB301}"/>
              </a:ext>
            </a:extLst>
          </p:cNvPr>
          <p:cNvGrpSpPr/>
          <p:nvPr/>
        </p:nvGrpSpPr>
        <p:grpSpPr>
          <a:xfrm>
            <a:off x="6578065" y="2493528"/>
            <a:ext cx="820268" cy="448455"/>
            <a:chOff x="1890385" y="3803957"/>
            <a:chExt cx="958218" cy="523875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A83A04C7-9739-4C75-B45F-B8830E3971F0}"/>
                </a:ext>
              </a:extLst>
            </p:cNvPr>
            <p:cNvGrpSpPr/>
            <p:nvPr/>
          </p:nvGrpSpPr>
          <p:grpSpPr>
            <a:xfrm>
              <a:off x="1890385" y="3803957"/>
              <a:ext cx="958218" cy="523875"/>
              <a:chOff x="1356985" y="3627744"/>
              <a:chExt cx="958218" cy="523875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31352167-008E-4B33-A628-A499E8933BB5}"/>
                  </a:ext>
                </a:extLst>
              </p:cNvPr>
              <p:cNvSpPr/>
              <p:nvPr/>
            </p:nvSpPr>
            <p:spPr>
              <a:xfrm>
                <a:off x="1356985" y="3627745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25E8F02B-E759-42B5-B59A-902143AE8833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C2572113-964F-4224-AC96-E2925D0F0478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098BCBB-AF8B-45F6-80E1-6FBCD82DFEBD}"/>
                </a:ext>
              </a:extLst>
            </p:cNvPr>
            <p:cNvSpPr txBox="1"/>
            <p:nvPr/>
          </p:nvSpPr>
          <p:spPr>
            <a:xfrm>
              <a:off x="2187743" y="3859754"/>
              <a:ext cx="358039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251F663F-85CF-4327-91A5-1F41F4CCB167}"/>
              </a:ext>
            </a:extLst>
          </p:cNvPr>
          <p:cNvGrpSpPr/>
          <p:nvPr/>
        </p:nvGrpSpPr>
        <p:grpSpPr>
          <a:xfrm>
            <a:off x="5980047" y="2607785"/>
            <a:ext cx="729962" cy="103378"/>
            <a:chOff x="2668799" y="3962956"/>
            <a:chExt cx="852725" cy="120763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86BCFC7A-AE5D-4158-BB49-664CB2D39AE9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연결선: 구부러짐 124">
              <a:extLst>
                <a:ext uri="{FF2B5EF4-FFF2-40B4-BE49-F238E27FC236}">
                  <a16:creationId xmlns:a16="http://schemas.microsoft.com/office/drawing/2014/main" id="{76389D3B-EEDF-4CA0-8D3B-1BA6E730A321}"/>
                </a:ext>
              </a:extLst>
            </p:cNvPr>
            <p:cNvCxnSpPr>
              <a:cxnSpLocks/>
              <a:stCxn id="124" idx="7"/>
            </p:cNvCxnSpPr>
            <p:nvPr/>
          </p:nvCxnSpPr>
          <p:spPr>
            <a:xfrm rot="5400000" flipH="1" flipV="1">
              <a:off x="3078682" y="3592097"/>
              <a:ext cx="71984" cy="813701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32375254-9805-4929-8277-199887C37351}"/>
              </a:ext>
            </a:extLst>
          </p:cNvPr>
          <p:cNvGrpSpPr/>
          <p:nvPr/>
        </p:nvGrpSpPr>
        <p:grpSpPr>
          <a:xfrm>
            <a:off x="5999617" y="2672964"/>
            <a:ext cx="729962" cy="119649"/>
            <a:chOff x="2703360" y="4054349"/>
            <a:chExt cx="852725" cy="139771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BC20B38C-3CAE-4F8A-9309-530E2C495099}"/>
                </a:ext>
              </a:extLst>
            </p:cNvPr>
            <p:cNvSpPr/>
            <p:nvPr/>
          </p:nvSpPr>
          <p:spPr>
            <a:xfrm>
              <a:off x="3510366" y="405434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연결선: 구부러짐 127">
              <a:extLst>
                <a:ext uri="{FF2B5EF4-FFF2-40B4-BE49-F238E27FC236}">
                  <a16:creationId xmlns:a16="http://schemas.microsoft.com/office/drawing/2014/main" id="{C21B2D25-2C1C-4E94-9CAD-82AFA4833D9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43722" y="3731938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851F5E0-1CEA-4DEC-85E9-A68CF918B5B4}"/>
              </a:ext>
            </a:extLst>
          </p:cNvPr>
          <p:cNvSpPr/>
          <p:nvPr/>
        </p:nvSpPr>
        <p:spPr>
          <a:xfrm>
            <a:off x="7946345" y="2553529"/>
            <a:ext cx="229792" cy="239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B21CA29-FB10-4128-B14E-3F47EB7FC008}"/>
              </a:ext>
            </a:extLst>
          </p:cNvPr>
          <p:cNvGrpSpPr/>
          <p:nvPr/>
        </p:nvGrpSpPr>
        <p:grpSpPr>
          <a:xfrm>
            <a:off x="7356958" y="2661815"/>
            <a:ext cx="729962" cy="119649"/>
            <a:chOff x="1213362" y="4045564"/>
            <a:chExt cx="852725" cy="139771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1AA86E0-FE38-4807-A8CF-6AB5D73833F9}"/>
                </a:ext>
              </a:extLst>
            </p:cNvPr>
            <p:cNvSpPr/>
            <p:nvPr/>
          </p:nvSpPr>
          <p:spPr>
            <a:xfrm>
              <a:off x="2020368" y="4045564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연결선: 구부러짐 131">
              <a:extLst>
                <a:ext uri="{FF2B5EF4-FFF2-40B4-BE49-F238E27FC236}">
                  <a16:creationId xmlns:a16="http://schemas.microsoft.com/office/drawing/2014/main" id="{FF830358-7ACF-43A7-9C43-75330E6F56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53724" y="3723153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5A533228-03B1-43FB-A4C1-D31E7D4C2F24}"/>
              </a:ext>
            </a:extLst>
          </p:cNvPr>
          <p:cNvGrpSpPr/>
          <p:nvPr/>
        </p:nvGrpSpPr>
        <p:grpSpPr>
          <a:xfrm>
            <a:off x="7225933" y="2590980"/>
            <a:ext cx="720411" cy="146040"/>
            <a:chOff x="2668799" y="3913119"/>
            <a:chExt cx="841567" cy="170600"/>
          </a:xfrm>
        </p:grpSpPr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0947E86-1C19-442C-946F-AAD478BC210A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연결선: 구부러짐 170">
              <a:extLst>
                <a:ext uri="{FF2B5EF4-FFF2-40B4-BE49-F238E27FC236}">
                  <a16:creationId xmlns:a16="http://schemas.microsoft.com/office/drawing/2014/main" id="{DE2C0851-3D82-4A21-9563-1648AC41E70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048185" y="3572757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EE71CA63-E577-4ED4-B02B-C0FC5A2E3F79}"/>
              </a:ext>
            </a:extLst>
          </p:cNvPr>
          <p:cNvGrpSpPr/>
          <p:nvPr/>
        </p:nvGrpSpPr>
        <p:grpSpPr>
          <a:xfrm>
            <a:off x="4213596" y="2493529"/>
            <a:ext cx="820268" cy="448454"/>
            <a:chOff x="1890385" y="3803957"/>
            <a:chExt cx="958218" cy="523874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B82E1922-453D-4539-A7FC-4305BB6B4EC8}"/>
                </a:ext>
              </a:extLst>
            </p:cNvPr>
            <p:cNvGrpSpPr/>
            <p:nvPr/>
          </p:nvGrpSpPr>
          <p:grpSpPr>
            <a:xfrm>
              <a:off x="1890385" y="3803957"/>
              <a:ext cx="958218" cy="523874"/>
              <a:chOff x="1356985" y="3627744"/>
              <a:chExt cx="958218" cy="523874"/>
            </a:xfrm>
          </p:grpSpPr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3F065A35-EEAC-41A6-9A5E-59C986590693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F46F378D-E83C-4446-93DF-86877DD53B96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294351B8-E972-4F02-A9AC-220466BC5C95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3F8CCDD-A875-4022-8DE4-6B66E21934D6}"/>
                </a:ext>
              </a:extLst>
            </p:cNvPr>
            <p:cNvSpPr txBox="1"/>
            <p:nvPr/>
          </p:nvSpPr>
          <p:spPr>
            <a:xfrm>
              <a:off x="2210929" y="3850171"/>
              <a:ext cx="322461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z</a:t>
              </a:r>
              <a:endParaRPr lang="ko-KR" altLang="en-US" dirty="0"/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A1CC23B-362D-4F8E-AB80-17A28041A067}"/>
              </a:ext>
            </a:extLst>
          </p:cNvPr>
          <p:cNvGrpSpPr/>
          <p:nvPr/>
        </p:nvGrpSpPr>
        <p:grpSpPr>
          <a:xfrm>
            <a:off x="3680727" y="2596386"/>
            <a:ext cx="720410" cy="146040"/>
            <a:chOff x="2668799" y="3913119"/>
            <a:chExt cx="841566" cy="170600"/>
          </a:xfrm>
        </p:grpSpPr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6F48626-C8E3-4A55-9323-34567B6EC3EF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3" name="연결선: 구부러짐 192">
              <a:extLst>
                <a:ext uri="{FF2B5EF4-FFF2-40B4-BE49-F238E27FC236}">
                  <a16:creationId xmlns:a16="http://schemas.microsoft.com/office/drawing/2014/main" id="{DF35D6DA-21D1-4707-9674-80B0AE65164E}"/>
                </a:ext>
              </a:extLst>
            </p:cNvPr>
            <p:cNvCxnSpPr>
              <a:cxnSpLocks/>
              <a:stCxn id="192" idx="7"/>
            </p:cNvCxnSpPr>
            <p:nvPr/>
          </p:nvCxnSpPr>
          <p:spPr>
            <a:xfrm rot="5400000" flipH="1" flipV="1">
              <a:off x="3048184" y="3572757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98B5E5CB-E6F7-49E2-AE5D-4C821106FD13}"/>
              </a:ext>
            </a:extLst>
          </p:cNvPr>
          <p:cNvGrpSpPr/>
          <p:nvPr/>
        </p:nvGrpSpPr>
        <p:grpSpPr>
          <a:xfrm>
            <a:off x="3667631" y="2710714"/>
            <a:ext cx="729962" cy="119649"/>
            <a:chOff x="2703360" y="4054349"/>
            <a:chExt cx="852725" cy="139771"/>
          </a:xfrm>
        </p:grpSpPr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46E3AD74-099C-4445-AD3C-C4CE980508D0}"/>
                </a:ext>
              </a:extLst>
            </p:cNvPr>
            <p:cNvSpPr/>
            <p:nvPr/>
          </p:nvSpPr>
          <p:spPr>
            <a:xfrm>
              <a:off x="3510366" y="405434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6" name="연결선: 구부러짐 195">
              <a:extLst>
                <a:ext uri="{FF2B5EF4-FFF2-40B4-BE49-F238E27FC236}">
                  <a16:creationId xmlns:a16="http://schemas.microsoft.com/office/drawing/2014/main" id="{A5B1A1A7-EA85-4C7A-8D39-8E6AA226BE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43722" y="3731938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450196D2-9330-471F-BA83-4660B575649A}"/>
              </a:ext>
            </a:extLst>
          </p:cNvPr>
          <p:cNvGrpSpPr/>
          <p:nvPr/>
        </p:nvGrpSpPr>
        <p:grpSpPr>
          <a:xfrm>
            <a:off x="4878906" y="2596386"/>
            <a:ext cx="720410" cy="146040"/>
            <a:chOff x="2668799" y="3913119"/>
            <a:chExt cx="841566" cy="170600"/>
          </a:xfrm>
        </p:grpSpPr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4E5DBE25-6E49-4513-B40A-6397F960DF62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9" name="연결선: 구부러짐 198">
              <a:extLst>
                <a:ext uri="{FF2B5EF4-FFF2-40B4-BE49-F238E27FC236}">
                  <a16:creationId xmlns:a16="http://schemas.microsoft.com/office/drawing/2014/main" id="{0470B88B-AE97-49EB-A9FE-FAF9113F515B}"/>
                </a:ext>
              </a:extLst>
            </p:cNvPr>
            <p:cNvCxnSpPr>
              <a:cxnSpLocks/>
              <a:stCxn id="198" idx="7"/>
            </p:cNvCxnSpPr>
            <p:nvPr/>
          </p:nvCxnSpPr>
          <p:spPr>
            <a:xfrm rot="5400000" flipH="1" flipV="1">
              <a:off x="3048184" y="3572757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9AFB431E-2C39-4E8D-9638-1691C0835CA8}"/>
              </a:ext>
            </a:extLst>
          </p:cNvPr>
          <p:cNvGrpSpPr/>
          <p:nvPr/>
        </p:nvGrpSpPr>
        <p:grpSpPr>
          <a:xfrm>
            <a:off x="4833927" y="2710592"/>
            <a:ext cx="729962" cy="119649"/>
            <a:chOff x="2703360" y="4054349"/>
            <a:chExt cx="852725" cy="139771"/>
          </a:xfrm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13D00E8-F9F8-4CF9-9AC9-E9DE44898FC8}"/>
                </a:ext>
              </a:extLst>
            </p:cNvPr>
            <p:cNvSpPr/>
            <p:nvPr/>
          </p:nvSpPr>
          <p:spPr>
            <a:xfrm>
              <a:off x="3510366" y="405434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2" name="연결선: 구부러짐 201">
              <a:extLst>
                <a:ext uri="{FF2B5EF4-FFF2-40B4-BE49-F238E27FC236}">
                  <a16:creationId xmlns:a16="http://schemas.microsoft.com/office/drawing/2014/main" id="{E9E8F470-B9B3-428A-BDAC-66536D135A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43722" y="3731938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A5E852B7-ABE0-4B68-9C8B-A4D0428CBEC3}"/>
              </a:ext>
            </a:extLst>
          </p:cNvPr>
          <p:cNvSpPr txBox="1"/>
          <p:nvPr/>
        </p:nvSpPr>
        <p:spPr>
          <a:xfrm>
            <a:off x="1849126" y="2245772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C41F070-0AE6-4ECA-B6D3-2478A37BE151}"/>
              </a:ext>
            </a:extLst>
          </p:cNvPr>
          <p:cNvSpPr txBox="1"/>
          <p:nvPr/>
        </p:nvSpPr>
        <p:spPr>
          <a:xfrm>
            <a:off x="3035284" y="2245772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AE1B17A-8276-4381-9BC5-3965601365EB}"/>
              </a:ext>
            </a:extLst>
          </p:cNvPr>
          <p:cNvSpPr txBox="1"/>
          <p:nvPr/>
        </p:nvSpPr>
        <p:spPr>
          <a:xfrm>
            <a:off x="5395965" y="2245772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C</a:t>
            </a:r>
            <a:endParaRPr lang="ko-KR" altLang="en-US" sz="14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98D6E6E-7D66-4E1C-A34F-FCDAA3C5A94D}"/>
              </a:ext>
            </a:extLst>
          </p:cNvPr>
          <p:cNvSpPr txBox="1"/>
          <p:nvPr/>
        </p:nvSpPr>
        <p:spPr>
          <a:xfrm>
            <a:off x="6578902" y="2245772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D</a:t>
            </a:r>
            <a:endParaRPr lang="ko-KR" altLang="en-US" sz="1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2E0594C-D355-44C8-A6F6-06736867EC3F}"/>
              </a:ext>
            </a:extLst>
          </p:cNvPr>
          <p:cNvSpPr txBox="1"/>
          <p:nvPr/>
        </p:nvSpPr>
        <p:spPr>
          <a:xfrm>
            <a:off x="4214432" y="2245772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E</a:t>
            </a:r>
            <a:endParaRPr lang="ko-KR" altLang="en-US" sz="1400" dirty="0"/>
          </a:p>
        </p:txBody>
      </p:sp>
      <p:sp>
        <p:nvSpPr>
          <p:cNvPr id="209" name="화살표: 아래쪽 208">
            <a:extLst>
              <a:ext uri="{FF2B5EF4-FFF2-40B4-BE49-F238E27FC236}">
                <a16:creationId xmlns:a16="http://schemas.microsoft.com/office/drawing/2014/main" id="{B2DA7B8B-B5F2-4F7A-9DBB-7E1435106708}"/>
              </a:ext>
            </a:extLst>
          </p:cNvPr>
          <p:cNvSpPr/>
          <p:nvPr/>
        </p:nvSpPr>
        <p:spPr>
          <a:xfrm>
            <a:off x="5561901" y="1734128"/>
            <a:ext cx="554994" cy="525600"/>
          </a:xfrm>
          <a:prstGeom prst="down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19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57"/>
    </mc:Choice>
    <mc:Fallback xmlns="">
      <p:transition spd="slow" advTm="915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4A3C3DC-C331-4315-A73B-EB85B8D715C5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리스트</a:t>
            </a:r>
            <a:endParaRPr lang="ko-KR" altLang="en-US" dirty="0"/>
          </a:p>
        </p:txBody>
      </p:sp>
      <p:pic>
        <p:nvPicPr>
          <p:cNvPr id="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766A693-DD53-4A59-9076-FD3E35E5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A9D34ABF-7556-4DDB-98EB-52451C74AC95}"/>
              </a:ext>
            </a:extLst>
          </p:cNvPr>
          <p:cNvSpPr txBox="1"/>
          <p:nvPr/>
        </p:nvSpPr>
        <p:spPr>
          <a:xfrm>
            <a:off x="842955" y="1022604"/>
            <a:ext cx="298480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8</a:t>
            </a:r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083975FE-D445-49F7-993B-FEB3845614D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이중 </a:t>
            </a:r>
            <a:r>
              <a:rPr lang="ko-KR" altLang="en-US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링크드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리스트 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erase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BC61A-865B-4FBB-8042-8E52B8BA33BD}"/>
              </a:ext>
            </a:extLst>
          </p:cNvPr>
          <p:cNvSpPr txBox="1"/>
          <p:nvPr/>
        </p:nvSpPr>
        <p:spPr>
          <a:xfrm>
            <a:off x="989942" y="1572045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erase</a:t>
            </a:r>
            <a:r>
              <a:rPr lang="en-US" altLang="ko-KR" dirty="0"/>
              <a:t>(p)</a:t>
            </a:r>
            <a:endParaRPr lang="ko-KR" altLang="en-US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53089A3-2A67-42B5-A8C1-90D3BF1EAD79}"/>
              </a:ext>
            </a:extLst>
          </p:cNvPr>
          <p:cNvGrpSpPr/>
          <p:nvPr/>
        </p:nvGrpSpPr>
        <p:grpSpPr>
          <a:xfrm>
            <a:off x="1849126" y="2493529"/>
            <a:ext cx="820268" cy="448454"/>
            <a:chOff x="1890385" y="3803957"/>
            <a:chExt cx="958218" cy="523874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CCC878EC-7F19-425A-A4D3-902E008E5BE1}"/>
                </a:ext>
              </a:extLst>
            </p:cNvPr>
            <p:cNvGrpSpPr/>
            <p:nvPr/>
          </p:nvGrpSpPr>
          <p:grpSpPr>
            <a:xfrm>
              <a:off x="1890385" y="3803957"/>
              <a:ext cx="958218" cy="523874"/>
              <a:chOff x="1356985" y="3627744"/>
              <a:chExt cx="958218" cy="523874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4F7C32B0-6B7E-4B3E-84BB-E3EEBCA11833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45A429BC-7712-4F3B-B24D-4B6A6528F085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57BF9BC-FC5E-4D9F-ADCE-42AF48F74840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8AD25E2-A60C-443E-871F-9C61078AA1D7}"/>
                </a:ext>
              </a:extLst>
            </p:cNvPr>
            <p:cNvSpPr txBox="1"/>
            <p:nvPr/>
          </p:nvSpPr>
          <p:spPr>
            <a:xfrm>
              <a:off x="2199136" y="3839546"/>
              <a:ext cx="344932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5E10D2C-B4F5-4FFF-9A3E-86967CBBA257}"/>
              </a:ext>
            </a:extLst>
          </p:cNvPr>
          <p:cNvSpPr/>
          <p:nvPr/>
        </p:nvSpPr>
        <p:spPr>
          <a:xfrm>
            <a:off x="1023016" y="2591157"/>
            <a:ext cx="229792" cy="239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46801E4F-57FF-4207-B9E3-44E58A0979DD}"/>
              </a:ext>
            </a:extLst>
          </p:cNvPr>
          <p:cNvSpPr/>
          <p:nvPr/>
        </p:nvSpPr>
        <p:spPr>
          <a:xfrm>
            <a:off x="1114798" y="2684200"/>
            <a:ext cx="39137" cy="489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FA128A17-1C33-4887-B59D-7976C85D70E5}"/>
              </a:ext>
            </a:extLst>
          </p:cNvPr>
          <p:cNvCxnSpPr>
            <a:cxnSpLocks/>
            <a:stCxn id="87" idx="7"/>
          </p:cNvCxnSpPr>
          <p:nvPr/>
        </p:nvCxnSpPr>
        <p:spPr>
          <a:xfrm rot="5400000" flipH="1" flipV="1">
            <a:off x="1439565" y="2295721"/>
            <a:ext cx="104282" cy="68700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2AE529B-418C-4EF4-B9F5-1F9916CCF408}"/>
              </a:ext>
            </a:extLst>
          </p:cNvPr>
          <p:cNvGrpSpPr/>
          <p:nvPr/>
        </p:nvGrpSpPr>
        <p:grpSpPr>
          <a:xfrm>
            <a:off x="1269571" y="2693295"/>
            <a:ext cx="729962" cy="119649"/>
            <a:chOff x="1213362" y="4045564"/>
            <a:chExt cx="852725" cy="139771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0500DCFC-B431-4F7F-9BD2-7F5C4FB25DC6}"/>
                </a:ext>
              </a:extLst>
            </p:cNvPr>
            <p:cNvSpPr/>
            <p:nvPr/>
          </p:nvSpPr>
          <p:spPr>
            <a:xfrm>
              <a:off x="2020368" y="4045564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연결선: 구부러짐 94">
              <a:extLst>
                <a:ext uri="{FF2B5EF4-FFF2-40B4-BE49-F238E27FC236}">
                  <a16:creationId xmlns:a16="http://schemas.microsoft.com/office/drawing/2014/main" id="{91BB075E-06D3-427F-93F2-9891D97184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53724" y="3723153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4A7FE9FA-1871-4E85-B6A2-90AEFB888673}"/>
              </a:ext>
            </a:extLst>
          </p:cNvPr>
          <p:cNvGrpSpPr/>
          <p:nvPr/>
        </p:nvGrpSpPr>
        <p:grpSpPr>
          <a:xfrm>
            <a:off x="2490248" y="2622050"/>
            <a:ext cx="720410" cy="146040"/>
            <a:chOff x="2668799" y="3913119"/>
            <a:chExt cx="841566" cy="170600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80D01ED-3F2B-4960-9B9C-6B948E11AA91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연결선: 구부러짐 97">
              <a:extLst>
                <a:ext uri="{FF2B5EF4-FFF2-40B4-BE49-F238E27FC236}">
                  <a16:creationId xmlns:a16="http://schemas.microsoft.com/office/drawing/2014/main" id="{E6164D67-8F71-4602-8EB0-2690D2CAD864}"/>
                </a:ext>
              </a:extLst>
            </p:cNvPr>
            <p:cNvCxnSpPr>
              <a:cxnSpLocks/>
              <a:stCxn id="97" idx="7"/>
            </p:cNvCxnSpPr>
            <p:nvPr/>
          </p:nvCxnSpPr>
          <p:spPr>
            <a:xfrm rot="5400000" flipH="1" flipV="1">
              <a:off x="3048184" y="3572757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ABE6AAC-8C89-4B9F-A7DB-04F6CD56BC5E}"/>
              </a:ext>
            </a:extLst>
          </p:cNvPr>
          <p:cNvGrpSpPr/>
          <p:nvPr/>
        </p:nvGrpSpPr>
        <p:grpSpPr>
          <a:xfrm>
            <a:off x="2467607" y="2720577"/>
            <a:ext cx="729962" cy="119649"/>
            <a:chOff x="2703360" y="4054349"/>
            <a:chExt cx="852725" cy="139771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76962D5C-0064-410E-BA66-D6A0E054C059}"/>
                </a:ext>
              </a:extLst>
            </p:cNvPr>
            <p:cNvSpPr/>
            <p:nvPr/>
          </p:nvSpPr>
          <p:spPr>
            <a:xfrm>
              <a:off x="3510366" y="405434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연결선: 구부러짐 100">
              <a:extLst>
                <a:ext uri="{FF2B5EF4-FFF2-40B4-BE49-F238E27FC236}">
                  <a16:creationId xmlns:a16="http://schemas.microsoft.com/office/drawing/2014/main" id="{B92CBEF3-5EA7-4D3B-B2AA-A666E52F67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43722" y="3731938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00F19FF5-9FCB-41B6-8FA4-B7D6FCE6ABB8}"/>
              </a:ext>
            </a:extLst>
          </p:cNvPr>
          <p:cNvGrpSpPr/>
          <p:nvPr/>
        </p:nvGrpSpPr>
        <p:grpSpPr>
          <a:xfrm>
            <a:off x="3031361" y="2493529"/>
            <a:ext cx="820268" cy="448454"/>
            <a:chOff x="3388985" y="3812202"/>
            <a:chExt cx="958218" cy="523874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83C2586-EF9F-47D9-97F3-BD7AEA379EB1}"/>
                </a:ext>
              </a:extLst>
            </p:cNvPr>
            <p:cNvGrpSpPr/>
            <p:nvPr/>
          </p:nvGrpSpPr>
          <p:grpSpPr>
            <a:xfrm>
              <a:off x="3388985" y="3812202"/>
              <a:ext cx="958218" cy="523874"/>
              <a:chOff x="1356985" y="3627744"/>
              <a:chExt cx="958218" cy="523874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6F46A8A1-7D15-46D1-9569-39E0B77BF19D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0A10B642-9473-4DEE-B791-726E27AD6546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3F0D0B81-A291-43F3-9DEF-AE8235CDE15F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B8FA27D-2256-40A0-8F16-99D31CEFDAED}"/>
                </a:ext>
              </a:extLst>
            </p:cNvPr>
            <p:cNvSpPr txBox="1"/>
            <p:nvPr/>
          </p:nvSpPr>
          <p:spPr>
            <a:xfrm>
              <a:off x="3692684" y="3858414"/>
              <a:ext cx="358039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1A41E87-E2F9-467C-87C6-B2EE07967E2C}"/>
              </a:ext>
            </a:extLst>
          </p:cNvPr>
          <p:cNvGrpSpPr/>
          <p:nvPr/>
        </p:nvGrpSpPr>
        <p:grpSpPr>
          <a:xfrm>
            <a:off x="5395831" y="2493529"/>
            <a:ext cx="820268" cy="448454"/>
            <a:chOff x="1890385" y="3803957"/>
            <a:chExt cx="958218" cy="523874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6A290771-AFD4-4577-B883-8F778B5FC897}"/>
                </a:ext>
              </a:extLst>
            </p:cNvPr>
            <p:cNvGrpSpPr/>
            <p:nvPr/>
          </p:nvGrpSpPr>
          <p:grpSpPr>
            <a:xfrm>
              <a:off x="1890385" y="3803957"/>
              <a:ext cx="958218" cy="523874"/>
              <a:chOff x="1356985" y="3627744"/>
              <a:chExt cx="958218" cy="523874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7736625D-5FD8-4B34-96A6-0A8461B8F79D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009ABE17-B6C6-430F-A5C7-D3BBD31D758D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99940DB9-7FB2-4A2D-B00E-FA25E15C609E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F77E115-3D65-4582-AFD8-7CE4FD5C2B28}"/>
                </a:ext>
              </a:extLst>
            </p:cNvPr>
            <p:cNvSpPr txBox="1"/>
            <p:nvPr/>
          </p:nvSpPr>
          <p:spPr>
            <a:xfrm>
              <a:off x="2204675" y="3850169"/>
              <a:ext cx="329952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9DA4966C-530C-44CE-9D75-02BEB3CEB301}"/>
              </a:ext>
            </a:extLst>
          </p:cNvPr>
          <p:cNvGrpSpPr/>
          <p:nvPr/>
        </p:nvGrpSpPr>
        <p:grpSpPr>
          <a:xfrm>
            <a:off x="6578065" y="2493528"/>
            <a:ext cx="820268" cy="448455"/>
            <a:chOff x="1890385" y="3803957"/>
            <a:chExt cx="958218" cy="523875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A83A04C7-9739-4C75-B45F-B8830E3971F0}"/>
                </a:ext>
              </a:extLst>
            </p:cNvPr>
            <p:cNvGrpSpPr/>
            <p:nvPr/>
          </p:nvGrpSpPr>
          <p:grpSpPr>
            <a:xfrm>
              <a:off x="1890385" y="3803957"/>
              <a:ext cx="958218" cy="523875"/>
              <a:chOff x="1356985" y="3627744"/>
              <a:chExt cx="958218" cy="523875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31352167-008E-4B33-A628-A499E8933BB5}"/>
                  </a:ext>
                </a:extLst>
              </p:cNvPr>
              <p:cNvSpPr/>
              <p:nvPr/>
            </p:nvSpPr>
            <p:spPr>
              <a:xfrm>
                <a:off x="1356985" y="3627745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25E8F02B-E759-42B5-B59A-902143AE8833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C2572113-964F-4224-AC96-E2925D0F0478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098BCBB-AF8B-45F6-80E1-6FBCD82DFEBD}"/>
                </a:ext>
              </a:extLst>
            </p:cNvPr>
            <p:cNvSpPr txBox="1"/>
            <p:nvPr/>
          </p:nvSpPr>
          <p:spPr>
            <a:xfrm>
              <a:off x="2184034" y="3859754"/>
              <a:ext cx="358039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251F663F-85CF-4327-91A5-1F41F4CCB167}"/>
              </a:ext>
            </a:extLst>
          </p:cNvPr>
          <p:cNvGrpSpPr/>
          <p:nvPr/>
        </p:nvGrpSpPr>
        <p:grpSpPr>
          <a:xfrm>
            <a:off x="5980047" y="2607785"/>
            <a:ext cx="729962" cy="103378"/>
            <a:chOff x="2668799" y="3962956"/>
            <a:chExt cx="852725" cy="120763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86BCFC7A-AE5D-4158-BB49-664CB2D39AE9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연결선: 구부러짐 124">
              <a:extLst>
                <a:ext uri="{FF2B5EF4-FFF2-40B4-BE49-F238E27FC236}">
                  <a16:creationId xmlns:a16="http://schemas.microsoft.com/office/drawing/2014/main" id="{76389D3B-EEDF-4CA0-8D3B-1BA6E730A321}"/>
                </a:ext>
              </a:extLst>
            </p:cNvPr>
            <p:cNvCxnSpPr>
              <a:cxnSpLocks/>
              <a:stCxn id="124" idx="7"/>
            </p:cNvCxnSpPr>
            <p:nvPr/>
          </p:nvCxnSpPr>
          <p:spPr>
            <a:xfrm rot="5400000" flipH="1" flipV="1">
              <a:off x="3078682" y="3592097"/>
              <a:ext cx="71984" cy="813701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32375254-9805-4929-8277-199887C37351}"/>
              </a:ext>
            </a:extLst>
          </p:cNvPr>
          <p:cNvGrpSpPr/>
          <p:nvPr/>
        </p:nvGrpSpPr>
        <p:grpSpPr>
          <a:xfrm>
            <a:off x="5999617" y="2672964"/>
            <a:ext cx="729962" cy="119649"/>
            <a:chOff x="2703360" y="4054349"/>
            <a:chExt cx="852725" cy="139771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BC20B38C-3CAE-4F8A-9309-530E2C495099}"/>
                </a:ext>
              </a:extLst>
            </p:cNvPr>
            <p:cNvSpPr/>
            <p:nvPr/>
          </p:nvSpPr>
          <p:spPr>
            <a:xfrm>
              <a:off x="3510366" y="405434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연결선: 구부러짐 127">
              <a:extLst>
                <a:ext uri="{FF2B5EF4-FFF2-40B4-BE49-F238E27FC236}">
                  <a16:creationId xmlns:a16="http://schemas.microsoft.com/office/drawing/2014/main" id="{C21B2D25-2C1C-4E94-9CAD-82AFA4833D9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43722" y="3731938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851F5E0-1CEA-4DEC-85E9-A68CF918B5B4}"/>
              </a:ext>
            </a:extLst>
          </p:cNvPr>
          <p:cNvSpPr/>
          <p:nvPr/>
        </p:nvSpPr>
        <p:spPr>
          <a:xfrm>
            <a:off x="7946345" y="2553529"/>
            <a:ext cx="229792" cy="239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B21CA29-FB10-4128-B14E-3F47EB7FC008}"/>
              </a:ext>
            </a:extLst>
          </p:cNvPr>
          <p:cNvGrpSpPr/>
          <p:nvPr/>
        </p:nvGrpSpPr>
        <p:grpSpPr>
          <a:xfrm>
            <a:off x="7356958" y="2661815"/>
            <a:ext cx="729962" cy="119649"/>
            <a:chOff x="1213362" y="4045564"/>
            <a:chExt cx="852725" cy="139771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1AA86E0-FE38-4807-A8CF-6AB5D73833F9}"/>
                </a:ext>
              </a:extLst>
            </p:cNvPr>
            <p:cNvSpPr/>
            <p:nvPr/>
          </p:nvSpPr>
          <p:spPr>
            <a:xfrm>
              <a:off x="2020368" y="4045564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연결선: 구부러짐 131">
              <a:extLst>
                <a:ext uri="{FF2B5EF4-FFF2-40B4-BE49-F238E27FC236}">
                  <a16:creationId xmlns:a16="http://schemas.microsoft.com/office/drawing/2014/main" id="{FF830358-7ACF-43A7-9C43-75330E6F56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53724" y="3723153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5A533228-03B1-43FB-A4C1-D31E7D4C2F24}"/>
              </a:ext>
            </a:extLst>
          </p:cNvPr>
          <p:cNvGrpSpPr/>
          <p:nvPr/>
        </p:nvGrpSpPr>
        <p:grpSpPr>
          <a:xfrm>
            <a:off x="7225933" y="2590980"/>
            <a:ext cx="720411" cy="146040"/>
            <a:chOff x="2668799" y="3913119"/>
            <a:chExt cx="841567" cy="170600"/>
          </a:xfrm>
        </p:grpSpPr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0947E86-1C19-442C-946F-AAD478BC210A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연결선: 구부러짐 170">
              <a:extLst>
                <a:ext uri="{FF2B5EF4-FFF2-40B4-BE49-F238E27FC236}">
                  <a16:creationId xmlns:a16="http://schemas.microsoft.com/office/drawing/2014/main" id="{DE2C0851-3D82-4A21-9563-1648AC41E70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048185" y="3572757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EE71CA63-E577-4ED4-B02B-C0FC5A2E3F79}"/>
              </a:ext>
            </a:extLst>
          </p:cNvPr>
          <p:cNvGrpSpPr/>
          <p:nvPr/>
        </p:nvGrpSpPr>
        <p:grpSpPr>
          <a:xfrm>
            <a:off x="4213596" y="2493529"/>
            <a:ext cx="820268" cy="448454"/>
            <a:chOff x="1890385" y="3803957"/>
            <a:chExt cx="958218" cy="523874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B82E1922-453D-4539-A7FC-4305BB6B4EC8}"/>
                </a:ext>
              </a:extLst>
            </p:cNvPr>
            <p:cNvGrpSpPr/>
            <p:nvPr/>
          </p:nvGrpSpPr>
          <p:grpSpPr>
            <a:xfrm>
              <a:off x="1890385" y="3803957"/>
              <a:ext cx="958218" cy="523874"/>
              <a:chOff x="1356985" y="3627744"/>
              <a:chExt cx="958218" cy="523874"/>
            </a:xfrm>
          </p:grpSpPr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3F065A35-EEAC-41A6-9A5E-59C986590693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F46F378D-E83C-4446-93DF-86877DD53B96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294351B8-E972-4F02-A9AC-220466BC5C95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3F8CCDD-A875-4022-8DE4-6B66E21934D6}"/>
                </a:ext>
              </a:extLst>
            </p:cNvPr>
            <p:cNvSpPr txBox="1"/>
            <p:nvPr/>
          </p:nvSpPr>
          <p:spPr>
            <a:xfrm>
              <a:off x="2207220" y="3850171"/>
              <a:ext cx="322461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z</a:t>
              </a:r>
              <a:endParaRPr lang="ko-KR" altLang="en-US" dirty="0"/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BA1CC23B-362D-4F8E-AB80-17A28041A067}"/>
              </a:ext>
            </a:extLst>
          </p:cNvPr>
          <p:cNvGrpSpPr/>
          <p:nvPr/>
        </p:nvGrpSpPr>
        <p:grpSpPr>
          <a:xfrm>
            <a:off x="3680727" y="2596386"/>
            <a:ext cx="720410" cy="146040"/>
            <a:chOff x="2668799" y="3913119"/>
            <a:chExt cx="841566" cy="170600"/>
          </a:xfrm>
        </p:grpSpPr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6F48626-C8E3-4A55-9323-34567B6EC3EF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3" name="연결선: 구부러짐 192">
              <a:extLst>
                <a:ext uri="{FF2B5EF4-FFF2-40B4-BE49-F238E27FC236}">
                  <a16:creationId xmlns:a16="http://schemas.microsoft.com/office/drawing/2014/main" id="{DF35D6DA-21D1-4707-9674-80B0AE65164E}"/>
                </a:ext>
              </a:extLst>
            </p:cNvPr>
            <p:cNvCxnSpPr>
              <a:cxnSpLocks/>
              <a:stCxn id="192" idx="7"/>
            </p:cNvCxnSpPr>
            <p:nvPr/>
          </p:nvCxnSpPr>
          <p:spPr>
            <a:xfrm rot="5400000" flipH="1" flipV="1">
              <a:off x="3048184" y="3572757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98B5E5CB-E6F7-49E2-AE5D-4C821106FD13}"/>
              </a:ext>
            </a:extLst>
          </p:cNvPr>
          <p:cNvGrpSpPr/>
          <p:nvPr/>
        </p:nvGrpSpPr>
        <p:grpSpPr>
          <a:xfrm>
            <a:off x="3667631" y="2710714"/>
            <a:ext cx="729962" cy="119649"/>
            <a:chOff x="2703360" y="4054349"/>
            <a:chExt cx="852725" cy="139771"/>
          </a:xfrm>
        </p:grpSpPr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46E3AD74-099C-4445-AD3C-C4CE980508D0}"/>
                </a:ext>
              </a:extLst>
            </p:cNvPr>
            <p:cNvSpPr/>
            <p:nvPr/>
          </p:nvSpPr>
          <p:spPr>
            <a:xfrm>
              <a:off x="3510366" y="405434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6" name="연결선: 구부러짐 195">
              <a:extLst>
                <a:ext uri="{FF2B5EF4-FFF2-40B4-BE49-F238E27FC236}">
                  <a16:creationId xmlns:a16="http://schemas.microsoft.com/office/drawing/2014/main" id="{A5B1A1A7-EA85-4C7A-8D39-8E6AA226BE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43722" y="3731938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450196D2-9330-471F-BA83-4660B575649A}"/>
              </a:ext>
            </a:extLst>
          </p:cNvPr>
          <p:cNvGrpSpPr/>
          <p:nvPr/>
        </p:nvGrpSpPr>
        <p:grpSpPr>
          <a:xfrm>
            <a:off x="4878906" y="2596386"/>
            <a:ext cx="720410" cy="146040"/>
            <a:chOff x="2668799" y="3913119"/>
            <a:chExt cx="841566" cy="170600"/>
          </a:xfrm>
        </p:grpSpPr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4E5DBE25-6E49-4513-B40A-6397F960DF62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9" name="연결선: 구부러짐 198">
              <a:extLst>
                <a:ext uri="{FF2B5EF4-FFF2-40B4-BE49-F238E27FC236}">
                  <a16:creationId xmlns:a16="http://schemas.microsoft.com/office/drawing/2014/main" id="{0470B88B-AE97-49EB-A9FE-FAF9113F515B}"/>
                </a:ext>
              </a:extLst>
            </p:cNvPr>
            <p:cNvCxnSpPr>
              <a:cxnSpLocks/>
              <a:stCxn id="198" idx="7"/>
            </p:cNvCxnSpPr>
            <p:nvPr/>
          </p:nvCxnSpPr>
          <p:spPr>
            <a:xfrm rot="5400000" flipH="1" flipV="1">
              <a:off x="3048184" y="3572757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9AFB431E-2C39-4E8D-9638-1691C0835CA8}"/>
              </a:ext>
            </a:extLst>
          </p:cNvPr>
          <p:cNvGrpSpPr/>
          <p:nvPr/>
        </p:nvGrpSpPr>
        <p:grpSpPr>
          <a:xfrm>
            <a:off x="4833927" y="2710592"/>
            <a:ext cx="729962" cy="119649"/>
            <a:chOff x="2703360" y="4054349"/>
            <a:chExt cx="852725" cy="139771"/>
          </a:xfrm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13D00E8-F9F8-4CF9-9AC9-E9DE44898FC8}"/>
                </a:ext>
              </a:extLst>
            </p:cNvPr>
            <p:cNvSpPr/>
            <p:nvPr/>
          </p:nvSpPr>
          <p:spPr>
            <a:xfrm>
              <a:off x="3510366" y="405434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2" name="연결선: 구부러짐 201">
              <a:extLst>
                <a:ext uri="{FF2B5EF4-FFF2-40B4-BE49-F238E27FC236}">
                  <a16:creationId xmlns:a16="http://schemas.microsoft.com/office/drawing/2014/main" id="{E9E8F470-B9B3-428A-BDAC-66536D135A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43722" y="3731938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A5E852B7-ABE0-4B68-9C8B-A4D0428CBEC3}"/>
              </a:ext>
            </a:extLst>
          </p:cNvPr>
          <p:cNvSpPr txBox="1"/>
          <p:nvPr/>
        </p:nvSpPr>
        <p:spPr>
          <a:xfrm>
            <a:off x="1849126" y="2247801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C41F070-0AE6-4ECA-B6D3-2478A37BE151}"/>
              </a:ext>
            </a:extLst>
          </p:cNvPr>
          <p:cNvSpPr txBox="1"/>
          <p:nvPr/>
        </p:nvSpPr>
        <p:spPr>
          <a:xfrm>
            <a:off x="3035284" y="2247801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AE1B17A-8276-4381-9BC5-3965601365EB}"/>
              </a:ext>
            </a:extLst>
          </p:cNvPr>
          <p:cNvSpPr txBox="1"/>
          <p:nvPr/>
        </p:nvSpPr>
        <p:spPr>
          <a:xfrm>
            <a:off x="5395965" y="2247801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C</a:t>
            </a:r>
            <a:endParaRPr lang="ko-KR" altLang="en-US" sz="14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98D6E6E-7D66-4E1C-A34F-FCDAA3C5A94D}"/>
              </a:ext>
            </a:extLst>
          </p:cNvPr>
          <p:cNvSpPr txBox="1"/>
          <p:nvPr/>
        </p:nvSpPr>
        <p:spPr>
          <a:xfrm>
            <a:off x="6578902" y="2247801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D</a:t>
            </a:r>
            <a:endParaRPr lang="ko-KR" altLang="en-US" sz="1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2E0594C-D355-44C8-A6F6-06736867EC3F}"/>
              </a:ext>
            </a:extLst>
          </p:cNvPr>
          <p:cNvSpPr txBox="1"/>
          <p:nvPr/>
        </p:nvSpPr>
        <p:spPr>
          <a:xfrm>
            <a:off x="4214432" y="2247801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E</a:t>
            </a:r>
            <a:endParaRPr lang="ko-KR" altLang="en-US" sz="1400" dirty="0"/>
          </a:p>
        </p:txBody>
      </p:sp>
      <p:sp>
        <p:nvSpPr>
          <p:cNvPr id="209" name="화살표: 아래쪽 208">
            <a:extLst>
              <a:ext uri="{FF2B5EF4-FFF2-40B4-BE49-F238E27FC236}">
                <a16:creationId xmlns:a16="http://schemas.microsoft.com/office/drawing/2014/main" id="{B2DA7B8B-B5F2-4F7A-9DBB-7E1435106708}"/>
              </a:ext>
            </a:extLst>
          </p:cNvPr>
          <p:cNvSpPr/>
          <p:nvPr/>
        </p:nvSpPr>
        <p:spPr>
          <a:xfrm>
            <a:off x="5561901" y="1734128"/>
            <a:ext cx="554994" cy="525600"/>
          </a:xfrm>
          <a:prstGeom prst="down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805E8FB-A8F5-4A30-BEFB-0B437F83AB60}"/>
              </a:ext>
            </a:extLst>
          </p:cNvPr>
          <p:cNvSpPr/>
          <p:nvPr/>
        </p:nvSpPr>
        <p:spPr>
          <a:xfrm>
            <a:off x="3974022" y="3279248"/>
            <a:ext cx="794565" cy="5389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tmp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C004BE2-A5C5-4F88-911D-4B6FD6C53364}"/>
              </a:ext>
            </a:extLst>
          </p:cNvPr>
          <p:cNvCxnSpPr>
            <a:stCxn id="84" idx="3"/>
          </p:cNvCxnSpPr>
          <p:nvPr/>
        </p:nvCxnSpPr>
        <p:spPr>
          <a:xfrm flipV="1">
            <a:off x="4768587" y="3016595"/>
            <a:ext cx="960942" cy="532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577EE23-1F14-4322-B01D-39C93DDE766D}"/>
              </a:ext>
            </a:extLst>
          </p:cNvPr>
          <p:cNvSpPr txBox="1"/>
          <p:nvPr/>
        </p:nvSpPr>
        <p:spPr>
          <a:xfrm>
            <a:off x="4944601" y="3464082"/>
            <a:ext cx="368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노드 삭제를 위한 임시 포인터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60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83"/>
    </mc:Choice>
    <mc:Fallback xmlns="">
      <p:transition spd="slow" advTm="768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4A3C3DC-C331-4315-A73B-EB85B8D715C5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리스트</a:t>
            </a:r>
            <a:endParaRPr lang="ko-KR" altLang="en-US" dirty="0"/>
          </a:p>
        </p:txBody>
      </p:sp>
      <p:pic>
        <p:nvPicPr>
          <p:cNvPr id="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766A693-DD53-4A59-9076-FD3E35E5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A9D34ABF-7556-4DDB-98EB-52451C74AC95}"/>
              </a:ext>
            </a:extLst>
          </p:cNvPr>
          <p:cNvSpPr txBox="1"/>
          <p:nvPr/>
        </p:nvSpPr>
        <p:spPr>
          <a:xfrm>
            <a:off x="842955" y="1022604"/>
            <a:ext cx="298480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8</a:t>
            </a:r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083975FE-D445-49F7-993B-FEB3845614D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이중 </a:t>
            </a:r>
            <a:r>
              <a:rPr lang="ko-KR" altLang="en-US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링크드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리스트 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erase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97BD4CF4-1D98-4EFF-B01B-121EC6FFF1DB}"/>
              </a:ext>
            </a:extLst>
          </p:cNvPr>
          <p:cNvGrpSpPr/>
          <p:nvPr/>
        </p:nvGrpSpPr>
        <p:grpSpPr>
          <a:xfrm>
            <a:off x="1816052" y="2371603"/>
            <a:ext cx="820268" cy="448454"/>
            <a:chOff x="1890385" y="3803957"/>
            <a:chExt cx="958218" cy="523874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97CE0E47-EF14-457A-9612-B6D9E977140D}"/>
                </a:ext>
              </a:extLst>
            </p:cNvPr>
            <p:cNvGrpSpPr/>
            <p:nvPr/>
          </p:nvGrpSpPr>
          <p:grpSpPr>
            <a:xfrm>
              <a:off x="1890385" y="3803957"/>
              <a:ext cx="958218" cy="523874"/>
              <a:chOff x="1356985" y="3627744"/>
              <a:chExt cx="958218" cy="523874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55E60B0F-DE4C-46B2-8917-BD21F4C2CC17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B89CB34F-D824-45FC-B119-29C68D6B052B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E5D376D6-7CC5-43C6-A2F6-426C99EB281B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8647388-6C97-42F3-91CD-CF7525C5E81B}"/>
                </a:ext>
              </a:extLst>
            </p:cNvPr>
            <p:cNvSpPr txBox="1"/>
            <p:nvPr/>
          </p:nvSpPr>
          <p:spPr>
            <a:xfrm>
              <a:off x="2200469" y="3839546"/>
              <a:ext cx="344932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419A49F-F067-4796-BA5E-922C1F4B0003}"/>
              </a:ext>
            </a:extLst>
          </p:cNvPr>
          <p:cNvSpPr/>
          <p:nvPr/>
        </p:nvSpPr>
        <p:spPr>
          <a:xfrm>
            <a:off x="989942" y="2469231"/>
            <a:ext cx="229792" cy="239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1AC395E7-F96B-497C-9CFE-5B0B10326DEA}"/>
              </a:ext>
            </a:extLst>
          </p:cNvPr>
          <p:cNvSpPr/>
          <p:nvPr/>
        </p:nvSpPr>
        <p:spPr>
          <a:xfrm>
            <a:off x="1081724" y="2562274"/>
            <a:ext cx="39137" cy="489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연결선: 구부러짐 142">
            <a:extLst>
              <a:ext uri="{FF2B5EF4-FFF2-40B4-BE49-F238E27FC236}">
                <a16:creationId xmlns:a16="http://schemas.microsoft.com/office/drawing/2014/main" id="{D67698BA-7AB6-4A51-876F-3DC479B0E72B}"/>
              </a:ext>
            </a:extLst>
          </p:cNvPr>
          <p:cNvCxnSpPr>
            <a:cxnSpLocks/>
            <a:stCxn id="142" idx="7"/>
          </p:cNvCxnSpPr>
          <p:nvPr/>
        </p:nvCxnSpPr>
        <p:spPr>
          <a:xfrm rot="5400000" flipH="1" flipV="1">
            <a:off x="1406491" y="2173795"/>
            <a:ext cx="104282" cy="68700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A4CF6FFE-C6EA-4F1B-8CBE-F62F7D0DF11A}"/>
              </a:ext>
            </a:extLst>
          </p:cNvPr>
          <p:cNvGrpSpPr/>
          <p:nvPr/>
        </p:nvGrpSpPr>
        <p:grpSpPr>
          <a:xfrm>
            <a:off x="1236497" y="2571369"/>
            <a:ext cx="729962" cy="119649"/>
            <a:chOff x="1213362" y="4045564"/>
            <a:chExt cx="852725" cy="139771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FA07F462-8FB4-4501-B410-89278ECF44A2}"/>
                </a:ext>
              </a:extLst>
            </p:cNvPr>
            <p:cNvSpPr/>
            <p:nvPr/>
          </p:nvSpPr>
          <p:spPr>
            <a:xfrm>
              <a:off x="2020368" y="4045564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6" name="연결선: 구부러짐 145">
              <a:extLst>
                <a:ext uri="{FF2B5EF4-FFF2-40B4-BE49-F238E27FC236}">
                  <a16:creationId xmlns:a16="http://schemas.microsoft.com/office/drawing/2014/main" id="{FA05473C-6335-4B18-8BEF-CCD2D25FE1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53724" y="3723153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6DE14BA-9C01-47D9-9B8F-C0B0771B850C}"/>
              </a:ext>
            </a:extLst>
          </p:cNvPr>
          <p:cNvGrpSpPr/>
          <p:nvPr/>
        </p:nvGrpSpPr>
        <p:grpSpPr>
          <a:xfrm>
            <a:off x="2457174" y="2500124"/>
            <a:ext cx="720410" cy="146040"/>
            <a:chOff x="2668799" y="3913119"/>
            <a:chExt cx="841566" cy="170600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D73C718-0BB6-4E5F-9E3E-C8D626D4C03D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연결선: 구부러짐 148">
              <a:extLst>
                <a:ext uri="{FF2B5EF4-FFF2-40B4-BE49-F238E27FC236}">
                  <a16:creationId xmlns:a16="http://schemas.microsoft.com/office/drawing/2014/main" id="{B79AA6C8-01C6-4844-BC8A-FC90CBA02F6B}"/>
                </a:ext>
              </a:extLst>
            </p:cNvPr>
            <p:cNvCxnSpPr>
              <a:cxnSpLocks/>
              <a:stCxn id="148" idx="7"/>
            </p:cNvCxnSpPr>
            <p:nvPr/>
          </p:nvCxnSpPr>
          <p:spPr>
            <a:xfrm rot="5400000" flipH="1" flipV="1">
              <a:off x="3048184" y="3572757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D4416ABF-5B26-4A95-8B43-BCCC53313EB5}"/>
              </a:ext>
            </a:extLst>
          </p:cNvPr>
          <p:cNvGrpSpPr/>
          <p:nvPr/>
        </p:nvGrpSpPr>
        <p:grpSpPr>
          <a:xfrm>
            <a:off x="2434533" y="2598651"/>
            <a:ext cx="729962" cy="119649"/>
            <a:chOff x="2703360" y="4054349"/>
            <a:chExt cx="852725" cy="139771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FE7A021F-28DF-4CFB-BE90-087C716016BD}"/>
                </a:ext>
              </a:extLst>
            </p:cNvPr>
            <p:cNvSpPr/>
            <p:nvPr/>
          </p:nvSpPr>
          <p:spPr>
            <a:xfrm>
              <a:off x="3510366" y="405434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연결선: 구부러짐 151">
              <a:extLst>
                <a:ext uri="{FF2B5EF4-FFF2-40B4-BE49-F238E27FC236}">
                  <a16:creationId xmlns:a16="http://schemas.microsoft.com/office/drawing/2014/main" id="{8E8B363E-FD0E-4498-93E6-A24DC2D883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43722" y="3731938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7DB19C1-3763-4A63-B75C-F3E670F8A56F}"/>
              </a:ext>
            </a:extLst>
          </p:cNvPr>
          <p:cNvGrpSpPr/>
          <p:nvPr/>
        </p:nvGrpSpPr>
        <p:grpSpPr>
          <a:xfrm>
            <a:off x="2998287" y="2371603"/>
            <a:ext cx="820268" cy="448454"/>
            <a:chOff x="3388985" y="3812202"/>
            <a:chExt cx="958218" cy="523874"/>
          </a:xfrm>
        </p:grpSpPr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8E5BD4B0-E616-47A8-A20B-10FEA8D08918}"/>
                </a:ext>
              </a:extLst>
            </p:cNvPr>
            <p:cNvGrpSpPr/>
            <p:nvPr/>
          </p:nvGrpSpPr>
          <p:grpSpPr>
            <a:xfrm>
              <a:off x="3388985" y="3812202"/>
              <a:ext cx="958218" cy="523874"/>
              <a:chOff x="1356985" y="3627744"/>
              <a:chExt cx="958218" cy="523874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F53B9225-1814-4C30-909E-31EE30700B14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E7F7A416-568F-4F06-8867-4260E669C4AC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A517077-8708-49E6-9964-D6547EE73E32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5A82928-1C59-444C-99EA-278125A8CD1E}"/>
                </a:ext>
              </a:extLst>
            </p:cNvPr>
            <p:cNvSpPr txBox="1"/>
            <p:nvPr/>
          </p:nvSpPr>
          <p:spPr>
            <a:xfrm>
              <a:off x="3684326" y="3864889"/>
              <a:ext cx="358039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E4C5B895-3783-48A7-9A8C-EA4769218567}"/>
              </a:ext>
            </a:extLst>
          </p:cNvPr>
          <p:cNvGrpSpPr/>
          <p:nvPr/>
        </p:nvGrpSpPr>
        <p:grpSpPr>
          <a:xfrm>
            <a:off x="5403160" y="3150394"/>
            <a:ext cx="820268" cy="448454"/>
            <a:chOff x="1890385" y="3803957"/>
            <a:chExt cx="958218" cy="523874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17ACCCC6-4838-4438-8C25-9929C4E8D04F}"/>
                </a:ext>
              </a:extLst>
            </p:cNvPr>
            <p:cNvGrpSpPr/>
            <p:nvPr/>
          </p:nvGrpSpPr>
          <p:grpSpPr>
            <a:xfrm>
              <a:off x="1890385" y="3803957"/>
              <a:ext cx="958218" cy="523874"/>
              <a:chOff x="1356985" y="3627744"/>
              <a:chExt cx="958218" cy="523874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8823D659-B8E3-4F3F-94ED-E4A131B1ABCB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BB3FA805-75D6-4DBC-AC77-57D0F8CD593F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70238424-664A-486D-A848-30C7263CE3D5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C39FC80-FBB1-4E72-87A2-7B9DE3801F21}"/>
                </a:ext>
              </a:extLst>
            </p:cNvPr>
            <p:cNvSpPr txBox="1"/>
            <p:nvPr/>
          </p:nvSpPr>
          <p:spPr>
            <a:xfrm>
              <a:off x="2208761" y="3833378"/>
              <a:ext cx="329952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DC40A3C5-3180-435A-BD0E-AA0F8ADDC12F}"/>
              </a:ext>
            </a:extLst>
          </p:cNvPr>
          <p:cNvGrpSpPr/>
          <p:nvPr/>
        </p:nvGrpSpPr>
        <p:grpSpPr>
          <a:xfrm>
            <a:off x="6544991" y="2371602"/>
            <a:ext cx="820268" cy="448455"/>
            <a:chOff x="1890385" y="3803957"/>
            <a:chExt cx="958218" cy="523875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39998C81-E2A4-4FFC-9920-61B8A2718F18}"/>
                </a:ext>
              </a:extLst>
            </p:cNvPr>
            <p:cNvGrpSpPr/>
            <p:nvPr/>
          </p:nvGrpSpPr>
          <p:grpSpPr>
            <a:xfrm>
              <a:off x="1890385" y="3803957"/>
              <a:ext cx="958218" cy="523875"/>
              <a:chOff x="1356985" y="3627744"/>
              <a:chExt cx="958218" cy="523875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C344B9AA-D400-4B78-8044-BA1C525D032D}"/>
                  </a:ext>
                </a:extLst>
              </p:cNvPr>
              <p:cNvSpPr/>
              <p:nvPr/>
            </p:nvSpPr>
            <p:spPr>
              <a:xfrm>
                <a:off x="1356985" y="3627745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64383FF1-0DA6-46C4-810A-CF543379C25C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F32E38C5-98F8-4BE3-8E3C-C4E375F866BB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16B4CBA-B31D-409A-B458-85492E2F8F0D}"/>
                </a:ext>
              </a:extLst>
            </p:cNvPr>
            <p:cNvSpPr txBox="1"/>
            <p:nvPr/>
          </p:nvSpPr>
          <p:spPr>
            <a:xfrm>
              <a:off x="2197834" y="3859896"/>
              <a:ext cx="358039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916E409A-F627-478C-BDA6-6F2D4F4897C5}"/>
              </a:ext>
            </a:extLst>
          </p:cNvPr>
          <p:cNvGrpSpPr/>
          <p:nvPr/>
        </p:nvGrpSpPr>
        <p:grpSpPr>
          <a:xfrm>
            <a:off x="4868153" y="2551034"/>
            <a:ext cx="1828353" cy="139978"/>
            <a:chOff x="1420245" y="4054349"/>
            <a:chExt cx="2135840" cy="163519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FD6F8C9E-C3C5-47D5-850D-1ABD75A55845}"/>
                </a:ext>
              </a:extLst>
            </p:cNvPr>
            <p:cNvSpPr/>
            <p:nvPr/>
          </p:nvSpPr>
          <p:spPr>
            <a:xfrm>
              <a:off x="3510366" y="405434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2" name="연결선: 구부러짐 181">
              <a:extLst>
                <a:ext uri="{FF2B5EF4-FFF2-40B4-BE49-F238E27FC236}">
                  <a16:creationId xmlns:a16="http://schemas.microsoft.com/office/drawing/2014/main" id="{262D7FCC-87EB-4EFD-BB13-5AE0B01BF5F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20245" y="4072298"/>
              <a:ext cx="2085660" cy="14557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51FC8014-2645-4C93-970F-7C1203F9BFD7}"/>
              </a:ext>
            </a:extLst>
          </p:cNvPr>
          <p:cNvSpPr/>
          <p:nvPr/>
        </p:nvSpPr>
        <p:spPr>
          <a:xfrm>
            <a:off x="7913271" y="2431603"/>
            <a:ext cx="229792" cy="239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52F4B52D-B222-4689-A728-D6CAD2D290CB}"/>
              </a:ext>
            </a:extLst>
          </p:cNvPr>
          <p:cNvGrpSpPr/>
          <p:nvPr/>
        </p:nvGrpSpPr>
        <p:grpSpPr>
          <a:xfrm>
            <a:off x="7323884" y="2539889"/>
            <a:ext cx="729962" cy="119649"/>
            <a:chOff x="1213362" y="4045564"/>
            <a:chExt cx="852725" cy="139771"/>
          </a:xfrm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61A2CD96-D0C0-4883-A0E6-51F4B10FAEEB}"/>
                </a:ext>
              </a:extLst>
            </p:cNvPr>
            <p:cNvSpPr/>
            <p:nvPr/>
          </p:nvSpPr>
          <p:spPr>
            <a:xfrm>
              <a:off x="2020368" y="4045564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6" name="연결선: 구부러짐 185">
              <a:extLst>
                <a:ext uri="{FF2B5EF4-FFF2-40B4-BE49-F238E27FC236}">
                  <a16:creationId xmlns:a16="http://schemas.microsoft.com/office/drawing/2014/main" id="{8B3B5DAD-DD80-4962-B78A-03D2EF17C0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53724" y="3723153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61BE7F9E-F260-403C-8307-C1B5F7B8ABC1}"/>
              </a:ext>
            </a:extLst>
          </p:cNvPr>
          <p:cNvGrpSpPr/>
          <p:nvPr/>
        </p:nvGrpSpPr>
        <p:grpSpPr>
          <a:xfrm>
            <a:off x="7192859" y="2469054"/>
            <a:ext cx="720411" cy="146040"/>
            <a:chOff x="2668799" y="3913119"/>
            <a:chExt cx="841567" cy="170600"/>
          </a:xfrm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8AD28BA0-35B0-4AE8-8EF2-F1C18D176251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9" name="연결선: 구부러짐 188">
              <a:extLst>
                <a:ext uri="{FF2B5EF4-FFF2-40B4-BE49-F238E27FC236}">
                  <a16:creationId xmlns:a16="http://schemas.microsoft.com/office/drawing/2014/main" id="{1A3C7425-DE29-4439-99B7-7E1586D8D89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048185" y="3572757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EBC61A-865B-4FBB-8042-8E52B8BA33BD}"/>
              </a:ext>
            </a:extLst>
          </p:cNvPr>
          <p:cNvSpPr txBox="1"/>
          <p:nvPr/>
        </p:nvSpPr>
        <p:spPr>
          <a:xfrm>
            <a:off x="989942" y="1572045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erase</a:t>
            </a:r>
            <a:r>
              <a:rPr lang="en-US" altLang="ko-KR" dirty="0"/>
              <a:t>(p)</a:t>
            </a:r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D5316AE-BD97-493A-911B-D51FD09BFD26}"/>
              </a:ext>
            </a:extLst>
          </p:cNvPr>
          <p:cNvGrpSpPr/>
          <p:nvPr/>
        </p:nvGrpSpPr>
        <p:grpSpPr>
          <a:xfrm>
            <a:off x="4180522" y="2371603"/>
            <a:ext cx="820268" cy="448454"/>
            <a:chOff x="1890385" y="3803957"/>
            <a:chExt cx="958218" cy="523874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46F2859F-41E5-4B72-B36C-2F14E2D30286}"/>
                </a:ext>
              </a:extLst>
            </p:cNvPr>
            <p:cNvGrpSpPr/>
            <p:nvPr/>
          </p:nvGrpSpPr>
          <p:grpSpPr>
            <a:xfrm>
              <a:off x="1890385" y="3803957"/>
              <a:ext cx="958218" cy="523874"/>
              <a:chOff x="1356985" y="3627744"/>
              <a:chExt cx="958218" cy="523874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E158D69-B014-4CB2-A086-3860BED032BB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7EC5AF0-A72B-4839-A618-6F72EA6E9C64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B18F483-6ECA-4268-95A5-A6308896554F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F58554F-A81D-4664-984B-DF49DD5DAB5D}"/>
                </a:ext>
              </a:extLst>
            </p:cNvPr>
            <p:cNvSpPr txBox="1"/>
            <p:nvPr/>
          </p:nvSpPr>
          <p:spPr>
            <a:xfrm>
              <a:off x="2212695" y="3843006"/>
              <a:ext cx="322461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z</a:t>
              </a:r>
              <a:endParaRPr lang="ko-KR" altLang="en-US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CE8075D-25BE-404B-B8FB-F449FE0F54EC}"/>
              </a:ext>
            </a:extLst>
          </p:cNvPr>
          <p:cNvGrpSpPr/>
          <p:nvPr/>
        </p:nvGrpSpPr>
        <p:grpSpPr>
          <a:xfrm>
            <a:off x="3647653" y="2474460"/>
            <a:ext cx="720410" cy="146040"/>
            <a:chOff x="2668799" y="3913119"/>
            <a:chExt cx="841566" cy="170600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891F847-B2FC-44B3-9F3B-C5F88AA0F35D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연결선: 구부러짐 78">
              <a:extLst>
                <a:ext uri="{FF2B5EF4-FFF2-40B4-BE49-F238E27FC236}">
                  <a16:creationId xmlns:a16="http://schemas.microsoft.com/office/drawing/2014/main" id="{76718226-40BF-4C17-856A-D8C43FC79E47}"/>
                </a:ext>
              </a:extLst>
            </p:cNvPr>
            <p:cNvCxnSpPr>
              <a:cxnSpLocks/>
              <a:stCxn id="78" idx="7"/>
            </p:cNvCxnSpPr>
            <p:nvPr/>
          </p:nvCxnSpPr>
          <p:spPr>
            <a:xfrm rot="5400000" flipH="1" flipV="1">
              <a:off x="3048184" y="3572757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17E45EC-1968-4225-A326-717B4A378655}"/>
              </a:ext>
            </a:extLst>
          </p:cNvPr>
          <p:cNvGrpSpPr/>
          <p:nvPr/>
        </p:nvGrpSpPr>
        <p:grpSpPr>
          <a:xfrm>
            <a:off x="3634557" y="2588788"/>
            <a:ext cx="729962" cy="119649"/>
            <a:chOff x="2703360" y="4054349"/>
            <a:chExt cx="852725" cy="139771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B5050D1-1A5C-4D4A-8A38-B5F735B816DD}"/>
                </a:ext>
              </a:extLst>
            </p:cNvPr>
            <p:cNvSpPr/>
            <p:nvPr/>
          </p:nvSpPr>
          <p:spPr>
            <a:xfrm>
              <a:off x="3510366" y="405434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연결선: 구부러짐 87">
              <a:extLst>
                <a:ext uri="{FF2B5EF4-FFF2-40B4-BE49-F238E27FC236}">
                  <a16:creationId xmlns:a16="http://schemas.microsoft.com/office/drawing/2014/main" id="{E3376AB5-6E0D-46EC-B7D7-FAFB98E539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43722" y="3731938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4B7725D-F14B-4C23-AE3A-54327F5B43E0}"/>
              </a:ext>
            </a:extLst>
          </p:cNvPr>
          <p:cNvGrpSpPr/>
          <p:nvPr/>
        </p:nvGrpSpPr>
        <p:grpSpPr>
          <a:xfrm>
            <a:off x="4845832" y="2500124"/>
            <a:ext cx="1800905" cy="120376"/>
            <a:chOff x="2668799" y="3943099"/>
            <a:chExt cx="2103775" cy="140620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8B6BCEED-9716-49A0-9158-F2AB999854BB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연결선: 구부러짐 90">
              <a:extLst>
                <a:ext uri="{FF2B5EF4-FFF2-40B4-BE49-F238E27FC236}">
                  <a16:creationId xmlns:a16="http://schemas.microsoft.com/office/drawing/2014/main" id="{9CF5B853-5840-45D2-A612-EE535DC51344}"/>
                </a:ext>
              </a:extLst>
            </p:cNvPr>
            <p:cNvCxnSpPr>
              <a:cxnSpLocks/>
              <a:stCxn id="90" idx="7"/>
            </p:cNvCxnSpPr>
            <p:nvPr/>
          </p:nvCxnSpPr>
          <p:spPr>
            <a:xfrm rot="5400000" flipH="1" flipV="1">
              <a:off x="3694278" y="2956644"/>
              <a:ext cx="91841" cy="2064751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연결선: 구부러짐 105">
            <a:extLst>
              <a:ext uri="{FF2B5EF4-FFF2-40B4-BE49-F238E27FC236}">
                <a16:creationId xmlns:a16="http://schemas.microsoft.com/office/drawing/2014/main" id="{D7C99868-846E-4172-947C-B01AFCFC6F9A}"/>
              </a:ext>
            </a:extLst>
          </p:cNvPr>
          <p:cNvCxnSpPr>
            <a:cxnSpLocks/>
            <a:endCxn id="70" idx="2"/>
          </p:cNvCxnSpPr>
          <p:nvPr/>
        </p:nvCxnSpPr>
        <p:spPr>
          <a:xfrm rot="10800000">
            <a:off x="4868152" y="2820059"/>
            <a:ext cx="624688" cy="5101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25133712-63EA-4C78-A1F7-967FC23EB1BD}"/>
              </a:ext>
            </a:extLst>
          </p:cNvPr>
          <p:cNvCxnSpPr>
            <a:cxnSpLocks/>
            <a:stCxn id="164" idx="3"/>
          </p:cNvCxnSpPr>
          <p:nvPr/>
        </p:nvCxnSpPr>
        <p:spPr>
          <a:xfrm flipV="1">
            <a:off x="6212433" y="2820056"/>
            <a:ext cx="535008" cy="55456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77DC4F-FDCE-4508-95D9-77E68B330F9C}"/>
              </a:ext>
            </a:extLst>
          </p:cNvPr>
          <p:cNvSpPr/>
          <p:nvPr/>
        </p:nvSpPr>
        <p:spPr>
          <a:xfrm>
            <a:off x="3647653" y="3637274"/>
            <a:ext cx="794565" cy="5389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tmp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36BBDC3-2564-4911-94F1-46F6AE4EC716}"/>
              </a:ext>
            </a:extLst>
          </p:cNvPr>
          <p:cNvCxnSpPr>
            <a:stCxn id="9" idx="3"/>
            <a:endCxn id="163" idx="1"/>
          </p:cNvCxnSpPr>
          <p:nvPr/>
        </p:nvCxnSpPr>
        <p:spPr>
          <a:xfrm flipV="1">
            <a:off x="4442218" y="3374621"/>
            <a:ext cx="960942" cy="532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화살표: 아래쪽 95">
            <a:extLst>
              <a:ext uri="{FF2B5EF4-FFF2-40B4-BE49-F238E27FC236}">
                <a16:creationId xmlns:a16="http://schemas.microsoft.com/office/drawing/2014/main" id="{37111C3A-D7D3-454A-8E19-486064D9AF73}"/>
              </a:ext>
            </a:extLst>
          </p:cNvPr>
          <p:cNvSpPr/>
          <p:nvPr/>
        </p:nvSpPr>
        <p:spPr>
          <a:xfrm>
            <a:off x="5561901" y="1734128"/>
            <a:ext cx="554994" cy="525600"/>
          </a:xfrm>
          <a:prstGeom prst="down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452CD87-CCC8-40FE-8DAF-590541F0A26A}"/>
              </a:ext>
            </a:extLst>
          </p:cNvPr>
          <p:cNvSpPr txBox="1"/>
          <p:nvPr/>
        </p:nvSpPr>
        <p:spPr>
          <a:xfrm>
            <a:off x="1816052" y="2109175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7243CC-43C3-41B8-B755-90C76780505B}"/>
              </a:ext>
            </a:extLst>
          </p:cNvPr>
          <p:cNvSpPr txBox="1"/>
          <p:nvPr/>
        </p:nvSpPr>
        <p:spPr>
          <a:xfrm>
            <a:off x="2997451" y="2109175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5ED5F5-4021-47C5-977A-435F8208A6D8}"/>
              </a:ext>
            </a:extLst>
          </p:cNvPr>
          <p:cNvSpPr txBox="1"/>
          <p:nvPr/>
        </p:nvSpPr>
        <p:spPr>
          <a:xfrm>
            <a:off x="5405999" y="2886785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C</a:t>
            </a:r>
            <a:endParaRPr lang="ko-KR" altLang="en-US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8317436-B39E-499B-912F-12E8989AFC03}"/>
              </a:ext>
            </a:extLst>
          </p:cNvPr>
          <p:cNvSpPr txBox="1"/>
          <p:nvPr/>
        </p:nvSpPr>
        <p:spPr>
          <a:xfrm>
            <a:off x="6542653" y="2109175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D</a:t>
            </a:r>
            <a:endParaRPr lang="ko-KR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9F80097-B0B5-4B24-B90D-7BEDA210B1A0}"/>
              </a:ext>
            </a:extLst>
          </p:cNvPr>
          <p:cNvSpPr txBox="1"/>
          <p:nvPr/>
        </p:nvSpPr>
        <p:spPr>
          <a:xfrm>
            <a:off x="4180903" y="2109175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E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42100F-F171-4A99-831B-638CB5C62208}"/>
              </a:ext>
            </a:extLst>
          </p:cNvPr>
          <p:cNvSpPr txBox="1"/>
          <p:nvPr/>
        </p:nvSpPr>
        <p:spPr>
          <a:xfrm>
            <a:off x="4193603" y="4253789"/>
            <a:ext cx="4605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노드 </a:t>
            </a:r>
            <a:r>
              <a:rPr lang="en-US" altLang="ko-KR" dirty="0"/>
              <a:t>C</a:t>
            </a:r>
            <a:r>
              <a:rPr lang="ko-KR" altLang="en-US" dirty="0"/>
              <a:t>와 노드 </a:t>
            </a:r>
            <a:r>
              <a:rPr lang="en-US" altLang="ko-KR" dirty="0"/>
              <a:t>C</a:t>
            </a:r>
            <a:r>
              <a:rPr lang="ko-KR" altLang="en-US" dirty="0"/>
              <a:t>의 앞</a:t>
            </a:r>
            <a:r>
              <a:rPr lang="en-US" altLang="ko-KR" dirty="0"/>
              <a:t>, </a:t>
            </a:r>
            <a:r>
              <a:rPr lang="ko-KR" altLang="en-US" dirty="0"/>
              <a:t>뒤 노드간 연결을 해제</a:t>
            </a:r>
            <a:endParaRPr lang="en-US" altLang="ko-KR" dirty="0"/>
          </a:p>
          <a:p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노드 </a:t>
            </a:r>
            <a:r>
              <a:rPr lang="en-US" altLang="ko-KR" dirty="0"/>
              <a:t>E</a:t>
            </a:r>
            <a:r>
              <a:rPr lang="ko-KR" altLang="en-US" dirty="0"/>
              <a:t>와 노드 </a:t>
            </a:r>
            <a:r>
              <a:rPr lang="en-US" altLang="ko-KR" dirty="0"/>
              <a:t>D</a:t>
            </a:r>
            <a:r>
              <a:rPr lang="ko-KR" altLang="en-US" dirty="0"/>
              <a:t>를 서로 연결</a:t>
            </a:r>
          </a:p>
        </p:txBody>
      </p:sp>
    </p:spTree>
    <p:extLst>
      <p:ext uri="{BB962C8B-B14F-4D97-AF65-F5344CB8AC3E}">
        <p14:creationId xmlns:p14="http://schemas.microsoft.com/office/powerpoint/2010/main" val="118214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55"/>
    </mc:Choice>
    <mc:Fallback xmlns="">
      <p:transition spd="slow" advTm="3045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4A3C3DC-C331-4315-A73B-EB85B8D715C5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리스트</a:t>
            </a:r>
            <a:endParaRPr lang="ko-KR" altLang="en-US" dirty="0"/>
          </a:p>
        </p:txBody>
      </p:sp>
      <p:pic>
        <p:nvPicPr>
          <p:cNvPr id="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766A693-DD53-4A59-9076-FD3E35E5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A9D34ABF-7556-4DDB-98EB-52451C74AC95}"/>
              </a:ext>
            </a:extLst>
          </p:cNvPr>
          <p:cNvSpPr txBox="1"/>
          <p:nvPr/>
        </p:nvSpPr>
        <p:spPr>
          <a:xfrm>
            <a:off x="842955" y="1022604"/>
            <a:ext cx="298480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8</a:t>
            </a:r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083975FE-D445-49F7-993B-FEB3845614D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이중 </a:t>
            </a:r>
            <a:r>
              <a:rPr lang="ko-KR" altLang="en-US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링크드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리스트 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erase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97BD4CF4-1D98-4EFF-B01B-121EC6FFF1DB}"/>
              </a:ext>
            </a:extLst>
          </p:cNvPr>
          <p:cNvGrpSpPr/>
          <p:nvPr/>
        </p:nvGrpSpPr>
        <p:grpSpPr>
          <a:xfrm>
            <a:off x="2044496" y="2515582"/>
            <a:ext cx="820268" cy="448454"/>
            <a:chOff x="1890385" y="3803957"/>
            <a:chExt cx="958218" cy="523874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97CE0E47-EF14-457A-9612-B6D9E977140D}"/>
                </a:ext>
              </a:extLst>
            </p:cNvPr>
            <p:cNvGrpSpPr/>
            <p:nvPr/>
          </p:nvGrpSpPr>
          <p:grpSpPr>
            <a:xfrm>
              <a:off x="1890385" y="3803957"/>
              <a:ext cx="958218" cy="523874"/>
              <a:chOff x="1356985" y="3627744"/>
              <a:chExt cx="958218" cy="523874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55E60B0F-DE4C-46B2-8917-BD21F4C2CC17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B89CB34F-D824-45FC-B119-29C68D6B052B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E5D376D6-7CC5-43C6-A2F6-426C99EB281B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8647388-6C97-42F3-91CD-CF7525C5E81B}"/>
                </a:ext>
              </a:extLst>
            </p:cNvPr>
            <p:cNvSpPr txBox="1"/>
            <p:nvPr/>
          </p:nvSpPr>
          <p:spPr>
            <a:xfrm>
              <a:off x="2222891" y="3853317"/>
              <a:ext cx="344932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419A49F-F067-4796-BA5E-922C1F4B0003}"/>
              </a:ext>
            </a:extLst>
          </p:cNvPr>
          <p:cNvSpPr/>
          <p:nvPr/>
        </p:nvSpPr>
        <p:spPr>
          <a:xfrm>
            <a:off x="1218386" y="2613211"/>
            <a:ext cx="229792" cy="239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1AC395E7-F96B-497C-9CFE-5B0B10326DEA}"/>
              </a:ext>
            </a:extLst>
          </p:cNvPr>
          <p:cNvSpPr/>
          <p:nvPr/>
        </p:nvSpPr>
        <p:spPr>
          <a:xfrm>
            <a:off x="1310168" y="2706254"/>
            <a:ext cx="39137" cy="489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연결선: 구부러짐 142">
            <a:extLst>
              <a:ext uri="{FF2B5EF4-FFF2-40B4-BE49-F238E27FC236}">
                <a16:creationId xmlns:a16="http://schemas.microsoft.com/office/drawing/2014/main" id="{D67698BA-7AB6-4A51-876F-3DC479B0E72B}"/>
              </a:ext>
            </a:extLst>
          </p:cNvPr>
          <p:cNvCxnSpPr>
            <a:cxnSpLocks/>
            <a:stCxn id="142" idx="7"/>
          </p:cNvCxnSpPr>
          <p:nvPr/>
        </p:nvCxnSpPr>
        <p:spPr>
          <a:xfrm rot="5400000" flipH="1" flipV="1">
            <a:off x="1634935" y="2317775"/>
            <a:ext cx="104282" cy="68700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A4CF6FFE-C6EA-4F1B-8CBE-F62F7D0DF11A}"/>
              </a:ext>
            </a:extLst>
          </p:cNvPr>
          <p:cNvGrpSpPr/>
          <p:nvPr/>
        </p:nvGrpSpPr>
        <p:grpSpPr>
          <a:xfrm>
            <a:off x="1464941" y="2715349"/>
            <a:ext cx="729962" cy="119649"/>
            <a:chOff x="1213362" y="4045564"/>
            <a:chExt cx="852725" cy="139771"/>
          </a:xfrm>
        </p:grpSpPr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FA07F462-8FB4-4501-B410-89278ECF44A2}"/>
                </a:ext>
              </a:extLst>
            </p:cNvPr>
            <p:cNvSpPr/>
            <p:nvPr/>
          </p:nvSpPr>
          <p:spPr>
            <a:xfrm>
              <a:off x="2020368" y="4045564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6" name="연결선: 구부러짐 145">
              <a:extLst>
                <a:ext uri="{FF2B5EF4-FFF2-40B4-BE49-F238E27FC236}">
                  <a16:creationId xmlns:a16="http://schemas.microsoft.com/office/drawing/2014/main" id="{FA05473C-6335-4B18-8BEF-CCD2D25FE1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53724" y="3723153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6DE14BA-9C01-47D9-9B8F-C0B0771B850C}"/>
              </a:ext>
            </a:extLst>
          </p:cNvPr>
          <p:cNvGrpSpPr/>
          <p:nvPr/>
        </p:nvGrpSpPr>
        <p:grpSpPr>
          <a:xfrm>
            <a:off x="2710846" y="2601972"/>
            <a:ext cx="720410" cy="146040"/>
            <a:chOff x="2668799" y="3913119"/>
            <a:chExt cx="841566" cy="170600"/>
          </a:xfrm>
        </p:grpSpPr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D73C718-0BB6-4E5F-9E3E-C8D626D4C03D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연결선: 구부러짐 148">
              <a:extLst>
                <a:ext uri="{FF2B5EF4-FFF2-40B4-BE49-F238E27FC236}">
                  <a16:creationId xmlns:a16="http://schemas.microsoft.com/office/drawing/2014/main" id="{B79AA6C8-01C6-4844-BC8A-FC90CBA02F6B}"/>
                </a:ext>
              </a:extLst>
            </p:cNvPr>
            <p:cNvCxnSpPr>
              <a:cxnSpLocks/>
              <a:stCxn id="148" idx="7"/>
            </p:cNvCxnSpPr>
            <p:nvPr/>
          </p:nvCxnSpPr>
          <p:spPr>
            <a:xfrm rot="5400000" flipH="1" flipV="1">
              <a:off x="3048184" y="3572757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D4416ABF-5B26-4A95-8B43-BCCC53313EB5}"/>
              </a:ext>
            </a:extLst>
          </p:cNvPr>
          <p:cNvGrpSpPr/>
          <p:nvPr/>
        </p:nvGrpSpPr>
        <p:grpSpPr>
          <a:xfrm>
            <a:off x="2755045" y="2708783"/>
            <a:ext cx="729962" cy="119649"/>
            <a:chOff x="2703360" y="4054349"/>
            <a:chExt cx="852725" cy="139771"/>
          </a:xfrm>
        </p:grpSpPr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FE7A021F-28DF-4CFB-BE90-087C716016BD}"/>
                </a:ext>
              </a:extLst>
            </p:cNvPr>
            <p:cNvSpPr/>
            <p:nvPr/>
          </p:nvSpPr>
          <p:spPr>
            <a:xfrm>
              <a:off x="3510366" y="405434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연결선: 구부러짐 151">
              <a:extLst>
                <a:ext uri="{FF2B5EF4-FFF2-40B4-BE49-F238E27FC236}">
                  <a16:creationId xmlns:a16="http://schemas.microsoft.com/office/drawing/2014/main" id="{8E8B363E-FD0E-4498-93E6-A24DC2D883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43722" y="3731938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7DB19C1-3763-4A63-B75C-F3E670F8A56F}"/>
              </a:ext>
            </a:extLst>
          </p:cNvPr>
          <p:cNvGrpSpPr/>
          <p:nvPr/>
        </p:nvGrpSpPr>
        <p:grpSpPr>
          <a:xfrm>
            <a:off x="3308248" y="2515582"/>
            <a:ext cx="820268" cy="448454"/>
            <a:chOff x="3388985" y="3812202"/>
            <a:chExt cx="958218" cy="523874"/>
          </a:xfrm>
        </p:grpSpPr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8E5BD4B0-E616-47A8-A20B-10FEA8D08918}"/>
                </a:ext>
              </a:extLst>
            </p:cNvPr>
            <p:cNvGrpSpPr/>
            <p:nvPr/>
          </p:nvGrpSpPr>
          <p:grpSpPr>
            <a:xfrm>
              <a:off x="3388985" y="3812202"/>
              <a:ext cx="958218" cy="523874"/>
              <a:chOff x="1356985" y="3627744"/>
              <a:chExt cx="958218" cy="523874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F53B9225-1814-4C30-909E-31EE30700B14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E7F7A416-568F-4F06-8867-4260E669C4AC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A517077-8708-49E6-9964-D6547EE73E32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5A82928-1C59-444C-99EA-278125A8CD1E}"/>
                </a:ext>
              </a:extLst>
            </p:cNvPr>
            <p:cNvSpPr txBox="1"/>
            <p:nvPr/>
          </p:nvSpPr>
          <p:spPr>
            <a:xfrm>
              <a:off x="3692039" y="3855085"/>
              <a:ext cx="358039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DC40A3C5-3180-435A-BD0E-AA0F8ADDC12F}"/>
              </a:ext>
            </a:extLst>
          </p:cNvPr>
          <p:cNvGrpSpPr/>
          <p:nvPr/>
        </p:nvGrpSpPr>
        <p:grpSpPr>
          <a:xfrm>
            <a:off x="5835752" y="2515582"/>
            <a:ext cx="820268" cy="448455"/>
            <a:chOff x="1890385" y="3803957"/>
            <a:chExt cx="958218" cy="523875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39998C81-E2A4-4FFC-9920-61B8A2718F18}"/>
                </a:ext>
              </a:extLst>
            </p:cNvPr>
            <p:cNvGrpSpPr/>
            <p:nvPr/>
          </p:nvGrpSpPr>
          <p:grpSpPr>
            <a:xfrm>
              <a:off x="1890385" y="3803957"/>
              <a:ext cx="958218" cy="523875"/>
              <a:chOff x="1356985" y="3627744"/>
              <a:chExt cx="958218" cy="523875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C344B9AA-D400-4B78-8044-BA1C525D032D}"/>
                  </a:ext>
                </a:extLst>
              </p:cNvPr>
              <p:cNvSpPr/>
              <p:nvPr/>
            </p:nvSpPr>
            <p:spPr>
              <a:xfrm>
                <a:off x="1356985" y="3627745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64383FF1-0DA6-46C4-810A-CF543379C25C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F32E38C5-98F8-4BE3-8E3C-C4E375F866BB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16B4CBA-B31D-409A-B458-85492E2F8F0D}"/>
                </a:ext>
              </a:extLst>
            </p:cNvPr>
            <p:cNvSpPr txBox="1"/>
            <p:nvPr/>
          </p:nvSpPr>
          <p:spPr>
            <a:xfrm>
              <a:off x="2205134" y="3863942"/>
              <a:ext cx="358039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51FC8014-2645-4C93-970F-7C1203F9BFD7}"/>
              </a:ext>
            </a:extLst>
          </p:cNvPr>
          <p:cNvSpPr/>
          <p:nvPr/>
        </p:nvSpPr>
        <p:spPr>
          <a:xfrm>
            <a:off x="7216165" y="2572633"/>
            <a:ext cx="229792" cy="239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52F4B52D-B222-4689-A728-D6CAD2D290CB}"/>
              </a:ext>
            </a:extLst>
          </p:cNvPr>
          <p:cNvGrpSpPr/>
          <p:nvPr/>
        </p:nvGrpSpPr>
        <p:grpSpPr>
          <a:xfrm>
            <a:off x="6590321" y="2695351"/>
            <a:ext cx="729962" cy="119649"/>
            <a:chOff x="1213362" y="4045564"/>
            <a:chExt cx="852725" cy="139771"/>
          </a:xfrm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61A2CD96-D0C0-4883-A0E6-51F4B10FAEEB}"/>
                </a:ext>
              </a:extLst>
            </p:cNvPr>
            <p:cNvSpPr/>
            <p:nvPr/>
          </p:nvSpPr>
          <p:spPr>
            <a:xfrm>
              <a:off x="2020368" y="4045564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6" name="연결선: 구부러짐 185">
              <a:extLst>
                <a:ext uri="{FF2B5EF4-FFF2-40B4-BE49-F238E27FC236}">
                  <a16:creationId xmlns:a16="http://schemas.microsoft.com/office/drawing/2014/main" id="{8B3B5DAD-DD80-4962-B78A-03D2EF17C0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53724" y="3723153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61BE7F9E-F260-403C-8307-C1B5F7B8ABC1}"/>
              </a:ext>
            </a:extLst>
          </p:cNvPr>
          <p:cNvGrpSpPr/>
          <p:nvPr/>
        </p:nvGrpSpPr>
        <p:grpSpPr>
          <a:xfrm>
            <a:off x="6524995" y="2581095"/>
            <a:ext cx="720411" cy="146041"/>
            <a:chOff x="2668799" y="3913118"/>
            <a:chExt cx="841567" cy="170601"/>
          </a:xfrm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8AD28BA0-35B0-4AE8-8EF2-F1C18D176251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9" name="연결선: 구부러짐 188">
              <a:extLst>
                <a:ext uri="{FF2B5EF4-FFF2-40B4-BE49-F238E27FC236}">
                  <a16:creationId xmlns:a16="http://schemas.microsoft.com/office/drawing/2014/main" id="{1A3C7425-DE29-4439-99B7-7E1586D8D89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048185" y="3572757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EBC61A-865B-4FBB-8042-8E52B8BA33BD}"/>
              </a:ext>
            </a:extLst>
          </p:cNvPr>
          <p:cNvSpPr txBox="1"/>
          <p:nvPr/>
        </p:nvSpPr>
        <p:spPr>
          <a:xfrm>
            <a:off x="989942" y="1572045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erase</a:t>
            </a:r>
            <a:r>
              <a:rPr lang="en-US" altLang="ko-KR" dirty="0"/>
              <a:t>(p)</a:t>
            </a:r>
            <a:endParaRPr lang="ko-KR" altLang="en-US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D5316AE-BD97-493A-911B-D51FD09BFD26}"/>
              </a:ext>
            </a:extLst>
          </p:cNvPr>
          <p:cNvGrpSpPr/>
          <p:nvPr/>
        </p:nvGrpSpPr>
        <p:grpSpPr>
          <a:xfrm>
            <a:off x="4572000" y="2515582"/>
            <a:ext cx="820268" cy="448454"/>
            <a:chOff x="1890385" y="3803957"/>
            <a:chExt cx="958218" cy="523874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46F2859F-41E5-4B72-B36C-2F14E2D30286}"/>
                </a:ext>
              </a:extLst>
            </p:cNvPr>
            <p:cNvGrpSpPr/>
            <p:nvPr/>
          </p:nvGrpSpPr>
          <p:grpSpPr>
            <a:xfrm>
              <a:off x="1890385" y="3803957"/>
              <a:ext cx="958218" cy="523874"/>
              <a:chOff x="1356985" y="3627744"/>
              <a:chExt cx="958218" cy="523874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AE158D69-B014-4CB2-A086-3860BED032BB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958218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7EC5AF0-A72B-4839-A618-6F72EA6E9C64}"/>
                  </a:ext>
                </a:extLst>
              </p:cNvPr>
              <p:cNvSpPr/>
              <p:nvPr/>
            </p:nvSpPr>
            <p:spPr>
              <a:xfrm>
                <a:off x="1356985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B18F483-6ECA-4268-95A5-A6308896554F}"/>
                  </a:ext>
                </a:extLst>
              </p:cNvPr>
              <p:cNvSpPr/>
              <p:nvPr/>
            </p:nvSpPr>
            <p:spPr>
              <a:xfrm>
                <a:off x="2005313" y="3627744"/>
                <a:ext cx="309890" cy="52387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F58554F-A81D-4664-984B-DF49DD5DAB5D}"/>
                </a:ext>
              </a:extLst>
            </p:cNvPr>
            <p:cNvSpPr txBox="1"/>
            <p:nvPr/>
          </p:nvSpPr>
          <p:spPr>
            <a:xfrm>
              <a:off x="2240969" y="3846840"/>
              <a:ext cx="322461" cy="431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z</a:t>
              </a:r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6262ECC-65BF-4CFE-B6CA-E40C094EA2D2}"/>
              </a:ext>
            </a:extLst>
          </p:cNvPr>
          <p:cNvGrpSpPr/>
          <p:nvPr/>
        </p:nvGrpSpPr>
        <p:grpSpPr>
          <a:xfrm>
            <a:off x="4010940" y="2609136"/>
            <a:ext cx="720410" cy="146040"/>
            <a:chOff x="2668799" y="3913119"/>
            <a:chExt cx="841566" cy="170600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F0890E3-6663-4981-84C1-98477E0F44D0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연결선: 구부러짐 77">
              <a:extLst>
                <a:ext uri="{FF2B5EF4-FFF2-40B4-BE49-F238E27FC236}">
                  <a16:creationId xmlns:a16="http://schemas.microsoft.com/office/drawing/2014/main" id="{2A88402A-3145-49E9-8E78-8BCFC2AF1AEF}"/>
                </a:ext>
              </a:extLst>
            </p:cNvPr>
            <p:cNvCxnSpPr>
              <a:cxnSpLocks/>
              <a:stCxn id="77" idx="7"/>
            </p:cNvCxnSpPr>
            <p:nvPr/>
          </p:nvCxnSpPr>
          <p:spPr>
            <a:xfrm rot="5400000" flipH="1" flipV="1">
              <a:off x="3048184" y="3572757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E98CEE1-78C1-465F-8C61-FAE93217A371}"/>
              </a:ext>
            </a:extLst>
          </p:cNvPr>
          <p:cNvGrpSpPr/>
          <p:nvPr/>
        </p:nvGrpSpPr>
        <p:grpSpPr>
          <a:xfrm>
            <a:off x="5280761" y="2601972"/>
            <a:ext cx="720410" cy="146040"/>
            <a:chOff x="2668799" y="3913119"/>
            <a:chExt cx="841566" cy="170600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106E6CE-BCE1-472F-A3C8-35B7B92E1FBB}"/>
                </a:ext>
              </a:extLst>
            </p:cNvPr>
            <p:cNvSpPr/>
            <p:nvPr/>
          </p:nvSpPr>
          <p:spPr>
            <a:xfrm>
              <a:off x="2668799" y="402656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연결선: 구부러짐 87">
              <a:extLst>
                <a:ext uri="{FF2B5EF4-FFF2-40B4-BE49-F238E27FC236}">
                  <a16:creationId xmlns:a16="http://schemas.microsoft.com/office/drawing/2014/main" id="{78523E2E-C38E-4C12-AAF2-9A4153A28551}"/>
                </a:ext>
              </a:extLst>
            </p:cNvPr>
            <p:cNvCxnSpPr>
              <a:cxnSpLocks/>
              <a:stCxn id="84" idx="7"/>
            </p:cNvCxnSpPr>
            <p:nvPr/>
          </p:nvCxnSpPr>
          <p:spPr>
            <a:xfrm rot="5400000" flipH="1" flipV="1">
              <a:off x="3048184" y="3572757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75D0DC9-3F23-4006-8266-98343F3B437F}"/>
              </a:ext>
            </a:extLst>
          </p:cNvPr>
          <p:cNvGrpSpPr/>
          <p:nvPr/>
        </p:nvGrpSpPr>
        <p:grpSpPr>
          <a:xfrm>
            <a:off x="3974001" y="2721591"/>
            <a:ext cx="729962" cy="119649"/>
            <a:chOff x="2703360" y="4054349"/>
            <a:chExt cx="852725" cy="139771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89836C40-CE96-48D9-A837-3C308818BCBF}"/>
                </a:ext>
              </a:extLst>
            </p:cNvPr>
            <p:cNvSpPr/>
            <p:nvPr/>
          </p:nvSpPr>
          <p:spPr>
            <a:xfrm>
              <a:off x="3510366" y="405434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연결선: 구부러짐 90">
              <a:extLst>
                <a:ext uri="{FF2B5EF4-FFF2-40B4-BE49-F238E27FC236}">
                  <a16:creationId xmlns:a16="http://schemas.microsoft.com/office/drawing/2014/main" id="{66EE2118-6FE8-45A0-B097-6BF4522341F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43722" y="3731938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B9D553D-E0B2-45AF-B015-68354CA40B58}"/>
              </a:ext>
            </a:extLst>
          </p:cNvPr>
          <p:cNvGrpSpPr/>
          <p:nvPr/>
        </p:nvGrpSpPr>
        <p:grpSpPr>
          <a:xfrm>
            <a:off x="5249029" y="2727136"/>
            <a:ext cx="729962" cy="119649"/>
            <a:chOff x="2703360" y="4054349"/>
            <a:chExt cx="852725" cy="139771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60EBA03A-0D9C-4647-99A2-3142AC43AE3C}"/>
                </a:ext>
              </a:extLst>
            </p:cNvPr>
            <p:cNvSpPr/>
            <p:nvPr/>
          </p:nvSpPr>
          <p:spPr>
            <a:xfrm>
              <a:off x="3510366" y="4054349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연결선: 구부러짐 99">
              <a:extLst>
                <a:ext uri="{FF2B5EF4-FFF2-40B4-BE49-F238E27FC236}">
                  <a16:creationId xmlns:a16="http://schemas.microsoft.com/office/drawing/2014/main" id="{5DA83BA5-5D19-450D-8477-81E951B0ED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43722" y="3731938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67E00D52-D740-43F0-BD0E-F4B16CC4DE26}"/>
              </a:ext>
            </a:extLst>
          </p:cNvPr>
          <p:cNvSpPr txBox="1"/>
          <p:nvPr/>
        </p:nvSpPr>
        <p:spPr>
          <a:xfrm>
            <a:off x="4128516" y="3286408"/>
            <a:ext cx="3344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임시 포인터가 가리키는 노드와</a:t>
            </a:r>
            <a:endParaRPr lang="en-US" altLang="ko-KR" dirty="0"/>
          </a:p>
          <a:p>
            <a:r>
              <a:rPr lang="ko-KR" altLang="en-US" dirty="0"/>
              <a:t>임시 포인터 제거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62F83FE-56F8-EE40-A276-538F8E8EC44E}"/>
              </a:ext>
            </a:extLst>
          </p:cNvPr>
          <p:cNvSpPr txBox="1"/>
          <p:nvPr/>
        </p:nvSpPr>
        <p:spPr>
          <a:xfrm>
            <a:off x="4124302" y="3871183"/>
            <a:ext cx="357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노드 삭제 이후 반복자 </a:t>
            </a:r>
            <a:r>
              <a:rPr lang="en-US" altLang="ko-KR" dirty="0"/>
              <a:t>p</a:t>
            </a:r>
            <a:r>
              <a:rPr lang="ko-KR" altLang="en-US" dirty="0"/>
              <a:t>는 무효화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63920F-EB57-48C0-9127-7C661416ACE5}"/>
              </a:ext>
            </a:extLst>
          </p:cNvPr>
          <p:cNvSpPr txBox="1"/>
          <p:nvPr/>
        </p:nvSpPr>
        <p:spPr>
          <a:xfrm>
            <a:off x="2044838" y="2253536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F0FD04-271F-4EA6-A22E-34534C4E7F5A}"/>
              </a:ext>
            </a:extLst>
          </p:cNvPr>
          <p:cNvSpPr txBox="1"/>
          <p:nvPr/>
        </p:nvSpPr>
        <p:spPr>
          <a:xfrm>
            <a:off x="3309441" y="2253536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3DEBD0-527B-446E-808E-8C0593DF72C1}"/>
              </a:ext>
            </a:extLst>
          </p:cNvPr>
          <p:cNvSpPr txBox="1"/>
          <p:nvPr/>
        </p:nvSpPr>
        <p:spPr>
          <a:xfrm>
            <a:off x="5837189" y="2253536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D</a:t>
            </a:r>
            <a:endParaRPr lang="ko-KR" alt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166B10-AA0B-4BBC-8446-9F19C3DBBCB8}"/>
              </a:ext>
            </a:extLst>
          </p:cNvPr>
          <p:cNvSpPr txBox="1"/>
          <p:nvPr/>
        </p:nvSpPr>
        <p:spPr>
          <a:xfrm>
            <a:off x="4571274" y="2253536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140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7"/>
    </mc:Choice>
    <mc:Fallback xmlns="">
      <p:transition spd="slow" advTm="1796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36C86F9-71DF-485E-9974-4637ACA264A3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벡터</a:t>
            </a:r>
            <a:endParaRPr lang="ko-KR" altLang="en-US" sz="3200" dirty="0"/>
          </a:p>
        </p:txBody>
      </p:sp>
      <p:pic>
        <p:nvPicPr>
          <p:cNvPr id="1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71D40576-9B9D-406D-B108-C9C078F1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17" name="TextBox 36">
            <a:extLst>
              <a:ext uri="{FF2B5EF4-FFF2-40B4-BE49-F238E27FC236}">
                <a16:creationId xmlns:a16="http://schemas.microsoft.com/office/drawing/2014/main" id="{79B4A709-3143-48C6-BC9E-D87BDAD6118E}"/>
              </a:ext>
            </a:extLst>
          </p:cNvPr>
          <p:cNvSpPr txBox="1"/>
          <p:nvPr/>
        </p:nvSpPr>
        <p:spPr>
          <a:xfrm>
            <a:off x="841351" y="1022604"/>
            <a:ext cx="30168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A93008F5-D1FE-42AA-9F5B-A9F53A793F3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벡터 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insert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60FA9C-7ECD-4994-9F4F-33B1A3310D5E}"/>
              </a:ext>
            </a:extLst>
          </p:cNvPr>
          <p:cNvSpPr txBox="1"/>
          <p:nvPr/>
        </p:nvSpPr>
        <p:spPr>
          <a:xfrm>
            <a:off x="3556227" y="1413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D511B2-AFF5-4B73-AE3C-CE4951A2BD44}"/>
              </a:ext>
            </a:extLst>
          </p:cNvPr>
          <p:cNvSpPr txBox="1"/>
          <p:nvPr/>
        </p:nvSpPr>
        <p:spPr>
          <a:xfrm>
            <a:off x="4270314" y="1408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3C6075-46AE-4D06-BF83-EC6635026758}"/>
              </a:ext>
            </a:extLst>
          </p:cNvPr>
          <p:cNvSpPr txBox="1"/>
          <p:nvPr/>
        </p:nvSpPr>
        <p:spPr>
          <a:xfrm>
            <a:off x="5055312" y="1403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30E84B-0AF9-4028-A359-0A8E5C2AACB0}"/>
              </a:ext>
            </a:extLst>
          </p:cNvPr>
          <p:cNvSpPr txBox="1"/>
          <p:nvPr/>
        </p:nvSpPr>
        <p:spPr>
          <a:xfrm>
            <a:off x="5835261" y="1414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93F5FE-81DB-4F0E-AF28-7043C3EBD734}"/>
              </a:ext>
            </a:extLst>
          </p:cNvPr>
          <p:cNvSpPr txBox="1"/>
          <p:nvPr/>
        </p:nvSpPr>
        <p:spPr>
          <a:xfrm>
            <a:off x="6615210" y="141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226099F6-57DA-4FF6-BEB7-54BBC6BD4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097769"/>
              </p:ext>
            </p:extLst>
          </p:nvPr>
        </p:nvGraphicFramePr>
        <p:xfrm>
          <a:off x="3298698" y="1812567"/>
          <a:ext cx="381491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83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D9C4ED6B-8F5C-4E29-AE99-2E3F878C7606}"/>
              </a:ext>
            </a:extLst>
          </p:cNvPr>
          <p:cNvSpPr txBox="1"/>
          <p:nvPr/>
        </p:nvSpPr>
        <p:spPr>
          <a:xfrm>
            <a:off x="1426697" y="181256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insert(0, 1)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D7371-E3AA-4761-8483-F3641C6E8635}"/>
              </a:ext>
            </a:extLst>
          </p:cNvPr>
          <p:cNvSpPr txBox="1"/>
          <p:nvPr/>
        </p:nvSpPr>
        <p:spPr>
          <a:xfrm>
            <a:off x="2849580" y="2420155"/>
            <a:ext cx="471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인덱스 </a:t>
            </a:r>
            <a:r>
              <a:rPr lang="en-US" altLang="ko-KR" dirty="0"/>
              <a:t>0</a:t>
            </a:r>
            <a:r>
              <a:rPr lang="ko-KR" altLang="en-US" dirty="0"/>
              <a:t>에 아무 원소가 없으므로 원소 </a:t>
            </a:r>
            <a:r>
              <a:rPr lang="en-US" altLang="ko-KR" dirty="0"/>
              <a:t>1</a:t>
            </a:r>
            <a:r>
              <a:rPr lang="ko-KR" altLang="en-US" dirty="0"/>
              <a:t>삽입 </a:t>
            </a:r>
          </a:p>
        </p:txBody>
      </p:sp>
    </p:spTree>
    <p:extLst>
      <p:ext uri="{BB962C8B-B14F-4D97-AF65-F5344CB8AC3E}">
        <p14:creationId xmlns:p14="http://schemas.microsoft.com/office/powerpoint/2010/main" val="344542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36"/>
    </mc:Choice>
    <mc:Fallback xmlns="">
      <p:transition spd="slow" advTm="3053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36C86F9-71DF-485E-9974-4637ACA264A3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시퀀스</a:t>
            </a:r>
            <a:endParaRPr lang="ko-KR" altLang="en-US" dirty="0"/>
          </a:p>
        </p:txBody>
      </p:sp>
      <p:pic>
        <p:nvPicPr>
          <p:cNvPr id="5" name="Picture 8" descr="C:\Users\Administrator\Desktop\인하대학교\05_템플릿\01_작업\확정\04\PNG\09.png">
            <a:extLst>
              <a:ext uri="{FF2B5EF4-FFF2-40B4-BE49-F238E27FC236}">
                <a16:creationId xmlns:a16="http://schemas.microsoft.com/office/drawing/2014/main" id="{C3181B48-E04B-4698-B5B5-092897531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17514" y="1146427"/>
            <a:ext cx="388620" cy="388620"/>
          </a:xfrm>
          <a:prstGeom prst="rect">
            <a:avLst/>
          </a:prstGeom>
          <a:noFill/>
        </p:spPr>
      </p:pic>
      <p:pic>
        <p:nvPicPr>
          <p:cNvPr id="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55F7762-5DE8-4F03-8A1B-7856455CC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302" y="1698880"/>
            <a:ext cx="335280" cy="335280"/>
          </a:xfrm>
          <a:prstGeom prst="rect">
            <a:avLst/>
          </a:prstGeom>
          <a:noFill/>
        </p:spPr>
      </p:pic>
      <p:sp>
        <p:nvSpPr>
          <p:cNvPr id="7" name="TextBox 43">
            <a:extLst>
              <a:ext uri="{FF2B5EF4-FFF2-40B4-BE49-F238E27FC236}">
                <a16:creationId xmlns:a16="http://schemas.microsoft.com/office/drawing/2014/main" id="{76142562-9E7C-4C8A-B95B-036B572ED63C}"/>
              </a:ext>
            </a:extLst>
          </p:cNvPr>
          <p:cNvSpPr txBox="1">
            <a:spLocks noChangeAspect="1"/>
          </p:cNvSpPr>
          <p:nvPr/>
        </p:nvSpPr>
        <p:spPr>
          <a:xfrm>
            <a:off x="651909" y="1155306"/>
            <a:ext cx="316112" cy="353943"/>
          </a:xfrm>
          <a:prstGeom prst="rect">
            <a:avLst/>
          </a:prstGeom>
          <a:noFill/>
          <a:effectLst>
            <a:outerShdw blurRad="38100" dir="5400000" algn="t" rotWithShape="0">
              <a:prstClr val="black">
                <a:alpha val="5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b="1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8" name="TextBox 36">
            <a:extLst>
              <a:ext uri="{FF2B5EF4-FFF2-40B4-BE49-F238E27FC236}">
                <a16:creationId xmlns:a16="http://schemas.microsoft.com/office/drawing/2014/main" id="{7B4BAA4A-BB6A-4CDE-AD1A-32EE392765CE}"/>
              </a:ext>
            </a:extLst>
          </p:cNvPr>
          <p:cNvSpPr txBox="1"/>
          <p:nvPr/>
        </p:nvSpPr>
        <p:spPr>
          <a:xfrm>
            <a:off x="841351" y="1708404"/>
            <a:ext cx="30168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AEDD00E9-4EF2-40A2-B49E-05F9394E9317}"/>
              </a:ext>
            </a:extLst>
          </p:cNvPr>
          <p:cNvSpPr txBox="1"/>
          <p:nvPr/>
        </p:nvSpPr>
        <p:spPr>
          <a:xfrm>
            <a:off x="1041379" y="1165476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시퀀스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42">
            <a:extLst>
              <a:ext uri="{FF2B5EF4-FFF2-40B4-BE49-F238E27FC236}">
                <a16:creationId xmlns:a16="http://schemas.microsoft.com/office/drawing/2014/main" id="{C7B0D7E4-6BC5-42AC-8A85-FD44779247F6}"/>
              </a:ext>
            </a:extLst>
          </p:cNvPr>
          <p:cNvSpPr txBox="1"/>
          <p:nvPr/>
        </p:nvSpPr>
        <p:spPr>
          <a:xfrm>
            <a:off x="1193780" y="17179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시퀀스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D3A80C36-C0EA-4B07-B29F-751A3EEB995F}"/>
              </a:ext>
            </a:extLst>
          </p:cNvPr>
          <p:cNvSpPr txBox="1"/>
          <p:nvPr/>
        </p:nvSpPr>
        <p:spPr>
          <a:xfrm>
            <a:off x="1212831" y="2165608"/>
            <a:ext cx="7629360" cy="7848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Blip>
                <a:blip r:embed="rId4"/>
              </a:buBlip>
            </a:pP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인덱스 기반 벡터와 위치 기반의 리스트를 결합한 자료구조 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buBlip>
                <a:blip r:embed="rId4"/>
              </a:buBlip>
            </a:pP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인덱스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(index)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혹은 위치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(position)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통해 원소 접근 가능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buBlip>
                <a:blip r:embed="rId4"/>
              </a:buBlip>
            </a:pP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인덱스와 위치 사이에 연결을 제공하는 </a:t>
            </a:r>
            <a:r>
              <a:rPr lang="ko-KR" altLang="en-US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브리징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(bridging)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 추가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42">
            <a:extLst>
              <a:ext uri="{FF2B5EF4-FFF2-40B4-BE49-F238E27FC236}">
                <a16:creationId xmlns:a16="http://schemas.microsoft.com/office/drawing/2014/main" id="{23C067FD-D04A-47CE-9BF4-411218C4CE0F}"/>
              </a:ext>
            </a:extLst>
          </p:cNvPr>
          <p:cNvSpPr txBox="1"/>
          <p:nvPr/>
        </p:nvSpPr>
        <p:spPr>
          <a:xfrm>
            <a:off x="1212831" y="3683043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시퀀스 </a:t>
            </a:r>
            <a:r>
              <a:rPr lang="ko-KR" altLang="en-US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브리징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데이터 타입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A0CB87-D521-4DB9-A020-E103C6A837F6}"/>
              </a:ext>
            </a:extLst>
          </p:cNvPr>
          <p:cNvGrpSpPr/>
          <p:nvPr/>
        </p:nvGrpSpPr>
        <p:grpSpPr>
          <a:xfrm>
            <a:off x="822302" y="3698431"/>
            <a:ext cx="335280" cy="341146"/>
            <a:chOff x="822302" y="2791467"/>
            <a:chExt cx="335280" cy="341146"/>
          </a:xfrm>
        </p:grpSpPr>
        <p:pic>
          <p:nvPicPr>
            <p:cNvPr id="13" name="Picture 9" descr="C:\Users\Administrator\Desktop\인하대학교\05_템플릿\01_작업\확정\04\PNG\10.png">
              <a:extLst>
                <a:ext uri="{FF2B5EF4-FFF2-40B4-BE49-F238E27FC236}">
                  <a16:creationId xmlns:a16="http://schemas.microsoft.com/office/drawing/2014/main" id="{BBCE9012-67A9-4F9B-B57A-91563B5AF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22302" y="2797333"/>
              <a:ext cx="335280" cy="335280"/>
            </a:xfrm>
            <a:prstGeom prst="rect">
              <a:avLst/>
            </a:prstGeom>
            <a:noFill/>
          </p:spPr>
        </p:pic>
        <p:sp>
          <p:nvSpPr>
            <p:cNvPr id="14" name="TextBox 36">
              <a:extLst>
                <a:ext uri="{FF2B5EF4-FFF2-40B4-BE49-F238E27FC236}">
                  <a16:creationId xmlns:a16="http://schemas.microsoft.com/office/drawing/2014/main" id="{5EA47A70-D00F-4867-9E78-8C03B1154143}"/>
                </a:ext>
              </a:extLst>
            </p:cNvPr>
            <p:cNvSpPr txBox="1"/>
            <p:nvPr/>
          </p:nvSpPr>
          <p:spPr>
            <a:xfrm>
              <a:off x="839099" y="2791467"/>
              <a:ext cx="301686" cy="323165"/>
            </a:xfrm>
            <a:prstGeom prst="rect">
              <a:avLst/>
            </a:prstGeom>
            <a:noFill/>
            <a:effectLst>
              <a:outerShdw dist="12700" dir="5400000" algn="t" rotWithShape="0">
                <a:schemeClr val="bg1">
                  <a:alpha val="30000"/>
                </a:scheme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2</a:t>
              </a:r>
            </a:p>
          </p:txBody>
        </p:sp>
      </p:grpSp>
      <p:sp>
        <p:nvSpPr>
          <p:cNvPr id="25" name="TextBox 42">
            <a:extLst>
              <a:ext uri="{FF2B5EF4-FFF2-40B4-BE49-F238E27FC236}">
                <a16:creationId xmlns:a16="http://schemas.microsoft.com/office/drawing/2014/main" id="{BE2C92F7-E171-4EB3-B8B2-472B6DA20CD9}"/>
              </a:ext>
            </a:extLst>
          </p:cNvPr>
          <p:cNvSpPr txBox="1"/>
          <p:nvPr/>
        </p:nvSpPr>
        <p:spPr>
          <a:xfrm>
            <a:off x="1140785" y="4195579"/>
            <a:ext cx="762936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Blip>
                <a:blip r:embed="rId4"/>
              </a:buBlip>
            </a:pP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atIndex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: 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인덱스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ko-KR" altLang="en-US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갖는 원소의 위치를 반환하는 함수</a:t>
            </a:r>
            <a:endParaRPr lang="en-US" altLang="ko-KR" sz="1500" b="1" spc="100" dirty="0">
              <a:solidFill>
                <a:schemeClr val="accent5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buBlip>
                <a:blip r:embed="rId4"/>
              </a:buBlip>
            </a:pP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500" b="1" spc="100" dirty="0" err="1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indexOf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(p) : p</a:t>
            </a:r>
            <a:r>
              <a:rPr lang="ko-KR" altLang="en-US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에 위치한 원소의 인덱스를 반환하는 함수</a:t>
            </a:r>
            <a:r>
              <a:rPr lang="en-US" altLang="ko-KR" sz="1500" b="1" spc="100" dirty="0">
                <a:solidFill>
                  <a:schemeClr val="accent5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7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837"/>
    </mc:Choice>
    <mc:Fallback xmlns="">
      <p:transition spd="slow" advTm="71837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4A3C3DC-C331-4315-A73B-EB85B8D715C5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시퀀스</a:t>
            </a:r>
            <a:endParaRPr lang="ko-KR" altLang="en-US" dirty="0"/>
          </a:p>
        </p:txBody>
      </p:sp>
      <p:pic>
        <p:nvPicPr>
          <p:cNvPr id="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766A693-DD53-4A59-9076-FD3E35E5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A9D34ABF-7556-4DDB-98EB-52451C74AC95}"/>
              </a:ext>
            </a:extLst>
          </p:cNvPr>
          <p:cNvSpPr txBox="1"/>
          <p:nvPr/>
        </p:nvSpPr>
        <p:spPr>
          <a:xfrm>
            <a:off x="842955" y="1022604"/>
            <a:ext cx="298480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083975FE-D445-49F7-993B-FEB3845614D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이중 </a:t>
            </a:r>
            <a:r>
              <a:rPr lang="ko-KR" altLang="en-US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링크드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리스트 시퀀스 기반 </a:t>
            </a:r>
            <a:r>
              <a:rPr lang="en-US" altLang="ko-KR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atIndex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B9CF5364-762C-4FB2-9E7F-C249EF905ABA}"/>
              </a:ext>
            </a:extLst>
          </p:cNvPr>
          <p:cNvGrpSpPr/>
          <p:nvPr/>
        </p:nvGrpSpPr>
        <p:grpSpPr>
          <a:xfrm>
            <a:off x="1355115" y="2494903"/>
            <a:ext cx="6313120" cy="465070"/>
            <a:chOff x="1032560" y="2019415"/>
            <a:chExt cx="7374840" cy="543284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97BD4CF4-1D98-4EFF-B01B-121EC6FFF1DB}"/>
                </a:ext>
              </a:extLst>
            </p:cNvPr>
            <p:cNvGrpSpPr/>
            <p:nvPr/>
          </p:nvGrpSpPr>
          <p:grpSpPr>
            <a:xfrm>
              <a:off x="1997603" y="2021795"/>
              <a:ext cx="958218" cy="523874"/>
              <a:chOff x="1890385" y="3803957"/>
              <a:chExt cx="958218" cy="523874"/>
            </a:xfrm>
          </p:grpSpPr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97CE0E47-EF14-457A-9612-B6D9E977140D}"/>
                  </a:ext>
                </a:extLst>
              </p:cNvPr>
              <p:cNvGrpSpPr/>
              <p:nvPr/>
            </p:nvGrpSpPr>
            <p:grpSpPr>
              <a:xfrm>
                <a:off x="1890385" y="3803957"/>
                <a:ext cx="958218" cy="523874"/>
                <a:chOff x="1356985" y="3627744"/>
                <a:chExt cx="958218" cy="523874"/>
              </a:xfrm>
            </p:grpSpPr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55E60B0F-DE4C-46B2-8917-BD21F4C2CC17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958218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B89CB34F-D824-45FC-B119-29C68D6B052B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E5D376D6-7CC5-43C6-A2F6-426C99EB281B}"/>
                    </a:ext>
                  </a:extLst>
                </p:cNvPr>
                <p:cNvSpPr/>
                <p:nvPr/>
              </p:nvSpPr>
              <p:spPr>
                <a:xfrm>
                  <a:off x="2005313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8647388-6C97-42F3-91CD-CF7525C5E81B}"/>
                  </a:ext>
                </a:extLst>
              </p:cNvPr>
              <p:cNvSpPr txBox="1"/>
              <p:nvPr/>
            </p:nvSpPr>
            <p:spPr>
              <a:xfrm>
                <a:off x="2213712" y="3847791"/>
                <a:ext cx="344932" cy="431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419A49F-F067-4796-BA5E-922C1F4B0003}"/>
                </a:ext>
              </a:extLst>
            </p:cNvPr>
            <p:cNvSpPr/>
            <p:nvPr/>
          </p:nvSpPr>
          <p:spPr>
            <a:xfrm>
              <a:off x="1032560" y="2144086"/>
              <a:ext cx="268438" cy="2792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1AC395E7-F96B-497C-9CFE-5B0B10326DEA}"/>
                </a:ext>
              </a:extLst>
            </p:cNvPr>
            <p:cNvSpPr/>
            <p:nvPr/>
          </p:nvSpPr>
          <p:spPr>
            <a:xfrm>
              <a:off x="1139778" y="2252777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연결선: 구부러짐 142">
              <a:extLst>
                <a:ext uri="{FF2B5EF4-FFF2-40B4-BE49-F238E27FC236}">
                  <a16:creationId xmlns:a16="http://schemas.microsoft.com/office/drawing/2014/main" id="{D67698BA-7AB6-4A51-876F-3DC479B0E72B}"/>
                </a:ext>
              </a:extLst>
            </p:cNvPr>
            <p:cNvCxnSpPr>
              <a:cxnSpLocks/>
              <a:stCxn id="142" idx="7"/>
            </p:cNvCxnSpPr>
            <p:nvPr/>
          </p:nvCxnSpPr>
          <p:spPr>
            <a:xfrm rot="5400000" flipH="1" flipV="1">
              <a:off x="1519163" y="1798965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A4CF6FFE-C6EA-4F1B-8CBE-F62F7D0DF11A}"/>
                </a:ext>
              </a:extLst>
            </p:cNvPr>
            <p:cNvGrpSpPr/>
            <p:nvPr/>
          </p:nvGrpSpPr>
          <p:grpSpPr>
            <a:xfrm>
              <a:off x="1320580" y="2263402"/>
              <a:ext cx="852725" cy="139771"/>
              <a:chOff x="1213362" y="4045564"/>
              <a:chExt cx="852725" cy="139771"/>
            </a:xfrm>
          </p:grpSpPr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FA07F462-8FB4-4501-B410-89278ECF44A2}"/>
                  </a:ext>
                </a:extLst>
              </p:cNvPr>
              <p:cNvSpPr/>
              <p:nvPr/>
            </p:nvSpPr>
            <p:spPr>
              <a:xfrm>
                <a:off x="2020368" y="4045564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연결선: 구부러짐 145">
                <a:extLst>
                  <a:ext uri="{FF2B5EF4-FFF2-40B4-BE49-F238E27FC236}">
                    <a16:creationId xmlns:a16="http://schemas.microsoft.com/office/drawing/2014/main" id="{FA05473C-6335-4B18-8BEF-CCD2D25FE19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553724" y="3723153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46DE14BA-9C01-47D9-9B8F-C0B0771B850C}"/>
                </a:ext>
              </a:extLst>
            </p:cNvPr>
            <p:cNvGrpSpPr/>
            <p:nvPr/>
          </p:nvGrpSpPr>
          <p:grpSpPr>
            <a:xfrm>
              <a:off x="2776017" y="2130957"/>
              <a:ext cx="841566" cy="170600"/>
              <a:chOff x="2668799" y="3913119"/>
              <a:chExt cx="841566" cy="170600"/>
            </a:xfrm>
          </p:grpSpPr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DD73C718-0BB6-4E5F-9E3E-C8D626D4C03D}"/>
                  </a:ext>
                </a:extLst>
              </p:cNvPr>
              <p:cNvSpPr/>
              <p:nvPr/>
            </p:nvSpPr>
            <p:spPr>
              <a:xfrm>
                <a:off x="2668799" y="402656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9" name="연결선: 구부러짐 148">
                <a:extLst>
                  <a:ext uri="{FF2B5EF4-FFF2-40B4-BE49-F238E27FC236}">
                    <a16:creationId xmlns:a16="http://schemas.microsoft.com/office/drawing/2014/main" id="{B79AA6C8-01C6-4844-BC8A-FC90CBA02F6B}"/>
                  </a:ext>
                </a:extLst>
              </p:cNvPr>
              <p:cNvCxnSpPr>
                <a:cxnSpLocks/>
                <a:stCxn id="148" idx="7"/>
              </p:cNvCxnSpPr>
              <p:nvPr/>
            </p:nvCxnSpPr>
            <p:spPr>
              <a:xfrm rot="5400000" flipH="1" flipV="1">
                <a:off x="3048184" y="3572757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D4416ABF-5B26-4A95-8B43-BCCC53313EB5}"/>
                </a:ext>
              </a:extLst>
            </p:cNvPr>
            <p:cNvGrpSpPr/>
            <p:nvPr/>
          </p:nvGrpSpPr>
          <p:grpSpPr>
            <a:xfrm>
              <a:off x="2810578" y="2272187"/>
              <a:ext cx="852725" cy="139771"/>
              <a:chOff x="2703360" y="4054349"/>
              <a:chExt cx="852725" cy="139771"/>
            </a:xfrm>
          </p:grpSpPr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FE7A021F-28DF-4CFB-BE90-087C716016BD}"/>
                  </a:ext>
                </a:extLst>
              </p:cNvPr>
              <p:cNvSpPr/>
              <p:nvPr/>
            </p:nvSpPr>
            <p:spPr>
              <a:xfrm>
                <a:off x="3510366" y="405434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연결선: 구부러짐 151">
                <a:extLst>
                  <a:ext uri="{FF2B5EF4-FFF2-40B4-BE49-F238E27FC236}">
                    <a16:creationId xmlns:a16="http://schemas.microsoft.com/office/drawing/2014/main" id="{8E8B363E-FD0E-4498-93E6-A24DC2D883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43722" y="3731938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87DB19C1-3763-4A63-B75C-F3E670F8A56F}"/>
                </a:ext>
              </a:extLst>
            </p:cNvPr>
            <p:cNvGrpSpPr/>
            <p:nvPr/>
          </p:nvGrpSpPr>
          <p:grpSpPr>
            <a:xfrm>
              <a:off x="3516927" y="2030040"/>
              <a:ext cx="958218" cy="523874"/>
              <a:chOff x="3388985" y="3812202"/>
              <a:chExt cx="958218" cy="523874"/>
            </a:xfrm>
          </p:grpSpPr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8E5BD4B0-E616-47A8-A20B-10FEA8D08918}"/>
                  </a:ext>
                </a:extLst>
              </p:cNvPr>
              <p:cNvGrpSpPr/>
              <p:nvPr/>
            </p:nvGrpSpPr>
            <p:grpSpPr>
              <a:xfrm>
                <a:off x="3388985" y="3812202"/>
                <a:ext cx="958218" cy="523874"/>
                <a:chOff x="1356985" y="3627744"/>
                <a:chExt cx="958218" cy="523874"/>
              </a:xfrm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F53B9225-1814-4C30-909E-31EE30700B14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958218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E7F7A416-568F-4F06-8867-4260E669C4AC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DA517077-8708-49E6-9964-D6547EE73E32}"/>
                    </a:ext>
                  </a:extLst>
                </p:cNvPr>
                <p:cNvSpPr/>
                <p:nvPr/>
              </p:nvSpPr>
              <p:spPr>
                <a:xfrm>
                  <a:off x="2005313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5A82928-1C59-444C-99EA-278125A8CD1E}"/>
                  </a:ext>
                </a:extLst>
              </p:cNvPr>
              <p:cNvSpPr txBox="1"/>
              <p:nvPr/>
            </p:nvSpPr>
            <p:spPr>
              <a:xfrm>
                <a:off x="3694595" y="3869683"/>
                <a:ext cx="358039" cy="431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E4C5B895-3783-48A7-9A8C-EA4769218567}"/>
                </a:ext>
              </a:extLst>
            </p:cNvPr>
            <p:cNvGrpSpPr/>
            <p:nvPr/>
          </p:nvGrpSpPr>
          <p:grpSpPr>
            <a:xfrm>
              <a:off x="5036251" y="2038825"/>
              <a:ext cx="958218" cy="523874"/>
              <a:chOff x="1890385" y="3803957"/>
              <a:chExt cx="958218" cy="523874"/>
            </a:xfrm>
          </p:grpSpPr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17ACCCC6-4838-4438-8C25-9929C4E8D04F}"/>
                  </a:ext>
                </a:extLst>
              </p:cNvPr>
              <p:cNvGrpSpPr/>
              <p:nvPr/>
            </p:nvGrpSpPr>
            <p:grpSpPr>
              <a:xfrm>
                <a:off x="1890385" y="3803957"/>
                <a:ext cx="958218" cy="523874"/>
                <a:chOff x="1356985" y="3627744"/>
                <a:chExt cx="958218" cy="523874"/>
              </a:xfrm>
            </p:grpSpPr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8823D659-B8E3-4F3F-94ED-E4A131B1ABCB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958218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BB3FA805-75D6-4DBC-AC77-57D0F8CD593F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직사각형 163">
                  <a:extLst>
                    <a:ext uri="{FF2B5EF4-FFF2-40B4-BE49-F238E27FC236}">
                      <a16:creationId xmlns:a16="http://schemas.microsoft.com/office/drawing/2014/main" id="{70238424-664A-486D-A848-30C7263CE3D5}"/>
                    </a:ext>
                  </a:extLst>
                </p:cNvPr>
                <p:cNvSpPr/>
                <p:nvPr/>
              </p:nvSpPr>
              <p:spPr>
                <a:xfrm>
                  <a:off x="2005313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C39FC80-FBB1-4E72-87A2-7B9DE3801F21}"/>
                  </a:ext>
                </a:extLst>
              </p:cNvPr>
              <p:cNvSpPr txBox="1"/>
              <p:nvPr/>
            </p:nvSpPr>
            <p:spPr>
              <a:xfrm>
                <a:off x="2204518" y="3839547"/>
                <a:ext cx="329952" cy="431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DC40A3C5-3180-435A-BD0E-AA0F8ADDC12F}"/>
                </a:ext>
              </a:extLst>
            </p:cNvPr>
            <p:cNvGrpSpPr/>
            <p:nvPr/>
          </p:nvGrpSpPr>
          <p:grpSpPr>
            <a:xfrm>
              <a:off x="6555574" y="2019415"/>
              <a:ext cx="958218" cy="523874"/>
              <a:chOff x="1890385" y="3803957"/>
              <a:chExt cx="958218" cy="523874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39998C81-E2A4-4FFC-9920-61B8A2718F18}"/>
                  </a:ext>
                </a:extLst>
              </p:cNvPr>
              <p:cNvGrpSpPr/>
              <p:nvPr/>
            </p:nvGrpSpPr>
            <p:grpSpPr>
              <a:xfrm>
                <a:off x="1890385" y="3803957"/>
                <a:ext cx="958218" cy="523874"/>
                <a:chOff x="1356985" y="3627744"/>
                <a:chExt cx="958218" cy="523874"/>
              </a:xfrm>
            </p:grpSpPr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C344B9AA-D400-4B78-8044-BA1C525D032D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958218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직사각형 168">
                  <a:extLst>
                    <a:ext uri="{FF2B5EF4-FFF2-40B4-BE49-F238E27FC236}">
                      <a16:creationId xmlns:a16="http://schemas.microsoft.com/office/drawing/2014/main" id="{64383FF1-0DA6-46C4-810A-CF543379C25C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F32E38C5-98F8-4BE3-8E3C-C4E375F866BB}"/>
                    </a:ext>
                  </a:extLst>
                </p:cNvPr>
                <p:cNvSpPr/>
                <p:nvPr/>
              </p:nvSpPr>
              <p:spPr>
                <a:xfrm>
                  <a:off x="2005313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16B4CBA-B31D-409A-B458-85492E2F8F0D}"/>
                  </a:ext>
                </a:extLst>
              </p:cNvPr>
              <p:cNvSpPr txBox="1"/>
              <p:nvPr/>
            </p:nvSpPr>
            <p:spPr>
              <a:xfrm>
                <a:off x="2188959" y="3858957"/>
                <a:ext cx="358039" cy="431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F04E2898-A2A0-4A99-8C08-233EF76A57F7}"/>
                </a:ext>
              </a:extLst>
            </p:cNvPr>
            <p:cNvGrpSpPr/>
            <p:nvPr/>
          </p:nvGrpSpPr>
          <p:grpSpPr>
            <a:xfrm>
              <a:off x="4339994" y="2139326"/>
              <a:ext cx="841566" cy="170600"/>
              <a:chOff x="2668799" y="3913119"/>
              <a:chExt cx="841566" cy="170600"/>
            </a:xfrm>
          </p:grpSpPr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1B24CE90-96BB-4D30-9F44-428AABA708F3}"/>
                  </a:ext>
                </a:extLst>
              </p:cNvPr>
              <p:cNvSpPr/>
              <p:nvPr/>
            </p:nvSpPr>
            <p:spPr>
              <a:xfrm>
                <a:off x="2668799" y="402656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3" name="연결선: 구부러짐 172">
                <a:extLst>
                  <a:ext uri="{FF2B5EF4-FFF2-40B4-BE49-F238E27FC236}">
                    <a16:creationId xmlns:a16="http://schemas.microsoft.com/office/drawing/2014/main" id="{54151AB8-B12C-4223-8693-2FCE5F60B348}"/>
                  </a:ext>
                </a:extLst>
              </p:cNvPr>
              <p:cNvCxnSpPr>
                <a:cxnSpLocks/>
                <a:stCxn id="172" idx="7"/>
              </p:cNvCxnSpPr>
              <p:nvPr/>
            </p:nvCxnSpPr>
            <p:spPr>
              <a:xfrm rot="5400000" flipH="1" flipV="1">
                <a:off x="3048184" y="3572757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D66B3572-0962-4617-8A4F-77F4D5D95E41}"/>
                </a:ext>
              </a:extLst>
            </p:cNvPr>
            <p:cNvGrpSpPr/>
            <p:nvPr/>
          </p:nvGrpSpPr>
          <p:grpSpPr>
            <a:xfrm>
              <a:off x="5841981" y="2170015"/>
              <a:ext cx="841566" cy="170600"/>
              <a:chOff x="2668799" y="3913119"/>
              <a:chExt cx="841566" cy="170600"/>
            </a:xfrm>
          </p:grpSpPr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93DF73E2-ACD3-4DCD-9D74-36024D2B9F3C}"/>
                  </a:ext>
                </a:extLst>
              </p:cNvPr>
              <p:cNvSpPr/>
              <p:nvPr/>
            </p:nvSpPr>
            <p:spPr>
              <a:xfrm>
                <a:off x="2668799" y="402656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6" name="연결선: 구부러짐 175">
                <a:extLst>
                  <a:ext uri="{FF2B5EF4-FFF2-40B4-BE49-F238E27FC236}">
                    <a16:creationId xmlns:a16="http://schemas.microsoft.com/office/drawing/2014/main" id="{513EEFDD-42EB-4157-9490-B1058C36A47F}"/>
                  </a:ext>
                </a:extLst>
              </p:cNvPr>
              <p:cNvCxnSpPr>
                <a:cxnSpLocks/>
                <a:stCxn id="175" idx="7"/>
              </p:cNvCxnSpPr>
              <p:nvPr/>
            </p:nvCxnSpPr>
            <p:spPr>
              <a:xfrm rot="5400000" flipH="1" flipV="1">
                <a:off x="3048184" y="3572757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B60177BD-EE5E-41A0-BCF4-5577E903D9BA}"/>
                </a:ext>
              </a:extLst>
            </p:cNvPr>
            <p:cNvGrpSpPr/>
            <p:nvPr/>
          </p:nvGrpSpPr>
          <p:grpSpPr>
            <a:xfrm>
              <a:off x="4353429" y="2283606"/>
              <a:ext cx="852725" cy="139771"/>
              <a:chOff x="2703360" y="4054349"/>
              <a:chExt cx="852725" cy="139771"/>
            </a:xfrm>
          </p:grpSpPr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BB155EBB-19FE-4ED2-BEAF-4CF60BD5E413}"/>
                  </a:ext>
                </a:extLst>
              </p:cNvPr>
              <p:cNvSpPr/>
              <p:nvPr/>
            </p:nvSpPr>
            <p:spPr>
              <a:xfrm>
                <a:off x="3510366" y="405434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9" name="연결선: 구부러짐 178">
                <a:extLst>
                  <a:ext uri="{FF2B5EF4-FFF2-40B4-BE49-F238E27FC236}">
                    <a16:creationId xmlns:a16="http://schemas.microsoft.com/office/drawing/2014/main" id="{350D6631-94F9-4B2C-831A-36B551A3A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43722" y="3731938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916E409A-F627-478C-BDA6-6F2D4F4897C5}"/>
                </a:ext>
              </a:extLst>
            </p:cNvPr>
            <p:cNvGrpSpPr/>
            <p:nvPr/>
          </p:nvGrpSpPr>
          <p:grpSpPr>
            <a:xfrm>
              <a:off x="5864840" y="2296006"/>
              <a:ext cx="852725" cy="139771"/>
              <a:chOff x="2703360" y="4054349"/>
              <a:chExt cx="852725" cy="139771"/>
            </a:xfrm>
          </p:grpSpPr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FD6F8C9E-C3C5-47D5-850D-1ABD75A55845}"/>
                  </a:ext>
                </a:extLst>
              </p:cNvPr>
              <p:cNvSpPr/>
              <p:nvPr/>
            </p:nvSpPr>
            <p:spPr>
              <a:xfrm>
                <a:off x="3510366" y="405434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연결선: 구부러짐 181">
                <a:extLst>
                  <a:ext uri="{FF2B5EF4-FFF2-40B4-BE49-F238E27FC236}">
                    <a16:creationId xmlns:a16="http://schemas.microsoft.com/office/drawing/2014/main" id="{262D7FCC-87EB-4EFD-BB13-5AE0B01BF5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43722" y="3731938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51FC8014-2645-4C93-970F-7C1203F9BFD7}"/>
                </a:ext>
              </a:extLst>
            </p:cNvPr>
            <p:cNvSpPr/>
            <p:nvPr/>
          </p:nvSpPr>
          <p:spPr>
            <a:xfrm>
              <a:off x="8138962" y="2156485"/>
              <a:ext cx="268438" cy="2792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52F4B52D-B222-4689-A728-D6CAD2D290CB}"/>
                </a:ext>
              </a:extLst>
            </p:cNvPr>
            <p:cNvGrpSpPr/>
            <p:nvPr/>
          </p:nvGrpSpPr>
          <p:grpSpPr>
            <a:xfrm>
              <a:off x="7450454" y="2282982"/>
              <a:ext cx="852725" cy="139771"/>
              <a:chOff x="1213362" y="4045564"/>
              <a:chExt cx="852725" cy="139771"/>
            </a:xfrm>
          </p:grpSpPr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61A2CD96-D0C0-4883-A0E6-51F4B10FAEEB}"/>
                  </a:ext>
                </a:extLst>
              </p:cNvPr>
              <p:cNvSpPr/>
              <p:nvPr/>
            </p:nvSpPr>
            <p:spPr>
              <a:xfrm>
                <a:off x="2020368" y="4045564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연결선: 구부러짐 185">
                <a:extLst>
                  <a:ext uri="{FF2B5EF4-FFF2-40B4-BE49-F238E27FC236}">
                    <a16:creationId xmlns:a16="http://schemas.microsoft.com/office/drawing/2014/main" id="{8B3B5DAD-DD80-4962-B78A-03D2EF17C0B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553724" y="3723153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61BE7F9E-F260-403C-8307-C1B5F7B8ABC1}"/>
                </a:ext>
              </a:extLst>
            </p:cNvPr>
            <p:cNvGrpSpPr/>
            <p:nvPr/>
          </p:nvGrpSpPr>
          <p:grpSpPr>
            <a:xfrm>
              <a:off x="7297394" y="2200235"/>
              <a:ext cx="841567" cy="170600"/>
              <a:chOff x="2668799" y="3913119"/>
              <a:chExt cx="841567" cy="170600"/>
            </a:xfrm>
          </p:grpSpPr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8AD28BA0-35B0-4AE8-8EF2-F1C18D176251}"/>
                  </a:ext>
                </a:extLst>
              </p:cNvPr>
              <p:cNvSpPr/>
              <p:nvPr/>
            </p:nvSpPr>
            <p:spPr>
              <a:xfrm>
                <a:off x="2668799" y="402656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9" name="연결선: 구부러짐 188">
                <a:extLst>
                  <a:ext uri="{FF2B5EF4-FFF2-40B4-BE49-F238E27FC236}">
                    <a16:creationId xmlns:a16="http://schemas.microsoft.com/office/drawing/2014/main" id="{1A3C7425-DE29-4439-99B7-7E1586D8D89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048185" y="3572757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673F2CA2-9F31-41C5-876D-D9FB0C582599}"/>
              </a:ext>
            </a:extLst>
          </p:cNvPr>
          <p:cNvSpPr txBox="1"/>
          <p:nvPr/>
        </p:nvSpPr>
        <p:spPr>
          <a:xfrm>
            <a:off x="989942" y="1572045"/>
            <a:ext cx="114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atIndex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B35B5-9EF9-4D0E-9A61-A9AEE1009835}"/>
              </a:ext>
            </a:extLst>
          </p:cNvPr>
          <p:cNvSpPr txBox="1"/>
          <p:nvPr/>
        </p:nvSpPr>
        <p:spPr>
          <a:xfrm>
            <a:off x="1097362" y="3733095"/>
            <a:ext cx="3204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반복자 </a:t>
            </a:r>
            <a:r>
              <a:rPr lang="en-US" altLang="ko-KR" dirty="0"/>
              <a:t>p</a:t>
            </a:r>
            <a:r>
              <a:rPr lang="ko-KR" altLang="en-US" dirty="0"/>
              <a:t>를 </a:t>
            </a:r>
            <a:r>
              <a:rPr lang="en-US" altLang="ko-KR" dirty="0"/>
              <a:t>begin()</a:t>
            </a:r>
            <a:r>
              <a:rPr lang="ko-KR" altLang="en-US" dirty="0"/>
              <a:t>으로 초기화</a:t>
            </a:r>
            <a:endParaRPr lang="en-US" altLang="ko-KR" dirty="0"/>
          </a:p>
          <a:p>
            <a:r>
              <a:rPr lang="ko-KR" altLang="en-US" dirty="0"/>
              <a:t>인덱스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69F86F-6EAE-497E-B247-E21F56979B72}"/>
              </a:ext>
            </a:extLst>
          </p:cNvPr>
          <p:cNvSpPr txBox="1"/>
          <p:nvPr/>
        </p:nvSpPr>
        <p:spPr>
          <a:xfrm>
            <a:off x="2192729" y="2226177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59E626-7D3B-4BA5-8CBC-8338DCC363E7}"/>
              </a:ext>
            </a:extLst>
          </p:cNvPr>
          <p:cNvSpPr txBox="1"/>
          <p:nvPr/>
        </p:nvSpPr>
        <p:spPr>
          <a:xfrm>
            <a:off x="3481818" y="2226177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4528EA-A363-45DB-9243-9AD54B61EEB0}"/>
              </a:ext>
            </a:extLst>
          </p:cNvPr>
          <p:cNvSpPr txBox="1"/>
          <p:nvPr/>
        </p:nvSpPr>
        <p:spPr>
          <a:xfrm>
            <a:off x="4782415" y="2226177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C</a:t>
            </a:r>
            <a:endParaRPr lang="ko-KR" alt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E8266A-6D0F-4DFE-8973-92108EE40C63}"/>
              </a:ext>
            </a:extLst>
          </p:cNvPr>
          <p:cNvSpPr txBox="1"/>
          <p:nvPr/>
        </p:nvSpPr>
        <p:spPr>
          <a:xfrm>
            <a:off x="6083004" y="2226177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D</a:t>
            </a:r>
            <a:endParaRPr lang="ko-KR" altLang="en-US" sz="1400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5BFCEBE-FDC4-4424-BCD9-517E115064BD}"/>
              </a:ext>
            </a:extLst>
          </p:cNvPr>
          <p:cNvGrpSpPr/>
          <p:nvPr/>
        </p:nvGrpSpPr>
        <p:grpSpPr>
          <a:xfrm>
            <a:off x="2316745" y="3005152"/>
            <a:ext cx="555080" cy="788931"/>
            <a:chOff x="2331632" y="3025056"/>
            <a:chExt cx="555080" cy="788931"/>
          </a:xfrm>
        </p:grpSpPr>
        <p:sp>
          <p:nvSpPr>
            <p:cNvPr id="84" name="화살표: 위쪽 83">
              <a:extLst>
                <a:ext uri="{FF2B5EF4-FFF2-40B4-BE49-F238E27FC236}">
                  <a16:creationId xmlns:a16="http://schemas.microsoft.com/office/drawing/2014/main" id="{CE35E49D-1A50-45EA-8468-91A7403CAAB7}"/>
                </a:ext>
              </a:extLst>
            </p:cNvPr>
            <p:cNvSpPr/>
            <p:nvPr/>
          </p:nvSpPr>
          <p:spPr>
            <a:xfrm>
              <a:off x="2331632" y="3025056"/>
              <a:ext cx="555080" cy="484154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CA429A2-DD2C-4E56-8A62-F7D5A1FFC3BA}"/>
                </a:ext>
              </a:extLst>
            </p:cNvPr>
            <p:cNvSpPr txBox="1"/>
            <p:nvPr/>
          </p:nvSpPr>
          <p:spPr>
            <a:xfrm>
              <a:off x="2373098" y="344465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i</a:t>
              </a:r>
              <a:r>
                <a:rPr lang="en-US" altLang="ko-KR" dirty="0"/>
                <a:t>=0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03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54"/>
    </mc:Choice>
    <mc:Fallback xmlns="">
      <p:transition spd="slow" advTm="37054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4A3C3DC-C331-4315-A73B-EB85B8D715C5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시퀀스</a:t>
            </a:r>
            <a:endParaRPr lang="ko-KR" altLang="en-US" dirty="0"/>
          </a:p>
        </p:txBody>
      </p:sp>
      <p:pic>
        <p:nvPicPr>
          <p:cNvPr id="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766A693-DD53-4A59-9076-FD3E35E5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A9D34ABF-7556-4DDB-98EB-52451C74AC95}"/>
              </a:ext>
            </a:extLst>
          </p:cNvPr>
          <p:cNvSpPr txBox="1"/>
          <p:nvPr/>
        </p:nvSpPr>
        <p:spPr>
          <a:xfrm>
            <a:off x="842955" y="1022604"/>
            <a:ext cx="298480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083975FE-D445-49F7-993B-FEB3845614D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이중 </a:t>
            </a:r>
            <a:r>
              <a:rPr lang="ko-KR" altLang="en-US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링크드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리스트 시퀀스 기반 </a:t>
            </a:r>
            <a:r>
              <a:rPr lang="en-US" altLang="ko-KR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atIndex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B9CF5364-762C-4FB2-9E7F-C249EF905ABA}"/>
              </a:ext>
            </a:extLst>
          </p:cNvPr>
          <p:cNvGrpSpPr/>
          <p:nvPr/>
        </p:nvGrpSpPr>
        <p:grpSpPr>
          <a:xfrm>
            <a:off x="1355115" y="2494903"/>
            <a:ext cx="6313120" cy="465070"/>
            <a:chOff x="1032560" y="2019415"/>
            <a:chExt cx="7374840" cy="543284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97BD4CF4-1D98-4EFF-B01B-121EC6FFF1DB}"/>
                </a:ext>
              </a:extLst>
            </p:cNvPr>
            <p:cNvGrpSpPr/>
            <p:nvPr/>
          </p:nvGrpSpPr>
          <p:grpSpPr>
            <a:xfrm>
              <a:off x="1997603" y="2021795"/>
              <a:ext cx="958218" cy="523874"/>
              <a:chOff x="1890385" y="3803957"/>
              <a:chExt cx="958218" cy="523874"/>
            </a:xfrm>
          </p:grpSpPr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97CE0E47-EF14-457A-9612-B6D9E977140D}"/>
                  </a:ext>
                </a:extLst>
              </p:cNvPr>
              <p:cNvGrpSpPr/>
              <p:nvPr/>
            </p:nvGrpSpPr>
            <p:grpSpPr>
              <a:xfrm>
                <a:off x="1890385" y="3803957"/>
                <a:ext cx="958218" cy="523874"/>
                <a:chOff x="1356985" y="3627744"/>
                <a:chExt cx="958218" cy="523874"/>
              </a:xfrm>
            </p:grpSpPr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55E60B0F-DE4C-46B2-8917-BD21F4C2CC17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958218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B89CB34F-D824-45FC-B119-29C68D6B052B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E5D376D6-7CC5-43C6-A2F6-426C99EB281B}"/>
                    </a:ext>
                  </a:extLst>
                </p:cNvPr>
                <p:cNvSpPr/>
                <p:nvPr/>
              </p:nvSpPr>
              <p:spPr>
                <a:xfrm>
                  <a:off x="2005313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8647388-6C97-42F3-91CD-CF7525C5E81B}"/>
                  </a:ext>
                </a:extLst>
              </p:cNvPr>
              <p:cNvSpPr txBox="1"/>
              <p:nvPr/>
            </p:nvSpPr>
            <p:spPr>
              <a:xfrm>
                <a:off x="2213712" y="3847791"/>
                <a:ext cx="344932" cy="431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419A49F-F067-4796-BA5E-922C1F4B0003}"/>
                </a:ext>
              </a:extLst>
            </p:cNvPr>
            <p:cNvSpPr/>
            <p:nvPr/>
          </p:nvSpPr>
          <p:spPr>
            <a:xfrm>
              <a:off x="1032560" y="2144086"/>
              <a:ext cx="268438" cy="2792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1AC395E7-F96B-497C-9CFE-5B0B10326DEA}"/>
                </a:ext>
              </a:extLst>
            </p:cNvPr>
            <p:cNvSpPr/>
            <p:nvPr/>
          </p:nvSpPr>
          <p:spPr>
            <a:xfrm>
              <a:off x="1139778" y="2252777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연결선: 구부러짐 142">
              <a:extLst>
                <a:ext uri="{FF2B5EF4-FFF2-40B4-BE49-F238E27FC236}">
                  <a16:creationId xmlns:a16="http://schemas.microsoft.com/office/drawing/2014/main" id="{D67698BA-7AB6-4A51-876F-3DC479B0E72B}"/>
                </a:ext>
              </a:extLst>
            </p:cNvPr>
            <p:cNvCxnSpPr>
              <a:cxnSpLocks/>
              <a:stCxn id="142" idx="7"/>
            </p:cNvCxnSpPr>
            <p:nvPr/>
          </p:nvCxnSpPr>
          <p:spPr>
            <a:xfrm rot="5400000" flipH="1" flipV="1">
              <a:off x="1519163" y="1798965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A4CF6FFE-C6EA-4F1B-8CBE-F62F7D0DF11A}"/>
                </a:ext>
              </a:extLst>
            </p:cNvPr>
            <p:cNvGrpSpPr/>
            <p:nvPr/>
          </p:nvGrpSpPr>
          <p:grpSpPr>
            <a:xfrm>
              <a:off x="1320580" y="2263402"/>
              <a:ext cx="852725" cy="139771"/>
              <a:chOff x="1213362" y="4045564"/>
              <a:chExt cx="852725" cy="139771"/>
            </a:xfrm>
          </p:grpSpPr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FA07F462-8FB4-4501-B410-89278ECF44A2}"/>
                  </a:ext>
                </a:extLst>
              </p:cNvPr>
              <p:cNvSpPr/>
              <p:nvPr/>
            </p:nvSpPr>
            <p:spPr>
              <a:xfrm>
                <a:off x="2020368" y="4045564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연결선: 구부러짐 145">
                <a:extLst>
                  <a:ext uri="{FF2B5EF4-FFF2-40B4-BE49-F238E27FC236}">
                    <a16:creationId xmlns:a16="http://schemas.microsoft.com/office/drawing/2014/main" id="{FA05473C-6335-4B18-8BEF-CCD2D25FE19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553724" y="3723153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46DE14BA-9C01-47D9-9B8F-C0B0771B850C}"/>
                </a:ext>
              </a:extLst>
            </p:cNvPr>
            <p:cNvGrpSpPr/>
            <p:nvPr/>
          </p:nvGrpSpPr>
          <p:grpSpPr>
            <a:xfrm>
              <a:off x="2776017" y="2130957"/>
              <a:ext cx="841566" cy="170600"/>
              <a:chOff x="2668799" y="3913119"/>
              <a:chExt cx="841566" cy="170600"/>
            </a:xfrm>
          </p:grpSpPr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DD73C718-0BB6-4E5F-9E3E-C8D626D4C03D}"/>
                  </a:ext>
                </a:extLst>
              </p:cNvPr>
              <p:cNvSpPr/>
              <p:nvPr/>
            </p:nvSpPr>
            <p:spPr>
              <a:xfrm>
                <a:off x="2668799" y="402656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9" name="연결선: 구부러짐 148">
                <a:extLst>
                  <a:ext uri="{FF2B5EF4-FFF2-40B4-BE49-F238E27FC236}">
                    <a16:creationId xmlns:a16="http://schemas.microsoft.com/office/drawing/2014/main" id="{B79AA6C8-01C6-4844-BC8A-FC90CBA02F6B}"/>
                  </a:ext>
                </a:extLst>
              </p:cNvPr>
              <p:cNvCxnSpPr>
                <a:cxnSpLocks/>
                <a:stCxn id="148" idx="7"/>
              </p:cNvCxnSpPr>
              <p:nvPr/>
            </p:nvCxnSpPr>
            <p:spPr>
              <a:xfrm rot="5400000" flipH="1" flipV="1">
                <a:off x="3048184" y="3572757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D4416ABF-5B26-4A95-8B43-BCCC53313EB5}"/>
                </a:ext>
              </a:extLst>
            </p:cNvPr>
            <p:cNvGrpSpPr/>
            <p:nvPr/>
          </p:nvGrpSpPr>
          <p:grpSpPr>
            <a:xfrm>
              <a:off x="2810578" y="2272187"/>
              <a:ext cx="852725" cy="139771"/>
              <a:chOff x="2703360" y="4054349"/>
              <a:chExt cx="852725" cy="139771"/>
            </a:xfrm>
          </p:grpSpPr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FE7A021F-28DF-4CFB-BE90-087C716016BD}"/>
                  </a:ext>
                </a:extLst>
              </p:cNvPr>
              <p:cNvSpPr/>
              <p:nvPr/>
            </p:nvSpPr>
            <p:spPr>
              <a:xfrm>
                <a:off x="3510366" y="405434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연결선: 구부러짐 151">
                <a:extLst>
                  <a:ext uri="{FF2B5EF4-FFF2-40B4-BE49-F238E27FC236}">
                    <a16:creationId xmlns:a16="http://schemas.microsoft.com/office/drawing/2014/main" id="{8E8B363E-FD0E-4498-93E6-A24DC2D883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43722" y="3731938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87DB19C1-3763-4A63-B75C-F3E670F8A56F}"/>
                </a:ext>
              </a:extLst>
            </p:cNvPr>
            <p:cNvGrpSpPr/>
            <p:nvPr/>
          </p:nvGrpSpPr>
          <p:grpSpPr>
            <a:xfrm>
              <a:off x="3516927" y="2030040"/>
              <a:ext cx="958218" cy="523874"/>
              <a:chOff x="3388985" y="3812202"/>
              <a:chExt cx="958218" cy="523874"/>
            </a:xfrm>
          </p:grpSpPr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8E5BD4B0-E616-47A8-A20B-10FEA8D08918}"/>
                  </a:ext>
                </a:extLst>
              </p:cNvPr>
              <p:cNvGrpSpPr/>
              <p:nvPr/>
            </p:nvGrpSpPr>
            <p:grpSpPr>
              <a:xfrm>
                <a:off x="3388985" y="3812202"/>
                <a:ext cx="958218" cy="523874"/>
                <a:chOff x="1356985" y="3627744"/>
                <a:chExt cx="958218" cy="523874"/>
              </a:xfrm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F53B9225-1814-4C30-909E-31EE30700B14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958218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E7F7A416-568F-4F06-8867-4260E669C4AC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DA517077-8708-49E6-9964-D6547EE73E32}"/>
                    </a:ext>
                  </a:extLst>
                </p:cNvPr>
                <p:cNvSpPr/>
                <p:nvPr/>
              </p:nvSpPr>
              <p:spPr>
                <a:xfrm>
                  <a:off x="2005313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5A82928-1C59-444C-99EA-278125A8CD1E}"/>
                  </a:ext>
                </a:extLst>
              </p:cNvPr>
              <p:cNvSpPr txBox="1"/>
              <p:nvPr/>
            </p:nvSpPr>
            <p:spPr>
              <a:xfrm>
                <a:off x="3694595" y="3869683"/>
                <a:ext cx="358039" cy="431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E4C5B895-3783-48A7-9A8C-EA4769218567}"/>
                </a:ext>
              </a:extLst>
            </p:cNvPr>
            <p:cNvGrpSpPr/>
            <p:nvPr/>
          </p:nvGrpSpPr>
          <p:grpSpPr>
            <a:xfrm>
              <a:off x="5036251" y="2038825"/>
              <a:ext cx="958218" cy="523874"/>
              <a:chOff x="1890385" y="3803957"/>
              <a:chExt cx="958218" cy="523874"/>
            </a:xfrm>
          </p:grpSpPr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17ACCCC6-4838-4438-8C25-9929C4E8D04F}"/>
                  </a:ext>
                </a:extLst>
              </p:cNvPr>
              <p:cNvGrpSpPr/>
              <p:nvPr/>
            </p:nvGrpSpPr>
            <p:grpSpPr>
              <a:xfrm>
                <a:off x="1890385" y="3803957"/>
                <a:ext cx="958218" cy="523874"/>
                <a:chOff x="1356985" y="3627744"/>
                <a:chExt cx="958218" cy="523874"/>
              </a:xfrm>
            </p:grpSpPr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8823D659-B8E3-4F3F-94ED-E4A131B1ABCB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958218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BB3FA805-75D6-4DBC-AC77-57D0F8CD593F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직사각형 163">
                  <a:extLst>
                    <a:ext uri="{FF2B5EF4-FFF2-40B4-BE49-F238E27FC236}">
                      <a16:creationId xmlns:a16="http://schemas.microsoft.com/office/drawing/2014/main" id="{70238424-664A-486D-A848-30C7263CE3D5}"/>
                    </a:ext>
                  </a:extLst>
                </p:cNvPr>
                <p:cNvSpPr/>
                <p:nvPr/>
              </p:nvSpPr>
              <p:spPr>
                <a:xfrm>
                  <a:off x="2005313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C39FC80-FBB1-4E72-87A2-7B9DE3801F21}"/>
                  </a:ext>
                </a:extLst>
              </p:cNvPr>
              <p:cNvSpPr txBox="1"/>
              <p:nvPr/>
            </p:nvSpPr>
            <p:spPr>
              <a:xfrm>
                <a:off x="2204518" y="3839547"/>
                <a:ext cx="329952" cy="431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DC40A3C5-3180-435A-BD0E-AA0F8ADDC12F}"/>
                </a:ext>
              </a:extLst>
            </p:cNvPr>
            <p:cNvGrpSpPr/>
            <p:nvPr/>
          </p:nvGrpSpPr>
          <p:grpSpPr>
            <a:xfrm>
              <a:off x="6555574" y="2019415"/>
              <a:ext cx="958218" cy="523874"/>
              <a:chOff x="1890385" y="3803957"/>
              <a:chExt cx="958218" cy="523874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39998C81-E2A4-4FFC-9920-61B8A2718F18}"/>
                  </a:ext>
                </a:extLst>
              </p:cNvPr>
              <p:cNvGrpSpPr/>
              <p:nvPr/>
            </p:nvGrpSpPr>
            <p:grpSpPr>
              <a:xfrm>
                <a:off x="1890385" y="3803957"/>
                <a:ext cx="958218" cy="523874"/>
                <a:chOff x="1356985" y="3627744"/>
                <a:chExt cx="958218" cy="523874"/>
              </a:xfrm>
            </p:grpSpPr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C344B9AA-D400-4B78-8044-BA1C525D032D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958218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직사각형 168">
                  <a:extLst>
                    <a:ext uri="{FF2B5EF4-FFF2-40B4-BE49-F238E27FC236}">
                      <a16:creationId xmlns:a16="http://schemas.microsoft.com/office/drawing/2014/main" id="{64383FF1-0DA6-46C4-810A-CF543379C25C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F32E38C5-98F8-4BE3-8E3C-C4E375F866BB}"/>
                    </a:ext>
                  </a:extLst>
                </p:cNvPr>
                <p:cNvSpPr/>
                <p:nvPr/>
              </p:nvSpPr>
              <p:spPr>
                <a:xfrm>
                  <a:off x="2005313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16B4CBA-B31D-409A-B458-85492E2F8F0D}"/>
                  </a:ext>
                </a:extLst>
              </p:cNvPr>
              <p:cNvSpPr txBox="1"/>
              <p:nvPr/>
            </p:nvSpPr>
            <p:spPr>
              <a:xfrm>
                <a:off x="2188959" y="3858957"/>
                <a:ext cx="358039" cy="431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F04E2898-A2A0-4A99-8C08-233EF76A57F7}"/>
                </a:ext>
              </a:extLst>
            </p:cNvPr>
            <p:cNvGrpSpPr/>
            <p:nvPr/>
          </p:nvGrpSpPr>
          <p:grpSpPr>
            <a:xfrm>
              <a:off x="4339994" y="2139326"/>
              <a:ext cx="841566" cy="170600"/>
              <a:chOff x="2668799" y="3913119"/>
              <a:chExt cx="841566" cy="170600"/>
            </a:xfrm>
          </p:grpSpPr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1B24CE90-96BB-4D30-9F44-428AABA708F3}"/>
                  </a:ext>
                </a:extLst>
              </p:cNvPr>
              <p:cNvSpPr/>
              <p:nvPr/>
            </p:nvSpPr>
            <p:spPr>
              <a:xfrm>
                <a:off x="2668799" y="402656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3" name="연결선: 구부러짐 172">
                <a:extLst>
                  <a:ext uri="{FF2B5EF4-FFF2-40B4-BE49-F238E27FC236}">
                    <a16:creationId xmlns:a16="http://schemas.microsoft.com/office/drawing/2014/main" id="{54151AB8-B12C-4223-8693-2FCE5F60B348}"/>
                  </a:ext>
                </a:extLst>
              </p:cNvPr>
              <p:cNvCxnSpPr>
                <a:cxnSpLocks/>
                <a:stCxn id="172" idx="7"/>
              </p:cNvCxnSpPr>
              <p:nvPr/>
            </p:nvCxnSpPr>
            <p:spPr>
              <a:xfrm rot="5400000" flipH="1" flipV="1">
                <a:off x="3048184" y="3572757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D66B3572-0962-4617-8A4F-77F4D5D95E41}"/>
                </a:ext>
              </a:extLst>
            </p:cNvPr>
            <p:cNvGrpSpPr/>
            <p:nvPr/>
          </p:nvGrpSpPr>
          <p:grpSpPr>
            <a:xfrm>
              <a:off x="5841981" y="2170015"/>
              <a:ext cx="841566" cy="170600"/>
              <a:chOff x="2668799" y="3913119"/>
              <a:chExt cx="841566" cy="170600"/>
            </a:xfrm>
          </p:grpSpPr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93DF73E2-ACD3-4DCD-9D74-36024D2B9F3C}"/>
                  </a:ext>
                </a:extLst>
              </p:cNvPr>
              <p:cNvSpPr/>
              <p:nvPr/>
            </p:nvSpPr>
            <p:spPr>
              <a:xfrm>
                <a:off x="2668799" y="402656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6" name="연결선: 구부러짐 175">
                <a:extLst>
                  <a:ext uri="{FF2B5EF4-FFF2-40B4-BE49-F238E27FC236}">
                    <a16:creationId xmlns:a16="http://schemas.microsoft.com/office/drawing/2014/main" id="{513EEFDD-42EB-4157-9490-B1058C36A47F}"/>
                  </a:ext>
                </a:extLst>
              </p:cNvPr>
              <p:cNvCxnSpPr>
                <a:cxnSpLocks/>
                <a:stCxn id="175" idx="7"/>
              </p:cNvCxnSpPr>
              <p:nvPr/>
            </p:nvCxnSpPr>
            <p:spPr>
              <a:xfrm rot="5400000" flipH="1" flipV="1">
                <a:off x="3048184" y="3572757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B60177BD-EE5E-41A0-BCF4-5577E903D9BA}"/>
                </a:ext>
              </a:extLst>
            </p:cNvPr>
            <p:cNvGrpSpPr/>
            <p:nvPr/>
          </p:nvGrpSpPr>
          <p:grpSpPr>
            <a:xfrm>
              <a:off x="4353429" y="2283606"/>
              <a:ext cx="852725" cy="139771"/>
              <a:chOff x="2703360" y="4054349"/>
              <a:chExt cx="852725" cy="139771"/>
            </a:xfrm>
          </p:grpSpPr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BB155EBB-19FE-4ED2-BEAF-4CF60BD5E413}"/>
                  </a:ext>
                </a:extLst>
              </p:cNvPr>
              <p:cNvSpPr/>
              <p:nvPr/>
            </p:nvSpPr>
            <p:spPr>
              <a:xfrm>
                <a:off x="3510366" y="405434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9" name="연결선: 구부러짐 178">
                <a:extLst>
                  <a:ext uri="{FF2B5EF4-FFF2-40B4-BE49-F238E27FC236}">
                    <a16:creationId xmlns:a16="http://schemas.microsoft.com/office/drawing/2014/main" id="{350D6631-94F9-4B2C-831A-36B551A3A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43722" y="3731938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916E409A-F627-478C-BDA6-6F2D4F4897C5}"/>
                </a:ext>
              </a:extLst>
            </p:cNvPr>
            <p:cNvGrpSpPr/>
            <p:nvPr/>
          </p:nvGrpSpPr>
          <p:grpSpPr>
            <a:xfrm>
              <a:off x="5864840" y="2296006"/>
              <a:ext cx="852725" cy="139771"/>
              <a:chOff x="2703360" y="4054349"/>
              <a:chExt cx="852725" cy="139771"/>
            </a:xfrm>
          </p:grpSpPr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FD6F8C9E-C3C5-47D5-850D-1ABD75A55845}"/>
                  </a:ext>
                </a:extLst>
              </p:cNvPr>
              <p:cNvSpPr/>
              <p:nvPr/>
            </p:nvSpPr>
            <p:spPr>
              <a:xfrm>
                <a:off x="3510366" y="405434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연결선: 구부러짐 181">
                <a:extLst>
                  <a:ext uri="{FF2B5EF4-FFF2-40B4-BE49-F238E27FC236}">
                    <a16:creationId xmlns:a16="http://schemas.microsoft.com/office/drawing/2014/main" id="{262D7FCC-87EB-4EFD-BB13-5AE0B01BF5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43722" y="3731938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51FC8014-2645-4C93-970F-7C1203F9BFD7}"/>
                </a:ext>
              </a:extLst>
            </p:cNvPr>
            <p:cNvSpPr/>
            <p:nvPr/>
          </p:nvSpPr>
          <p:spPr>
            <a:xfrm>
              <a:off x="8138962" y="2156485"/>
              <a:ext cx="268438" cy="2792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52F4B52D-B222-4689-A728-D6CAD2D290CB}"/>
                </a:ext>
              </a:extLst>
            </p:cNvPr>
            <p:cNvGrpSpPr/>
            <p:nvPr/>
          </p:nvGrpSpPr>
          <p:grpSpPr>
            <a:xfrm>
              <a:off x="7450454" y="2282982"/>
              <a:ext cx="852725" cy="139771"/>
              <a:chOff x="1213362" y="4045564"/>
              <a:chExt cx="852725" cy="139771"/>
            </a:xfrm>
          </p:grpSpPr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61A2CD96-D0C0-4883-A0E6-51F4B10FAEEB}"/>
                  </a:ext>
                </a:extLst>
              </p:cNvPr>
              <p:cNvSpPr/>
              <p:nvPr/>
            </p:nvSpPr>
            <p:spPr>
              <a:xfrm>
                <a:off x="2020368" y="4045564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연결선: 구부러짐 185">
                <a:extLst>
                  <a:ext uri="{FF2B5EF4-FFF2-40B4-BE49-F238E27FC236}">
                    <a16:creationId xmlns:a16="http://schemas.microsoft.com/office/drawing/2014/main" id="{8B3B5DAD-DD80-4962-B78A-03D2EF17C0B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553724" y="3723153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61BE7F9E-F260-403C-8307-C1B5F7B8ABC1}"/>
                </a:ext>
              </a:extLst>
            </p:cNvPr>
            <p:cNvGrpSpPr/>
            <p:nvPr/>
          </p:nvGrpSpPr>
          <p:grpSpPr>
            <a:xfrm>
              <a:off x="7297394" y="2200235"/>
              <a:ext cx="841567" cy="170600"/>
              <a:chOff x="2668799" y="3913119"/>
              <a:chExt cx="841567" cy="170600"/>
            </a:xfrm>
          </p:grpSpPr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8AD28BA0-35B0-4AE8-8EF2-F1C18D176251}"/>
                  </a:ext>
                </a:extLst>
              </p:cNvPr>
              <p:cNvSpPr/>
              <p:nvPr/>
            </p:nvSpPr>
            <p:spPr>
              <a:xfrm>
                <a:off x="2668799" y="402656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9" name="연결선: 구부러짐 188">
                <a:extLst>
                  <a:ext uri="{FF2B5EF4-FFF2-40B4-BE49-F238E27FC236}">
                    <a16:creationId xmlns:a16="http://schemas.microsoft.com/office/drawing/2014/main" id="{1A3C7425-DE29-4439-99B7-7E1586D8D89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048185" y="3572757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673F2CA2-9F31-41C5-876D-D9FB0C582599}"/>
              </a:ext>
            </a:extLst>
          </p:cNvPr>
          <p:cNvSpPr txBox="1"/>
          <p:nvPr/>
        </p:nvSpPr>
        <p:spPr>
          <a:xfrm>
            <a:off x="989942" y="1572045"/>
            <a:ext cx="11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atIndex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69F86F-6EAE-497E-B247-E21F56979B72}"/>
              </a:ext>
            </a:extLst>
          </p:cNvPr>
          <p:cNvSpPr txBox="1"/>
          <p:nvPr/>
        </p:nvSpPr>
        <p:spPr>
          <a:xfrm>
            <a:off x="2192729" y="2226177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59E626-7D3B-4BA5-8CBC-8338DCC363E7}"/>
              </a:ext>
            </a:extLst>
          </p:cNvPr>
          <p:cNvSpPr txBox="1"/>
          <p:nvPr/>
        </p:nvSpPr>
        <p:spPr>
          <a:xfrm>
            <a:off x="3481818" y="2226177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4528EA-A363-45DB-9243-9AD54B61EEB0}"/>
              </a:ext>
            </a:extLst>
          </p:cNvPr>
          <p:cNvSpPr txBox="1"/>
          <p:nvPr/>
        </p:nvSpPr>
        <p:spPr>
          <a:xfrm>
            <a:off x="4782415" y="2226177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C</a:t>
            </a:r>
            <a:endParaRPr lang="ko-KR" alt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E8266A-6D0F-4DFE-8973-92108EE40C63}"/>
              </a:ext>
            </a:extLst>
          </p:cNvPr>
          <p:cNvSpPr txBox="1"/>
          <p:nvPr/>
        </p:nvSpPr>
        <p:spPr>
          <a:xfrm>
            <a:off x="6083004" y="2226177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D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6448F69-129E-48C1-A7E4-B95A789DE0CF}"/>
                  </a:ext>
                </a:extLst>
              </p:cNvPr>
              <p:cNvSpPr txBox="1"/>
              <p:nvPr/>
            </p:nvSpPr>
            <p:spPr>
              <a:xfrm>
                <a:off x="2433151" y="3799628"/>
                <a:ext cx="31101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ko-KR" altLang="en-US" dirty="0"/>
                  <a:t>이므로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i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증가</a:t>
                </a:r>
                <a:endParaRPr lang="en-US" altLang="ko-KR" dirty="0"/>
              </a:p>
              <a:p>
                <a:r>
                  <a:rPr lang="ko-KR" altLang="en-US" dirty="0"/>
                  <a:t>동시에 반복자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도 한 칸 이동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6448F69-129E-48C1-A7E4-B95A789DE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151" y="3799628"/>
                <a:ext cx="3110147" cy="646331"/>
              </a:xfrm>
              <a:prstGeom prst="rect">
                <a:avLst/>
              </a:prstGeom>
              <a:blipFill>
                <a:blip r:embed="rId3"/>
                <a:stretch>
                  <a:fillRect l="-1569" t="-6604" r="-98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그룹 78">
            <a:extLst>
              <a:ext uri="{FF2B5EF4-FFF2-40B4-BE49-F238E27FC236}">
                <a16:creationId xmlns:a16="http://schemas.microsoft.com/office/drawing/2014/main" id="{3793A8EA-584F-42CD-BBBE-40F2C4FA30F9}"/>
              </a:ext>
            </a:extLst>
          </p:cNvPr>
          <p:cNvGrpSpPr/>
          <p:nvPr/>
        </p:nvGrpSpPr>
        <p:grpSpPr>
          <a:xfrm>
            <a:off x="3612145" y="3005152"/>
            <a:ext cx="555080" cy="788931"/>
            <a:chOff x="2331632" y="3025056"/>
            <a:chExt cx="555080" cy="788931"/>
          </a:xfrm>
        </p:grpSpPr>
        <p:sp>
          <p:nvSpPr>
            <p:cNvPr id="80" name="화살표: 위쪽 79">
              <a:extLst>
                <a:ext uri="{FF2B5EF4-FFF2-40B4-BE49-F238E27FC236}">
                  <a16:creationId xmlns:a16="http://schemas.microsoft.com/office/drawing/2014/main" id="{E343DA4C-2755-4358-81FE-4BEFEA74FADA}"/>
                </a:ext>
              </a:extLst>
            </p:cNvPr>
            <p:cNvSpPr/>
            <p:nvPr/>
          </p:nvSpPr>
          <p:spPr>
            <a:xfrm>
              <a:off x="2331632" y="3025056"/>
              <a:ext cx="555080" cy="484154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00DFB68-4383-49DA-93E3-7C9A6350B865}"/>
                </a:ext>
              </a:extLst>
            </p:cNvPr>
            <p:cNvSpPr txBox="1"/>
            <p:nvPr/>
          </p:nvSpPr>
          <p:spPr>
            <a:xfrm>
              <a:off x="2373098" y="344465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i</a:t>
              </a:r>
              <a:r>
                <a:rPr lang="en-US" altLang="ko-KR" dirty="0"/>
                <a:t>=1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60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72"/>
    </mc:Choice>
    <mc:Fallback xmlns="">
      <p:transition spd="slow" advTm="13772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4A3C3DC-C331-4315-A73B-EB85B8D715C5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시퀀스</a:t>
            </a:r>
            <a:endParaRPr lang="ko-KR" altLang="en-US" dirty="0"/>
          </a:p>
        </p:txBody>
      </p:sp>
      <p:pic>
        <p:nvPicPr>
          <p:cNvPr id="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766A693-DD53-4A59-9076-FD3E35E5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A9D34ABF-7556-4DDB-98EB-52451C74AC95}"/>
              </a:ext>
            </a:extLst>
          </p:cNvPr>
          <p:cNvSpPr txBox="1"/>
          <p:nvPr/>
        </p:nvSpPr>
        <p:spPr>
          <a:xfrm>
            <a:off x="842955" y="1022604"/>
            <a:ext cx="298480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083975FE-D445-49F7-993B-FEB3845614D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이중 </a:t>
            </a:r>
            <a:r>
              <a:rPr lang="ko-KR" altLang="en-US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링크드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리스트 시퀀스 기반 </a:t>
            </a:r>
            <a:r>
              <a:rPr lang="en-US" altLang="ko-KR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atIndex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B9CF5364-762C-4FB2-9E7F-C249EF905ABA}"/>
              </a:ext>
            </a:extLst>
          </p:cNvPr>
          <p:cNvGrpSpPr/>
          <p:nvPr/>
        </p:nvGrpSpPr>
        <p:grpSpPr>
          <a:xfrm>
            <a:off x="1355115" y="2494903"/>
            <a:ext cx="6313120" cy="465070"/>
            <a:chOff x="1032560" y="2019415"/>
            <a:chExt cx="7374840" cy="543284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97BD4CF4-1D98-4EFF-B01B-121EC6FFF1DB}"/>
                </a:ext>
              </a:extLst>
            </p:cNvPr>
            <p:cNvGrpSpPr/>
            <p:nvPr/>
          </p:nvGrpSpPr>
          <p:grpSpPr>
            <a:xfrm>
              <a:off x="1997603" y="2021795"/>
              <a:ext cx="958218" cy="523874"/>
              <a:chOff x="1890385" y="3803957"/>
              <a:chExt cx="958218" cy="523874"/>
            </a:xfrm>
          </p:grpSpPr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97CE0E47-EF14-457A-9612-B6D9E977140D}"/>
                  </a:ext>
                </a:extLst>
              </p:cNvPr>
              <p:cNvGrpSpPr/>
              <p:nvPr/>
            </p:nvGrpSpPr>
            <p:grpSpPr>
              <a:xfrm>
                <a:off x="1890385" y="3803957"/>
                <a:ext cx="958218" cy="523874"/>
                <a:chOff x="1356985" y="3627744"/>
                <a:chExt cx="958218" cy="523874"/>
              </a:xfrm>
            </p:grpSpPr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55E60B0F-DE4C-46B2-8917-BD21F4C2CC17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958218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B89CB34F-D824-45FC-B119-29C68D6B052B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E5D376D6-7CC5-43C6-A2F6-426C99EB281B}"/>
                    </a:ext>
                  </a:extLst>
                </p:cNvPr>
                <p:cNvSpPr/>
                <p:nvPr/>
              </p:nvSpPr>
              <p:spPr>
                <a:xfrm>
                  <a:off x="2005313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8647388-6C97-42F3-91CD-CF7525C5E81B}"/>
                  </a:ext>
                </a:extLst>
              </p:cNvPr>
              <p:cNvSpPr txBox="1"/>
              <p:nvPr/>
            </p:nvSpPr>
            <p:spPr>
              <a:xfrm>
                <a:off x="2213712" y="3847791"/>
                <a:ext cx="344932" cy="431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419A49F-F067-4796-BA5E-922C1F4B0003}"/>
                </a:ext>
              </a:extLst>
            </p:cNvPr>
            <p:cNvSpPr/>
            <p:nvPr/>
          </p:nvSpPr>
          <p:spPr>
            <a:xfrm>
              <a:off x="1032560" y="2144086"/>
              <a:ext cx="268438" cy="2792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1AC395E7-F96B-497C-9CFE-5B0B10326DEA}"/>
                </a:ext>
              </a:extLst>
            </p:cNvPr>
            <p:cNvSpPr/>
            <p:nvPr/>
          </p:nvSpPr>
          <p:spPr>
            <a:xfrm>
              <a:off x="1139778" y="2252777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연결선: 구부러짐 142">
              <a:extLst>
                <a:ext uri="{FF2B5EF4-FFF2-40B4-BE49-F238E27FC236}">
                  <a16:creationId xmlns:a16="http://schemas.microsoft.com/office/drawing/2014/main" id="{D67698BA-7AB6-4A51-876F-3DC479B0E72B}"/>
                </a:ext>
              </a:extLst>
            </p:cNvPr>
            <p:cNvCxnSpPr>
              <a:cxnSpLocks/>
              <a:stCxn id="142" idx="7"/>
            </p:cNvCxnSpPr>
            <p:nvPr/>
          </p:nvCxnSpPr>
          <p:spPr>
            <a:xfrm rot="5400000" flipH="1" flipV="1">
              <a:off x="1519163" y="1798965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A4CF6FFE-C6EA-4F1B-8CBE-F62F7D0DF11A}"/>
                </a:ext>
              </a:extLst>
            </p:cNvPr>
            <p:cNvGrpSpPr/>
            <p:nvPr/>
          </p:nvGrpSpPr>
          <p:grpSpPr>
            <a:xfrm>
              <a:off x="1320580" y="2263402"/>
              <a:ext cx="852725" cy="139771"/>
              <a:chOff x="1213362" y="4045564"/>
              <a:chExt cx="852725" cy="139771"/>
            </a:xfrm>
          </p:grpSpPr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FA07F462-8FB4-4501-B410-89278ECF44A2}"/>
                  </a:ext>
                </a:extLst>
              </p:cNvPr>
              <p:cNvSpPr/>
              <p:nvPr/>
            </p:nvSpPr>
            <p:spPr>
              <a:xfrm>
                <a:off x="2020368" y="4045564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연결선: 구부러짐 145">
                <a:extLst>
                  <a:ext uri="{FF2B5EF4-FFF2-40B4-BE49-F238E27FC236}">
                    <a16:creationId xmlns:a16="http://schemas.microsoft.com/office/drawing/2014/main" id="{FA05473C-6335-4B18-8BEF-CCD2D25FE19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553724" y="3723153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46DE14BA-9C01-47D9-9B8F-C0B0771B850C}"/>
                </a:ext>
              </a:extLst>
            </p:cNvPr>
            <p:cNvGrpSpPr/>
            <p:nvPr/>
          </p:nvGrpSpPr>
          <p:grpSpPr>
            <a:xfrm>
              <a:off x="2776017" y="2130957"/>
              <a:ext cx="841566" cy="170600"/>
              <a:chOff x="2668799" y="3913119"/>
              <a:chExt cx="841566" cy="170600"/>
            </a:xfrm>
          </p:grpSpPr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DD73C718-0BB6-4E5F-9E3E-C8D626D4C03D}"/>
                  </a:ext>
                </a:extLst>
              </p:cNvPr>
              <p:cNvSpPr/>
              <p:nvPr/>
            </p:nvSpPr>
            <p:spPr>
              <a:xfrm>
                <a:off x="2668799" y="402656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9" name="연결선: 구부러짐 148">
                <a:extLst>
                  <a:ext uri="{FF2B5EF4-FFF2-40B4-BE49-F238E27FC236}">
                    <a16:creationId xmlns:a16="http://schemas.microsoft.com/office/drawing/2014/main" id="{B79AA6C8-01C6-4844-BC8A-FC90CBA02F6B}"/>
                  </a:ext>
                </a:extLst>
              </p:cNvPr>
              <p:cNvCxnSpPr>
                <a:cxnSpLocks/>
                <a:stCxn id="148" idx="7"/>
              </p:cNvCxnSpPr>
              <p:nvPr/>
            </p:nvCxnSpPr>
            <p:spPr>
              <a:xfrm rot="5400000" flipH="1" flipV="1">
                <a:off x="3048184" y="3572757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D4416ABF-5B26-4A95-8B43-BCCC53313EB5}"/>
                </a:ext>
              </a:extLst>
            </p:cNvPr>
            <p:cNvGrpSpPr/>
            <p:nvPr/>
          </p:nvGrpSpPr>
          <p:grpSpPr>
            <a:xfrm>
              <a:off x="2810578" y="2272187"/>
              <a:ext cx="852725" cy="139771"/>
              <a:chOff x="2703360" y="4054349"/>
              <a:chExt cx="852725" cy="139771"/>
            </a:xfrm>
          </p:grpSpPr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FE7A021F-28DF-4CFB-BE90-087C716016BD}"/>
                  </a:ext>
                </a:extLst>
              </p:cNvPr>
              <p:cNvSpPr/>
              <p:nvPr/>
            </p:nvSpPr>
            <p:spPr>
              <a:xfrm>
                <a:off x="3510366" y="405434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연결선: 구부러짐 151">
                <a:extLst>
                  <a:ext uri="{FF2B5EF4-FFF2-40B4-BE49-F238E27FC236}">
                    <a16:creationId xmlns:a16="http://schemas.microsoft.com/office/drawing/2014/main" id="{8E8B363E-FD0E-4498-93E6-A24DC2D883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43722" y="3731938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87DB19C1-3763-4A63-B75C-F3E670F8A56F}"/>
                </a:ext>
              </a:extLst>
            </p:cNvPr>
            <p:cNvGrpSpPr/>
            <p:nvPr/>
          </p:nvGrpSpPr>
          <p:grpSpPr>
            <a:xfrm>
              <a:off x="3516927" y="2030040"/>
              <a:ext cx="958218" cy="523874"/>
              <a:chOff x="3388985" y="3812202"/>
              <a:chExt cx="958218" cy="523874"/>
            </a:xfrm>
          </p:grpSpPr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8E5BD4B0-E616-47A8-A20B-10FEA8D08918}"/>
                  </a:ext>
                </a:extLst>
              </p:cNvPr>
              <p:cNvGrpSpPr/>
              <p:nvPr/>
            </p:nvGrpSpPr>
            <p:grpSpPr>
              <a:xfrm>
                <a:off x="3388985" y="3812202"/>
                <a:ext cx="958218" cy="523874"/>
                <a:chOff x="1356985" y="3627744"/>
                <a:chExt cx="958218" cy="523874"/>
              </a:xfrm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F53B9225-1814-4C30-909E-31EE30700B14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958218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E7F7A416-568F-4F06-8867-4260E669C4AC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DA517077-8708-49E6-9964-D6547EE73E32}"/>
                    </a:ext>
                  </a:extLst>
                </p:cNvPr>
                <p:cNvSpPr/>
                <p:nvPr/>
              </p:nvSpPr>
              <p:spPr>
                <a:xfrm>
                  <a:off x="2005313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5A82928-1C59-444C-99EA-278125A8CD1E}"/>
                  </a:ext>
                </a:extLst>
              </p:cNvPr>
              <p:cNvSpPr txBox="1"/>
              <p:nvPr/>
            </p:nvSpPr>
            <p:spPr>
              <a:xfrm>
                <a:off x="3694595" y="3869683"/>
                <a:ext cx="358039" cy="431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E4C5B895-3783-48A7-9A8C-EA4769218567}"/>
                </a:ext>
              </a:extLst>
            </p:cNvPr>
            <p:cNvGrpSpPr/>
            <p:nvPr/>
          </p:nvGrpSpPr>
          <p:grpSpPr>
            <a:xfrm>
              <a:off x="5036251" y="2038825"/>
              <a:ext cx="958218" cy="523874"/>
              <a:chOff x="1890385" y="3803957"/>
              <a:chExt cx="958218" cy="523874"/>
            </a:xfrm>
          </p:grpSpPr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17ACCCC6-4838-4438-8C25-9929C4E8D04F}"/>
                  </a:ext>
                </a:extLst>
              </p:cNvPr>
              <p:cNvGrpSpPr/>
              <p:nvPr/>
            </p:nvGrpSpPr>
            <p:grpSpPr>
              <a:xfrm>
                <a:off x="1890385" y="3803957"/>
                <a:ext cx="958218" cy="523874"/>
                <a:chOff x="1356985" y="3627744"/>
                <a:chExt cx="958218" cy="523874"/>
              </a:xfrm>
            </p:grpSpPr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8823D659-B8E3-4F3F-94ED-E4A131B1ABCB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958218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BB3FA805-75D6-4DBC-AC77-57D0F8CD593F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직사각형 163">
                  <a:extLst>
                    <a:ext uri="{FF2B5EF4-FFF2-40B4-BE49-F238E27FC236}">
                      <a16:creationId xmlns:a16="http://schemas.microsoft.com/office/drawing/2014/main" id="{70238424-664A-486D-A848-30C7263CE3D5}"/>
                    </a:ext>
                  </a:extLst>
                </p:cNvPr>
                <p:cNvSpPr/>
                <p:nvPr/>
              </p:nvSpPr>
              <p:spPr>
                <a:xfrm>
                  <a:off x="2005313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C39FC80-FBB1-4E72-87A2-7B9DE3801F21}"/>
                  </a:ext>
                </a:extLst>
              </p:cNvPr>
              <p:cNvSpPr txBox="1"/>
              <p:nvPr/>
            </p:nvSpPr>
            <p:spPr>
              <a:xfrm>
                <a:off x="2204518" y="3839547"/>
                <a:ext cx="329952" cy="431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DC40A3C5-3180-435A-BD0E-AA0F8ADDC12F}"/>
                </a:ext>
              </a:extLst>
            </p:cNvPr>
            <p:cNvGrpSpPr/>
            <p:nvPr/>
          </p:nvGrpSpPr>
          <p:grpSpPr>
            <a:xfrm>
              <a:off x="6555574" y="2019415"/>
              <a:ext cx="958218" cy="523874"/>
              <a:chOff x="1890385" y="3803957"/>
              <a:chExt cx="958218" cy="523874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39998C81-E2A4-4FFC-9920-61B8A2718F18}"/>
                  </a:ext>
                </a:extLst>
              </p:cNvPr>
              <p:cNvGrpSpPr/>
              <p:nvPr/>
            </p:nvGrpSpPr>
            <p:grpSpPr>
              <a:xfrm>
                <a:off x="1890385" y="3803957"/>
                <a:ext cx="958218" cy="523874"/>
                <a:chOff x="1356985" y="3627744"/>
                <a:chExt cx="958218" cy="523874"/>
              </a:xfrm>
            </p:grpSpPr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C344B9AA-D400-4B78-8044-BA1C525D032D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958218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직사각형 168">
                  <a:extLst>
                    <a:ext uri="{FF2B5EF4-FFF2-40B4-BE49-F238E27FC236}">
                      <a16:creationId xmlns:a16="http://schemas.microsoft.com/office/drawing/2014/main" id="{64383FF1-0DA6-46C4-810A-CF543379C25C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F32E38C5-98F8-4BE3-8E3C-C4E375F866BB}"/>
                    </a:ext>
                  </a:extLst>
                </p:cNvPr>
                <p:cNvSpPr/>
                <p:nvPr/>
              </p:nvSpPr>
              <p:spPr>
                <a:xfrm>
                  <a:off x="2005313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16B4CBA-B31D-409A-B458-85492E2F8F0D}"/>
                  </a:ext>
                </a:extLst>
              </p:cNvPr>
              <p:cNvSpPr txBox="1"/>
              <p:nvPr/>
            </p:nvSpPr>
            <p:spPr>
              <a:xfrm>
                <a:off x="2188959" y="3858957"/>
                <a:ext cx="358039" cy="431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F04E2898-A2A0-4A99-8C08-233EF76A57F7}"/>
                </a:ext>
              </a:extLst>
            </p:cNvPr>
            <p:cNvGrpSpPr/>
            <p:nvPr/>
          </p:nvGrpSpPr>
          <p:grpSpPr>
            <a:xfrm>
              <a:off x="4339994" y="2139326"/>
              <a:ext cx="841566" cy="170600"/>
              <a:chOff x="2668799" y="3913119"/>
              <a:chExt cx="841566" cy="170600"/>
            </a:xfrm>
          </p:grpSpPr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1B24CE90-96BB-4D30-9F44-428AABA708F3}"/>
                  </a:ext>
                </a:extLst>
              </p:cNvPr>
              <p:cNvSpPr/>
              <p:nvPr/>
            </p:nvSpPr>
            <p:spPr>
              <a:xfrm>
                <a:off x="2668799" y="402656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3" name="연결선: 구부러짐 172">
                <a:extLst>
                  <a:ext uri="{FF2B5EF4-FFF2-40B4-BE49-F238E27FC236}">
                    <a16:creationId xmlns:a16="http://schemas.microsoft.com/office/drawing/2014/main" id="{54151AB8-B12C-4223-8693-2FCE5F60B348}"/>
                  </a:ext>
                </a:extLst>
              </p:cNvPr>
              <p:cNvCxnSpPr>
                <a:cxnSpLocks/>
                <a:stCxn id="172" idx="7"/>
              </p:cNvCxnSpPr>
              <p:nvPr/>
            </p:nvCxnSpPr>
            <p:spPr>
              <a:xfrm rot="5400000" flipH="1" flipV="1">
                <a:off x="3048184" y="3572757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D66B3572-0962-4617-8A4F-77F4D5D95E41}"/>
                </a:ext>
              </a:extLst>
            </p:cNvPr>
            <p:cNvGrpSpPr/>
            <p:nvPr/>
          </p:nvGrpSpPr>
          <p:grpSpPr>
            <a:xfrm>
              <a:off x="5841981" y="2170015"/>
              <a:ext cx="841566" cy="170600"/>
              <a:chOff x="2668799" y="3913119"/>
              <a:chExt cx="841566" cy="170600"/>
            </a:xfrm>
          </p:grpSpPr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93DF73E2-ACD3-4DCD-9D74-36024D2B9F3C}"/>
                  </a:ext>
                </a:extLst>
              </p:cNvPr>
              <p:cNvSpPr/>
              <p:nvPr/>
            </p:nvSpPr>
            <p:spPr>
              <a:xfrm>
                <a:off x="2668799" y="402656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6" name="연결선: 구부러짐 175">
                <a:extLst>
                  <a:ext uri="{FF2B5EF4-FFF2-40B4-BE49-F238E27FC236}">
                    <a16:creationId xmlns:a16="http://schemas.microsoft.com/office/drawing/2014/main" id="{513EEFDD-42EB-4157-9490-B1058C36A47F}"/>
                  </a:ext>
                </a:extLst>
              </p:cNvPr>
              <p:cNvCxnSpPr>
                <a:cxnSpLocks/>
                <a:stCxn id="175" idx="7"/>
              </p:cNvCxnSpPr>
              <p:nvPr/>
            </p:nvCxnSpPr>
            <p:spPr>
              <a:xfrm rot="5400000" flipH="1" flipV="1">
                <a:off x="3048184" y="3572757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B60177BD-EE5E-41A0-BCF4-5577E903D9BA}"/>
                </a:ext>
              </a:extLst>
            </p:cNvPr>
            <p:cNvGrpSpPr/>
            <p:nvPr/>
          </p:nvGrpSpPr>
          <p:grpSpPr>
            <a:xfrm>
              <a:off x="4353429" y="2283606"/>
              <a:ext cx="852725" cy="139771"/>
              <a:chOff x="2703360" y="4054349"/>
              <a:chExt cx="852725" cy="139771"/>
            </a:xfrm>
          </p:grpSpPr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BB155EBB-19FE-4ED2-BEAF-4CF60BD5E413}"/>
                  </a:ext>
                </a:extLst>
              </p:cNvPr>
              <p:cNvSpPr/>
              <p:nvPr/>
            </p:nvSpPr>
            <p:spPr>
              <a:xfrm>
                <a:off x="3510366" y="405434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9" name="연결선: 구부러짐 178">
                <a:extLst>
                  <a:ext uri="{FF2B5EF4-FFF2-40B4-BE49-F238E27FC236}">
                    <a16:creationId xmlns:a16="http://schemas.microsoft.com/office/drawing/2014/main" id="{350D6631-94F9-4B2C-831A-36B551A3A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43722" y="3731938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916E409A-F627-478C-BDA6-6F2D4F4897C5}"/>
                </a:ext>
              </a:extLst>
            </p:cNvPr>
            <p:cNvGrpSpPr/>
            <p:nvPr/>
          </p:nvGrpSpPr>
          <p:grpSpPr>
            <a:xfrm>
              <a:off x="5864840" y="2296006"/>
              <a:ext cx="852725" cy="139771"/>
              <a:chOff x="2703360" y="4054349"/>
              <a:chExt cx="852725" cy="139771"/>
            </a:xfrm>
          </p:grpSpPr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FD6F8C9E-C3C5-47D5-850D-1ABD75A55845}"/>
                  </a:ext>
                </a:extLst>
              </p:cNvPr>
              <p:cNvSpPr/>
              <p:nvPr/>
            </p:nvSpPr>
            <p:spPr>
              <a:xfrm>
                <a:off x="3510366" y="405434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연결선: 구부러짐 181">
                <a:extLst>
                  <a:ext uri="{FF2B5EF4-FFF2-40B4-BE49-F238E27FC236}">
                    <a16:creationId xmlns:a16="http://schemas.microsoft.com/office/drawing/2014/main" id="{262D7FCC-87EB-4EFD-BB13-5AE0B01BF5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43722" y="3731938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51FC8014-2645-4C93-970F-7C1203F9BFD7}"/>
                </a:ext>
              </a:extLst>
            </p:cNvPr>
            <p:cNvSpPr/>
            <p:nvPr/>
          </p:nvSpPr>
          <p:spPr>
            <a:xfrm>
              <a:off x="8138962" y="2156485"/>
              <a:ext cx="268438" cy="2792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52F4B52D-B222-4689-A728-D6CAD2D290CB}"/>
                </a:ext>
              </a:extLst>
            </p:cNvPr>
            <p:cNvGrpSpPr/>
            <p:nvPr/>
          </p:nvGrpSpPr>
          <p:grpSpPr>
            <a:xfrm>
              <a:off x="7450454" y="2282982"/>
              <a:ext cx="852725" cy="139771"/>
              <a:chOff x="1213362" y="4045564"/>
              <a:chExt cx="852725" cy="139771"/>
            </a:xfrm>
          </p:grpSpPr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61A2CD96-D0C0-4883-A0E6-51F4B10FAEEB}"/>
                  </a:ext>
                </a:extLst>
              </p:cNvPr>
              <p:cNvSpPr/>
              <p:nvPr/>
            </p:nvSpPr>
            <p:spPr>
              <a:xfrm>
                <a:off x="2020368" y="4045564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연결선: 구부러짐 185">
                <a:extLst>
                  <a:ext uri="{FF2B5EF4-FFF2-40B4-BE49-F238E27FC236}">
                    <a16:creationId xmlns:a16="http://schemas.microsoft.com/office/drawing/2014/main" id="{8B3B5DAD-DD80-4962-B78A-03D2EF17C0B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553724" y="3723153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61BE7F9E-F260-403C-8307-C1B5F7B8ABC1}"/>
                </a:ext>
              </a:extLst>
            </p:cNvPr>
            <p:cNvGrpSpPr/>
            <p:nvPr/>
          </p:nvGrpSpPr>
          <p:grpSpPr>
            <a:xfrm>
              <a:off x="7297394" y="2200235"/>
              <a:ext cx="841567" cy="170600"/>
              <a:chOff x="2668799" y="3913119"/>
              <a:chExt cx="841567" cy="170600"/>
            </a:xfrm>
          </p:grpSpPr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8AD28BA0-35B0-4AE8-8EF2-F1C18D176251}"/>
                  </a:ext>
                </a:extLst>
              </p:cNvPr>
              <p:cNvSpPr/>
              <p:nvPr/>
            </p:nvSpPr>
            <p:spPr>
              <a:xfrm>
                <a:off x="2668799" y="402656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9" name="연결선: 구부러짐 188">
                <a:extLst>
                  <a:ext uri="{FF2B5EF4-FFF2-40B4-BE49-F238E27FC236}">
                    <a16:creationId xmlns:a16="http://schemas.microsoft.com/office/drawing/2014/main" id="{1A3C7425-DE29-4439-99B7-7E1586D8D89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048185" y="3572757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673F2CA2-9F31-41C5-876D-D9FB0C582599}"/>
              </a:ext>
            </a:extLst>
          </p:cNvPr>
          <p:cNvSpPr txBox="1"/>
          <p:nvPr/>
        </p:nvSpPr>
        <p:spPr>
          <a:xfrm>
            <a:off x="989942" y="1572045"/>
            <a:ext cx="11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atIndex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69F86F-6EAE-497E-B247-E21F56979B72}"/>
              </a:ext>
            </a:extLst>
          </p:cNvPr>
          <p:cNvSpPr txBox="1"/>
          <p:nvPr/>
        </p:nvSpPr>
        <p:spPr>
          <a:xfrm>
            <a:off x="2192729" y="2226177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59E626-7D3B-4BA5-8CBC-8338DCC363E7}"/>
              </a:ext>
            </a:extLst>
          </p:cNvPr>
          <p:cNvSpPr txBox="1"/>
          <p:nvPr/>
        </p:nvSpPr>
        <p:spPr>
          <a:xfrm>
            <a:off x="3481818" y="2226177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4528EA-A363-45DB-9243-9AD54B61EEB0}"/>
              </a:ext>
            </a:extLst>
          </p:cNvPr>
          <p:cNvSpPr txBox="1"/>
          <p:nvPr/>
        </p:nvSpPr>
        <p:spPr>
          <a:xfrm>
            <a:off x="4782415" y="2226177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C</a:t>
            </a:r>
            <a:endParaRPr lang="ko-KR" alt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E8266A-6D0F-4DFE-8973-92108EE40C63}"/>
              </a:ext>
            </a:extLst>
          </p:cNvPr>
          <p:cNvSpPr txBox="1"/>
          <p:nvPr/>
        </p:nvSpPr>
        <p:spPr>
          <a:xfrm>
            <a:off x="6083004" y="2226177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D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737D564-9BB5-473A-AE60-0DF1954FD283}"/>
                  </a:ext>
                </a:extLst>
              </p:cNvPr>
              <p:cNvSpPr txBox="1"/>
              <p:nvPr/>
            </p:nvSpPr>
            <p:spPr>
              <a:xfrm>
                <a:off x="3743433" y="3729021"/>
                <a:ext cx="31101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ko-KR" altLang="en-US" dirty="0"/>
                  <a:t>이므로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i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로 증가</a:t>
                </a:r>
                <a:endParaRPr lang="en-US" altLang="ko-KR" dirty="0"/>
              </a:p>
              <a:p>
                <a:r>
                  <a:rPr lang="ko-KR" altLang="en-US" dirty="0"/>
                  <a:t>동시에 반복자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도 한 칸 이동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737D564-9BB5-473A-AE60-0DF1954FD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433" y="3729021"/>
                <a:ext cx="3110147" cy="646331"/>
              </a:xfrm>
              <a:prstGeom prst="rect">
                <a:avLst/>
              </a:prstGeom>
              <a:blipFill>
                <a:blip r:embed="rId3"/>
                <a:stretch>
                  <a:fillRect l="-1569" t="-7547" r="-98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그룹 79">
            <a:extLst>
              <a:ext uri="{FF2B5EF4-FFF2-40B4-BE49-F238E27FC236}">
                <a16:creationId xmlns:a16="http://schemas.microsoft.com/office/drawing/2014/main" id="{C1C945CF-7ED4-41AF-A60C-A3A088F6E46C}"/>
              </a:ext>
            </a:extLst>
          </p:cNvPr>
          <p:cNvGrpSpPr/>
          <p:nvPr/>
        </p:nvGrpSpPr>
        <p:grpSpPr>
          <a:xfrm>
            <a:off x="4913895" y="3005152"/>
            <a:ext cx="555080" cy="788931"/>
            <a:chOff x="2331632" y="3025056"/>
            <a:chExt cx="555080" cy="788931"/>
          </a:xfrm>
        </p:grpSpPr>
        <p:sp>
          <p:nvSpPr>
            <p:cNvPr id="81" name="화살표: 위쪽 80">
              <a:extLst>
                <a:ext uri="{FF2B5EF4-FFF2-40B4-BE49-F238E27FC236}">
                  <a16:creationId xmlns:a16="http://schemas.microsoft.com/office/drawing/2014/main" id="{FC97CF35-DDFA-4A14-A13E-DAF23847B016}"/>
                </a:ext>
              </a:extLst>
            </p:cNvPr>
            <p:cNvSpPr/>
            <p:nvPr/>
          </p:nvSpPr>
          <p:spPr>
            <a:xfrm>
              <a:off x="2331632" y="3025056"/>
              <a:ext cx="555080" cy="484154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64D37AE-858C-4906-96B0-A86E34A64E7A}"/>
                </a:ext>
              </a:extLst>
            </p:cNvPr>
            <p:cNvSpPr txBox="1"/>
            <p:nvPr/>
          </p:nvSpPr>
          <p:spPr>
            <a:xfrm>
              <a:off x="2373098" y="344465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i</a:t>
              </a:r>
              <a:r>
                <a:rPr lang="en-US" altLang="ko-KR" dirty="0"/>
                <a:t>=2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88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98"/>
    </mc:Choice>
    <mc:Fallback xmlns="">
      <p:transition spd="slow" advTm="1379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4A3C3DC-C331-4315-A73B-EB85B8D715C5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시퀀스</a:t>
            </a:r>
            <a:endParaRPr lang="ko-KR" altLang="en-US" dirty="0"/>
          </a:p>
        </p:txBody>
      </p:sp>
      <p:pic>
        <p:nvPicPr>
          <p:cNvPr id="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766A693-DD53-4A59-9076-FD3E35E5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A9D34ABF-7556-4DDB-98EB-52451C74AC95}"/>
              </a:ext>
            </a:extLst>
          </p:cNvPr>
          <p:cNvSpPr txBox="1"/>
          <p:nvPr/>
        </p:nvSpPr>
        <p:spPr>
          <a:xfrm>
            <a:off x="842955" y="1022604"/>
            <a:ext cx="298480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083975FE-D445-49F7-993B-FEB3845614D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이중 </a:t>
            </a:r>
            <a:r>
              <a:rPr lang="ko-KR" altLang="en-US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링크드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리스트 시퀀스 기반 </a:t>
            </a:r>
            <a:r>
              <a:rPr lang="en-US" altLang="ko-KR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atIndex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B9CF5364-762C-4FB2-9E7F-C249EF905ABA}"/>
              </a:ext>
            </a:extLst>
          </p:cNvPr>
          <p:cNvGrpSpPr/>
          <p:nvPr/>
        </p:nvGrpSpPr>
        <p:grpSpPr>
          <a:xfrm>
            <a:off x="1355115" y="2494903"/>
            <a:ext cx="6313120" cy="465070"/>
            <a:chOff x="1032560" y="2019415"/>
            <a:chExt cx="7374840" cy="543284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97BD4CF4-1D98-4EFF-B01B-121EC6FFF1DB}"/>
                </a:ext>
              </a:extLst>
            </p:cNvPr>
            <p:cNvGrpSpPr/>
            <p:nvPr/>
          </p:nvGrpSpPr>
          <p:grpSpPr>
            <a:xfrm>
              <a:off x="1997603" y="2021795"/>
              <a:ext cx="958218" cy="523874"/>
              <a:chOff x="1890385" y="3803957"/>
              <a:chExt cx="958218" cy="523874"/>
            </a:xfrm>
          </p:grpSpPr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97CE0E47-EF14-457A-9612-B6D9E977140D}"/>
                  </a:ext>
                </a:extLst>
              </p:cNvPr>
              <p:cNvGrpSpPr/>
              <p:nvPr/>
            </p:nvGrpSpPr>
            <p:grpSpPr>
              <a:xfrm>
                <a:off x="1890385" y="3803957"/>
                <a:ext cx="958218" cy="523874"/>
                <a:chOff x="1356985" y="3627744"/>
                <a:chExt cx="958218" cy="523874"/>
              </a:xfrm>
            </p:grpSpPr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55E60B0F-DE4C-46B2-8917-BD21F4C2CC17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958218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B89CB34F-D824-45FC-B119-29C68D6B052B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E5D376D6-7CC5-43C6-A2F6-426C99EB281B}"/>
                    </a:ext>
                  </a:extLst>
                </p:cNvPr>
                <p:cNvSpPr/>
                <p:nvPr/>
              </p:nvSpPr>
              <p:spPr>
                <a:xfrm>
                  <a:off x="2005313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8647388-6C97-42F3-91CD-CF7525C5E81B}"/>
                  </a:ext>
                </a:extLst>
              </p:cNvPr>
              <p:cNvSpPr txBox="1"/>
              <p:nvPr/>
            </p:nvSpPr>
            <p:spPr>
              <a:xfrm>
                <a:off x="2213712" y="3847791"/>
                <a:ext cx="344932" cy="431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</a:t>
                </a:r>
                <a:endParaRPr lang="ko-KR" altLang="en-US" dirty="0"/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419A49F-F067-4796-BA5E-922C1F4B0003}"/>
                </a:ext>
              </a:extLst>
            </p:cNvPr>
            <p:cNvSpPr/>
            <p:nvPr/>
          </p:nvSpPr>
          <p:spPr>
            <a:xfrm>
              <a:off x="1032560" y="2144086"/>
              <a:ext cx="268438" cy="2792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1AC395E7-F96B-497C-9CFE-5B0B10326DEA}"/>
                </a:ext>
              </a:extLst>
            </p:cNvPr>
            <p:cNvSpPr/>
            <p:nvPr/>
          </p:nvSpPr>
          <p:spPr>
            <a:xfrm>
              <a:off x="1139778" y="2252777"/>
              <a:ext cx="45719" cy="571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연결선: 구부러짐 142">
              <a:extLst>
                <a:ext uri="{FF2B5EF4-FFF2-40B4-BE49-F238E27FC236}">
                  <a16:creationId xmlns:a16="http://schemas.microsoft.com/office/drawing/2014/main" id="{D67698BA-7AB6-4A51-876F-3DC479B0E72B}"/>
                </a:ext>
              </a:extLst>
            </p:cNvPr>
            <p:cNvCxnSpPr>
              <a:cxnSpLocks/>
              <a:stCxn id="142" idx="7"/>
            </p:cNvCxnSpPr>
            <p:nvPr/>
          </p:nvCxnSpPr>
          <p:spPr>
            <a:xfrm rot="5400000" flipH="1" flipV="1">
              <a:off x="1519163" y="1798965"/>
              <a:ext cx="121820" cy="80254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A4CF6FFE-C6EA-4F1B-8CBE-F62F7D0DF11A}"/>
                </a:ext>
              </a:extLst>
            </p:cNvPr>
            <p:cNvGrpSpPr/>
            <p:nvPr/>
          </p:nvGrpSpPr>
          <p:grpSpPr>
            <a:xfrm>
              <a:off x="1320580" y="2263402"/>
              <a:ext cx="852725" cy="139771"/>
              <a:chOff x="1213362" y="4045564"/>
              <a:chExt cx="852725" cy="139771"/>
            </a:xfrm>
          </p:grpSpPr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FA07F462-8FB4-4501-B410-89278ECF44A2}"/>
                  </a:ext>
                </a:extLst>
              </p:cNvPr>
              <p:cNvSpPr/>
              <p:nvPr/>
            </p:nvSpPr>
            <p:spPr>
              <a:xfrm>
                <a:off x="2020368" y="4045564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연결선: 구부러짐 145">
                <a:extLst>
                  <a:ext uri="{FF2B5EF4-FFF2-40B4-BE49-F238E27FC236}">
                    <a16:creationId xmlns:a16="http://schemas.microsoft.com/office/drawing/2014/main" id="{FA05473C-6335-4B18-8BEF-CCD2D25FE19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553724" y="3723153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46DE14BA-9C01-47D9-9B8F-C0B0771B850C}"/>
                </a:ext>
              </a:extLst>
            </p:cNvPr>
            <p:cNvGrpSpPr/>
            <p:nvPr/>
          </p:nvGrpSpPr>
          <p:grpSpPr>
            <a:xfrm>
              <a:off x="2776017" y="2130957"/>
              <a:ext cx="841566" cy="170600"/>
              <a:chOff x="2668799" y="3913119"/>
              <a:chExt cx="841566" cy="170600"/>
            </a:xfrm>
          </p:grpSpPr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DD73C718-0BB6-4E5F-9E3E-C8D626D4C03D}"/>
                  </a:ext>
                </a:extLst>
              </p:cNvPr>
              <p:cNvSpPr/>
              <p:nvPr/>
            </p:nvSpPr>
            <p:spPr>
              <a:xfrm>
                <a:off x="2668799" y="402656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9" name="연결선: 구부러짐 148">
                <a:extLst>
                  <a:ext uri="{FF2B5EF4-FFF2-40B4-BE49-F238E27FC236}">
                    <a16:creationId xmlns:a16="http://schemas.microsoft.com/office/drawing/2014/main" id="{B79AA6C8-01C6-4844-BC8A-FC90CBA02F6B}"/>
                  </a:ext>
                </a:extLst>
              </p:cNvPr>
              <p:cNvCxnSpPr>
                <a:cxnSpLocks/>
                <a:stCxn id="148" idx="7"/>
              </p:cNvCxnSpPr>
              <p:nvPr/>
            </p:nvCxnSpPr>
            <p:spPr>
              <a:xfrm rot="5400000" flipH="1" flipV="1">
                <a:off x="3048184" y="3572757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D4416ABF-5B26-4A95-8B43-BCCC53313EB5}"/>
                </a:ext>
              </a:extLst>
            </p:cNvPr>
            <p:cNvGrpSpPr/>
            <p:nvPr/>
          </p:nvGrpSpPr>
          <p:grpSpPr>
            <a:xfrm>
              <a:off x="2810578" y="2272187"/>
              <a:ext cx="852725" cy="139771"/>
              <a:chOff x="2703360" y="4054349"/>
              <a:chExt cx="852725" cy="139771"/>
            </a:xfrm>
          </p:grpSpPr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FE7A021F-28DF-4CFB-BE90-087C716016BD}"/>
                  </a:ext>
                </a:extLst>
              </p:cNvPr>
              <p:cNvSpPr/>
              <p:nvPr/>
            </p:nvSpPr>
            <p:spPr>
              <a:xfrm>
                <a:off x="3510366" y="405434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연결선: 구부러짐 151">
                <a:extLst>
                  <a:ext uri="{FF2B5EF4-FFF2-40B4-BE49-F238E27FC236}">
                    <a16:creationId xmlns:a16="http://schemas.microsoft.com/office/drawing/2014/main" id="{8E8B363E-FD0E-4498-93E6-A24DC2D883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43722" y="3731938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87DB19C1-3763-4A63-B75C-F3E670F8A56F}"/>
                </a:ext>
              </a:extLst>
            </p:cNvPr>
            <p:cNvGrpSpPr/>
            <p:nvPr/>
          </p:nvGrpSpPr>
          <p:grpSpPr>
            <a:xfrm>
              <a:off x="3516927" y="2030040"/>
              <a:ext cx="958218" cy="523874"/>
              <a:chOff x="3388985" y="3812202"/>
              <a:chExt cx="958218" cy="523874"/>
            </a:xfrm>
          </p:grpSpPr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8E5BD4B0-E616-47A8-A20B-10FEA8D08918}"/>
                  </a:ext>
                </a:extLst>
              </p:cNvPr>
              <p:cNvGrpSpPr/>
              <p:nvPr/>
            </p:nvGrpSpPr>
            <p:grpSpPr>
              <a:xfrm>
                <a:off x="3388985" y="3812202"/>
                <a:ext cx="958218" cy="523874"/>
                <a:chOff x="1356985" y="3627744"/>
                <a:chExt cx="958218" cy="523874"/>
              </a:xfrm>
            </p:grpSpPr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F53B9225-1814-4C30-909E-31EE30700B14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958218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E7F7A416-568F-4F06-8867-4260E669C4AC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DA517077-8708-49E6-9964-D6547EE73E32}"/>
                    </a:ext>
                  </a:extLst>
                </p:cNvPr>
                <p:cNvSpPr/>
                <p:nvPr/>
              </p:nvSpPr>
              <p:spPr>
                <a:xfrm>
                  <a:off x="2005313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5A82928-1C59-444C-99EA-278125A8CD1E}"/>
                  </a:ext>
                </a:extLst>
              </p:cNvPr>
              <p:cNvSpPr txBox="1"/>
              <p:nvPr/>
            </p:nvSpPr>
            <p:spPr>
              <a:xfrm>
                <a:off x="3694595" y="3869683"/>
                <a:ext cx="358039" cy="431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E4C5B895-3783-48A7-9A8C-EA4769218567}"/>
                </a:ext>
              </a:extLst>
            </p:cNvPr>
            <p:cNvGrpSpPr/>
            <p:nvPr/>
          </p:nvGrpSpPr>
          <p:grpSpPr>
            <a:xfrm>
              <a:off x="5036251" y="2038825"/>
              <a:ext cx="958218" cy="523874"/>
              <a:chOff x="1890385" y="3803957"/>
              <a:chExt cx="958218" cy="523874"/>
            </a:xfrm>
          </p:grpSpPr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17ACCCC6-4838-4438-8C25-9929C4E8D04F}"/>
                  </a:ext>
                </a:extLst>
              </p:cNvPr>
              <p:cNvGrpSpPr/>
              <p:nvPr/>
            </p:nvGrpSpPr>
            <p:grpSpPr>
              <a:xfrm>
                <a:off x="1890385" y="3803957"/>
                <a:ext cx="958218" cy="523874"/>
                <a:chOff x="1356985" y="3627744"/>
                <a:chExt cx="958218" cy="523874"/>
              </a:xfrm>
            </p:grpSpPr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8823D659-B8E3-4F3F-94ED-E4A131B1ABCB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958218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BB3FA805-75D6-4DBC-AC77-57D0F8CD593F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직사각형 163">
                  <a:extLst>
                    <a:ext uri="{FF2B5EF4-FFF2-40B4-BE49-F238E27FC236}">
                      <a16:creationId xmlns:a16="http://schemas.microsoft.com/office/drawing/2014/main" id="{70238424-664A-486D-A848-30C7263CE3D5}"/>
                    </a:ext>
                  </a:extLst>
                </p:cNvPr>
                <p:cNvSpPr/>
                <p:nvPr/>
              </p:nvSpPr>
              <p:spPr>
                <a:xfrm>
                  <a:off x="2005313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C39FC80-FBB1-4E72-87A2-7B9DE3801F21}"/>
                  </a:ext>
                </a:extLst>
              </p:cNvPr>
              <p:cNvSpPr txBox="1"/>
              <p:nvPr/>
            </p:nvSpPr>
            <p:spPr>
              <a:xfrm>
                <a:off x="2204518" y="3839547"/>
                <a:ext cx="329952" cy="431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</a:t>
                </a:r>
                <a:endParaRPr lang="ko-KR" altLang="en-US" dirty="0"/>
              </a:p>
            </p:txBody>
          </p: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DC40A3C5-3180-435A-BD0E-AA0F8ADDC12F}"/>
                </a:ext>
              </a:extLst>
            </p:cNvPr>
            <p:cNvGrpSpPr/>
            <p:nvPr/>
          </p:nvGrpSpPr>
          <p:grpSpPr>
            <a:xfrm>
              <a:off x="6555574" y="2019415"/>
              <a:ext cx="958218" cy="523874"/>
              <a:chOff x="1890385" y="3803957"/>
              <a:chExt cx="958218" cy="523874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39998C81-E2A4-4FFC-9920-61B8A2718F18}"/>
                  </a:ext>
                </a:extLst>
              </p:cNvPr>
              <p:cNvGrpSpPr/>
              <p:nvPr/>
            </p:nvGrpSpPr>
            <p:grpSpPr>
              <a:xfrm>
                <a:off x="1890385" y="3803957"/>
                <a:ext cx="958218" cy="523874"/>
                <a:chOff x="1356985" y="3627744"/>
                <a:chExt cx="958218" cy="523874"/>
              </a:xfrm>
            </p:grpSpPr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C344B9AA-D400-4B78-8044-BA1C525D032D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958218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직사각형 168">
                  <a:extLst>
                    <a:ext uri="{FF2B5EF4-FFF2-40B4-BE49-F238E27FC236}">
                      <a16:creationId xmlns:a16="http://schemas.microsoft.com/office/drawing/2014/main" id="{64383FF1-0DA6-46C4-810A-CF543379C25C}"/>
                    </a:ext>
                  </a:extLst>
                </p:cNvPr>
                <p:cNvSpPr/>
                <p:nvPr/>
              </p:nvSpPr>
              <p:spPr>
                <a:xfrm>
                  <a:off x="1356985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F32E38C5-98F8-4BE3-8E3C-C4E375F866BB}"/>
                    </a:ext>
                  </a:extLst>
                </p:cNvPr>
                <p:cNvSpPr/>
                <p:nvPr/>
              </p:nvSpPr>
              <p:spPr>
                <a:xfrm>
                  <a:off x="2005313" y="3627744"/>
                  <a:ext cx="309890" cy="52387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16B4CBA-B31D-409A-B458-85492E2F8F0D}"/>
                  </a:ext>
                </a:extLst>
              </p:cNvPr>
              <p:cNvSpPr txBox="1"/>
              <p:nvPr/>
            </p:nvSpPr>
            <p:spPr>
              <a:xfrm>
                <a:off x="2188959" y="3858957"/>
                <a:ext cx="358039" cy="431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d</a:t>
                </a:r>
                <a:endParaRPr lang="ko-KR" altLang="en-US" dirty="0"/>
              </a:p>
            </p:txBody>
          </p: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F04E2898-A2A0-4A99-8C08-233EF76A57F7}"/>
                </a:ext>
              </a:extLst>
            </p:cNvPr>
            <p:cNvGrpSpPr/>
            <p:nvPr/>
          </p:nvGrpSpPr>
          <p:grpSpPr>
            <a:xfrm>
              <a:off x="4339994" y="2139326"/>
              <a:ext cx="841566" cy="170600"/>
              <a:chOff x="2668799" y="3913119"/>
              <a:chExt cx="841566" cy="170600"/>
            </a:xfrm>
          </p:grpSpPr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1B24CE90-96BB-4D30-9F44-428AABA708F3}"/>
                  </a:ext>
                </a:extLst>
              </p:cNvPr>
              <p:cNvSpPr/>
              <p:nvPr/>
            </p:nvSpPr>
            <p:spPr>
              <a:xfrm>
                <a:off x="2668799" y="402656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3" name="연결선: 구부러짐 172">
                <a:extLst>
                  <a:ext uri="{FF2B5EF4-FFF2-40B4-BE49-F238E27FC236}">
                    <a16:creationId xmlns:a16="http://schemas.microsoft.com/office/drawing/2014/main" id="{54151AB8-B12C-4223-8693-2FCE5F60B348}"/>
                  </a:ext>
                </a:extLst>
              </p:cNvPr>
              <p:cNvCxnSpPr>
                <a:cxnSpLocks/>
                <a:stCxn id="172" idx="7"/>
              </p:cNvCxnSpPr>
              <p:nvPr/>
            </p:nvCxnSpPr>
            <p:spPr>
              <a:xfrm rot="5400000" flipH="1" flipV="1">
                <a:off x="3048184" y="3572757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D66B3572-0962-4617-8A4F-77F4D5D95E41}"/>
                </a:ext>
              </a:extLst>
            </p:cNvPr>
            <p:cNvGrpSpPr/>
            <p:nvPr/>
          </p:nvGrpSpPr>
          <p:grpSpPr>
            <a:xfrm>
              <a:off x="5841981" y="2170015"/>
              <a:ext cx="841566" cy="170600"/>
              <a:chOff x="2668799" y="3913119"/>
              <a:chExt cx="841566" cy="170600"/>
            </a:xfrm>
          </p:grpSpPr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93DF73E2-ACD3-4DCD-9D74-36024D2B9F3C}"/>
                  </a:ext>
                </a:extLst>
              </p:cNvPr>
              <p:cNvSpPr/>
              <p:nvPr/>
            </p:nvSpPr>
            <p:spPr>
              <a:xfrm>
                <a:off x="2668799" y="402656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6" name="연결선: 구부러짐 175">
                <a:extLst>
                  <a:ext uri="{FF2B5EF4-FFF2-40B4-BE49-F238E27FC236}">
                    <a16:creationId xmlns:a16="http://schemas.microsoft.com/office/drawing/2014/main" id="{513EEFDD-42EB-4157-9490-B1058C36A47F}"/>
                  </a:ext>
                </a:extLst>
              </p:cNvPr>
              <p:cNvCxnSpPr>
                <a:cxnSpLocks/>
                <a:stCxn id="175" idx="7"/>
              </p:cNvCxnSpPr>
              <p:nvPr/>
            </p:nvCxnSpPr>
            <p:spPr>
              <a:xfrm rot="5400000" flipH="1" flipV="1">
                <a:off x="3048184" y="3572757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B60177BD-EE5E-41A0-BCF4-5577E903D9BA}"/>
                </a:ext>
              </a:extLst>
            </p:cNvPr>
            <p:cNvGrpSpPr/>
            <p:nvPr/>
          </p:nvGrpSpPr>
          <p:grpSpPr>
            <a:xfrm>
              <a:off x="4353429" y="2283606"/>
              <a:ext cx="852725" cy="139771"/>
              <a:chOff x="2703360" y="4054349"/>
              <a:chExt cx="852725" cy="139771"/>
            </a:xfrm>
          </p:grpSpPr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BB155EBB-19FE-4ED2-BEAF-4CF60BD5E413}"/>
                  </a:ext>
                </a:extLst>
              </p:cNvPr>
              <p:cNvSpPr/>
              <p:nvPr/>
            </p:nvSpPr>
            <p:spPr>
              <a:xfrm>
                <a:off x="3510366" y="405434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9" name="연결선: 구부러짐 178">
                <a:extLst>
                  <a:ext uri="{FF2B5EF4-FFF2-40B4-BE49-F238E27FC236}">
                    <a16:creationId xmlns:a16="http://schemas.microsoft.com/office/drawing/2014/main" id="{350D6631-94F9-4B2C-831A-36B551A3A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43722" y="3731938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916E409A-F627-478C-BDA6-6F2D4F4897C5}"/>
                </a:ext>
              </a:extLst>
            </p:cNvPr>
            <p:cNvGrpSpPr/>
            <p:nvPr/>
          </p:nvGrpSpPr>
          <p:grpSpPr>
            <a:xfrm>
              <a:off x="5864840" y="2296006"/>
              <a:ext cx="852725" cy="139771"/>
              <a:chOff x="2703360" y="4054349"/>
              <a:chExt cx="852725" cy="139771"/>
            </a:xfrm>
          </p:grpSpPr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FD6F8C9E-C3C5-47D5-850D-1ABD75A55845}"/>
                  </a:ext>
                </a:extLst>
              </p:cNvPr>
              <p:cNvSpPr/>
              <p:nvPr/>
            </p:nvSpPr>
            <p:spPr>
              <a:xfrm>
                <a:off x="3510366" y="405434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연결선: 구부러짐 181">
                <a:extLst>
                  <a:ext uri="{FF2B5EF4-FFF2-40B4-BE49-F238E27FC236}">
                    <a16:creationId xmlns:a16="http://schemas.microsoft.com/office/drawing/2014/main" id="{262D7FCC-87EB-4EFD-BB13-5AE0B01BF5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43722" y="3731938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51FC8014-2645-4C93-970F-7C1203F9BFD7}"/>
                </a:ext>
              </a:extLst>
            </p:cNvPr>
            <p:cNvSpPr/>
            <p:nvPr/>
          </p:nvSpPr>
          <p:spPr>
            <a:xfrm>
              <a:off x="8138962" y="2156485"/>
              <a:ext cx="268438" cy="2792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52F4B52D-B222-4689-A728-D6CAD2D290CB}"/>
                </a:ext>
              </a:extLst>
            </p:cNvPr>
            <p:cNvGrpSpPr/>
            <p:nvPr/>
          </p:nvGrpSpPr>
          <p:grpSpPr>
            <a:xfrm>
              <a:off x="7450454" y="2282982"/>
              <a:ext cx="852725" cy="139771"/>
              <a:chOff x="1213362" y="4045564"/>
              <a:chExt cx="852725" cy="139771"/>
            </a:xfrm>
          </p:grpSpPr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61A2CD96-D0C0-4883-A0E6-51F4B10FAEEB}"/>
                  </a:ext>
                </a:extLst>
              </p:cNvPr>
              <p:cNvSpPr/>
              <p:nvPr/>
            </p:nvSpPr>
            <p:spPr>
              <a:xfrm>
                <a:off x="2020368" y="4045564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연결선: 구부러짐 185">
                <a:extLst>
                  <a:ext uri="{FF2B5EF4-FFF2-40B4-BE49-F238E27FC236}">
                    <a16:creationId xmlns:a16="http://schemas.microsoft.com/office/drawing/2014/main" id="{8B3B5DAD-DD80-4962-B78A-03D2EF17C0B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553724" y="3723153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61BE7F9E-F260-403C-8307-C1B5F7B8ABC1}"/>
                </a:ext>
              </a:extLst>
            </p:cNvPr>
            <p:cNvGrpSpPr/>
            <p:nvPr/>
          </p:nvGrpSpPr>
          <p:grpSpPr>
            <a:xfrm>
              <a:off x="7297394" y="2200235"/>
              <a:ext cx="841567" cy="170600"/>
              <a:chOff x="2668799" y="3913119"/>
              <a:chExt cx="841567" cy="170600"/>
            </a:xfrm>
          </p:grpSpPr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8AD28BA0-35B0-4AE8-8EF2-F1C18D176251}"/>
                  </a:ext>
                </a:extLst>
              </p:cNvPr>
              <p:cNvSpPr/>
              <p:nvPr/>
            </p:nvSpPr>
            <p:spPr>
              <a:xfrm>
                <a:off x="2668799" y="4026569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9" name="연결선: 구부러짐 188">
                <a:extLst>
                  <a:ext uri="{FF2B5EF4-FFF2-40B4-BE49-F238E27FC236}">
                    <a16:creationId xmlns:a16="http://schemas.microsoft.com/office/drawing/2014/main" id="{1A3C7425-DE29-4439-99B7-7E1586D8D89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048185" y="3572757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673F2CA2-9F31-41C5-876D-D9FB0C582599}"/>
              </a:ext>
            </a:extLst>
          </p:cNvPr>
          <p:cNvSpPr txBox="1"/>
          <p:nvPr/>
        </p:nvSpPr>
        <p:spPr>
          <a:xfrm>
            <a:off x="989942" y="1572045"/>
            <a:ext cx="11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atIndex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69F86F-6EAE-497E-B247-E21F56979B72}"/>
              </a:ext>
            </a:extLst>
          </p:cNvPr>
          <p:cNvSpPr txBox="1"/>
          <p:nvPr/>
        </p:nvSpPr>
        <p:spPr>
          <a:xfrm>
            <a:off x="2192729" y="2226177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A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59E626-7D3B-4BA5-8CBC-8338DCC363E7}"/>
              </a:ext>
            </a:extLst>
          </p:cNvPr>
          <p:cNvSpPr txBox="1"/>
          <p:nvPr/>
        </p:nvSpPr>
        <p:spPr>
          <a:xfrm>
            <a:off x="3481818" y="2226177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B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4528EA-A363-45DB-9243-9AD54B61EEB0}"/>
              </a:ext>
            </a:extLst>
          </p:cNvPr>
          <p:cNvSpPr txBox="1"/>
          <p:nvPr/>
        </p:nvSpPr>
        <p:spPr>
          <a:xfrm>
            <a:off x="4782415" y="2226177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C</a:t>
            </a:r>
            <a:endParaRPr lang="ko-KR" alt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E8266A-6D0F-4DFE-8973-92108EE40C63}"/>
              </a:ext>
            </a:extLst>
          </p:cNvPr>
          <p:cNvSpPr txBox="1"/>
          <p:nvPr/>
        </p:nvSpPr>
        <p:spPr>
          <a:xfrm>
            <a:off x="6083004" y="2226177"/>
            <a:ext cx="820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노드 </a:t>
            </a:r>
            <a:r>
              <a:rPr lang="en-US" altLang="ko-KR" sz="1400" dirty="0"/>
              <a:t>D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FE1DAA1-5283-4E06-98C5-C0BD18DCE179}"/>
                  </a:ext>
                </a:extLst>
              </p:cNvPr>
              <p:cNvSpPr txBox="1"/>
              <p:nvPr/>
            </p:nvSpPr>
            <p:spPr>
              <a:xfrm>
                <a:off x="5011333" y="3745637"/>
                <a:ext cx="31101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ko-KR" altLang="en-US" dirty="0"/>
                  <a:t>이므로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i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로 증가</a:t>
                </a:r>
                <a:endParaRPr lang="en-US" altLang="ko-KR" dirty="0"/>
              </a:p>
              <a:p>
                <a:r>
                  <a:rPr lang="ko-KR" altLang="en-US" dirty="0"/>
                  <a:t>동시에 반복자 </a:t>
                </a:r>
                <a:r>
                  <a:rPr lang="en-US" altLang="ko-KR" dirty="0"/>
                  <a:t>p</a:t>
                </a:r>
                <a:r>
                  <a:rPr lang="ko-KR" altLang="en-US" dirty="0"/>
                  <a:t>도 한 칸 이동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FE1DAA1-5283-4E06-98C5-C0BD18DCE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333" y="3745637"/>
                <a:ext cx="3110147" cy="646331"/>
              </a:xfrm>
              <a:prstGeom prst="rect">
                <a:avLst/>
              </a:prstGeom>
              <a:blipFill>
                <a:blip r:embed="rId3"/>
                <a:stretch>
                  <a:fillRect l="-1569" t="-6604" r="-98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그룹 80">
            <a:extLst>
              <a:ext uri="{FF2B5EF4-FFF2-40B4-BE49-F238E27FC236}">
                <a16:creationId xmlns:a16="http://schemas.microsoft.com/office/drawing/2014/main" id="{46130C64-808C-4740-98B7-CEA3867F07B1}"/>
              </a:ext>
            </a:extLst>
          </p:cNvPr>
          <p:cNvGrpSpPr/>
          <p:nvPr/>
        </p:nvGrpSpPr>
        <p:grpSpPr>
          <a:xfrm>
            <a:off x="6215645" y="3005152"/>
            <a:ext cx="555080" cy="788931"/>
            <a:chOff x="2331632" y="3025056"/>
            <a:chExt cx="555080" cy="788931"/>
          </a:xfrm>
        </p:grpSpPr>
        <p:sp>
          <p:nvSpPr>
            <p:cNvPr id="82" name="화살표: 위쪽 81">
              <a:extLst>
                <a:ext uri="{FF2B5EF4-FFF2-40B4-BE49-F238E27FC236}">
                  <a16:creationId xmlns:a16="http://schemas.microsoft.com/office/drawing/2014/main" id="{7D8B9FA5-D0E1-4339-81A9-F5D7F7FAC935}"/>
                </a:ext>
              </a:extLst>
            </p:cNvPr>
            <p:cNvSpPr/>
            <p:nvPr/>
          </p:nvSpPr>
          <p:spPr>
            <a:xfrm>
              <a:off x="2331632" y="3025056"/>
              <a:ext cx="555080" cy="484154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C16F1F-F11A-4374-98FD-A82F1708DF5A}"/>
                </a:ext>
              </a:extLst>
            </p:cNvPr>
            <p:cNvSpPr txBox="1"/>
            <p:nvPr/>
          </p:nvSpPr>
          <p:spPr>
            <a:xfrm>
              <a:off x="2373098" y="344465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i</a:t>
              </a:r>
              <a:r>
                <a:rPr lang="en-US" altLang="ko-KR" dirty="0"/>
                <a:t>=3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886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74"/>
    </mc:Choice>
    <mc:Fallback xmlns="">
      <p:transition spd="slow" advTm="14474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4A3C3DC-C331-4315-A73B-EB85B8D715C5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시퀀스</a:t>
            </a:r>
            <a:endParaRPr lang="ko-KR" altLang="en-US" dirty="0"/>
          </a:p>
        </p:txBody>
      </p:sp>
      <p:pic>
        <p:nvPicPr>
          <p:cNvPr id="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766A693-DD53-4A59-9076-FD3E35E5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A9D34ABF-7556-4DDB-98EB-52451C74AC95}"/>
              </a:ext>
            </a:extLst>
          </p:cNvPr>
          <p:cNvSpPr txBox="1"/>
          <p:nvPr/>
        </p:nvSpPr>
        <p:spPr>
          <a:xfrm>
            <a:off x="842955" y="1022604"/>
            <a:ext cx="298480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083975FE-D445-49F7-993B-FEB3845614D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이중 </a:t>
            </a:r>
            <a:r>
              <a:rPr lang="ko-KR" altLang="en-US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링크드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리스트 시퀀스 기반 </a:t>
            </a:r>
            <a:r>
              <a:rPr lang="en-US" altLang="ko-KR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atIndex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3F2CA2-9F31-41C5-876D-D9FB0C582599}"/>
              </a:ext>
            </a:extLst>
          </p:cNvPr>
          <p:cNvSpPr txBox="1"/>
          <p:nvPr/>
        </p:nvSpPr>
        <p:spPr>
          <a:xfrm>
            <a:off x="989942" y="1572045"/>
            <a:ext cx="11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atIndex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C6854A-D156-475F-9F2F-E4D7163F1265}"/>
              </a:ext>
            </a:extLst>
          </p:cNvPr>
          <p:cNvGrpSpPr/>
          <p:nvPr/>
        </p:nvGrpSpPr>
        <p:grpSpPr>
          <a:xfrm>
            <a:off x="1355115" y="2226177"/>
            <a:ext cx="6313120" cy="733796"/>
            <a:chOff x="1355115" y="2226177"/>
            <a:chExt cx="6313120" cy="733796"/>
          </a:xfrm>
        </p:grpSpPr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B9CF5364-762C-4FB2-9E7F-C249EF905ABA}"/>
                </a:ext>
              </a:extLst>
            </p:cNvPr>
            <p:cNvGrpSpPr/>
            <p:nvPr/>
          </p:nvGrpSpPr>
          <p:grpSpPr>
            <a:xfrm>
              <a:off x="1355115" y="2494903"/>
              <a:ext cx="6313120" cy="465070"/>
              <a:chOff x="1032560" y="2019415"/>
              <a:chExt cx="7374840" cy="543284"/>
            </a:xfrm>
          </p:grpSpPr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97BD4CF4-1D98-4EFF-B01B-121EC6FFF1DB}"/>
                  </a:ext>
                </a:extLst>
              </p:cNvPr>
              <p:cNvGrpSpPr/>
              <p:nvPr/>
            </p:nvGrpSpPr>
            <p:grpSpPr>
              <a:xfrm>
                <a:off x="1997603" y="2021795"/>
                <a:ext cx="958218" cy="523874"/>
                <a:chOff x="1890385" y="3803957"/>
                <a:chExt cx="958218" cy="523874"/>
              </a:xfrm>
            </p:grpSpPr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97CE0E47-EF14-457A-9612-B6D9E977140D}"/>
                    </a:ext>
                  </a:extLst>
                </p:cNvPr>
                <p:cNvGrpSpPr/>
                <p:nvPr/>
              </p:nvGrpSpPr>
              <p:grpSpPr>
                <a:xfrm>
                  <a:off x="1890385" y="3803957"/>
                  <a:ext cx="958218" cy="523874"/>
                  <a:chOff x="1356985" y="3627744"/>
                  <a:chExt cx="958218" cy="523874"/>
                </a:xfrm>
              </p:grpSpPr>
              <p:sp>
                <p:nvSpPr>
                  <p:cNvPr id="138" name="직사각형 137">
                    <a:extLst>
                      <a:ext uri="{FF2B5EF4-FFF2-40B4-BE49-F238E27FC236}">
                        <a16:creationId xmlns:a16="http://schemas.microsoft.com/office/drawing/2014/main" id="{55E60B0F-DE4C-46B2-8917-BD21F4C2CC17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958218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직사각형 138">
                    <a:extLst>
                      <a:ext uri="{FF2B5EF4-FFF2-40B4-BE49-F238E27FC236}">
                        <a16:creationId xmlns:a16="http://schemas.microsoft.com/office/drawing/2014/main" id="{B89CB34F-D824-45FC-B119-29C68D6B052B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0" name="직사각형 139">
                    <a:extLst>
                      <a:ext uri="{FF2B5EF4-FFF2-40B4-BE49-F238E27FC236}">
                        <a16:creationId xmlns:a16="http://schemas.microsoft.com/office/drawing/2014/main" id="{E5D376D6-7CC5-43C6-A2F6-426C99EB281B}"/>
                      </a:ext>
                    </a:extLst>
                  </p:cNvPr>
                  <p:cNvSpPr/>
                  <p:nvPr/>
                </p:nvSpPr>
                <p:spPr>
                  <a:xfrm>
                    <a:off x="2005313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28647388-6C97-42F3-91CD-CF7525C5E81B}"/>
                    </a:ext>
                  </a:extLst>
                </p:cNvPr>
                <p:cNvSpPr txBox="1"/>
                <p:nvPr/>
              </p:nvSpPr>
              <p:spPr>
                <a:xfrm>
                  <a:off x="2213712" y="3847791"/>
                  <a:ext cx="344932" cy="43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a</a:t>
                  </a:r>
                  <a:endParaRPr lang="ko-KR" altLang="en-US" dirty="0"/>
                </a:p>
              </p:txBody>
            </p:sp>
          </p:grp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F419A49F-F067-4796-BA5E-922C1F4B0003}"/>
                  </a:ext>
                </a:extLst>
              </p:cNvPr>
              <p:cNvSpPr/>
              <p:nvPr/>
            </p:nvSpPr>
            <p:spPr>
              <a:xfrm>
                <a:off x="1032560" y="2144086"/>
                <a:ext cx="268438" cy="2792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1AC395E7-F96B-497C-9CFE-5B0B10326DEA}"/>
                  </a:ext>
                </a:extLst>
              </p:cNvPr>
              <p:cNvSpPr/>
              <p:nvPr/>
            </p:nvSpPr>
            <p:spPr>
              <a:xfrm>
                <a:off x="1139778" y="2252777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3" name="연결선: 구부러짐 142">
                <a:extLst>
                  <a:ext uri="{FF2B5EF4-FFF2-40B4-BE49-F238E27FC236}">
                    <a16:creationId xmlns:a16="http://schemas.microsoft.com/office/drawing/2014/main" id="{D67698BA-7AB6-4A51-876F-3DC479B0E72B}"/>
                  </a:ext>
                </a:extLst>
              </p:cNvPr>
              <p:cNvCxnSpPr>
                <a:cxnSpLocks/>
                <a:stCxn id="142" idx="7"/>
              </p:cNvCxnSpPr>
              <p:nvPr/>
            </p:nvCxnSpPr>
            <p:spPr>
              <a:xfrm rot="5400000" flipH="1" flipV="1">
                <a:off x="1519163" y="1798965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A4CF6FFE-C6EA-4F1B-8CBE-F62F7D0DF11A}"/>
                  </a:ext>
                </a:extLst>
              </p:cNvPr>
              <p:cNvGrpSpPr/>
              <p:nvPr/>
            </p:nvGrpSpPr>
            <p:grpSpPr>
              <a:xfrm>
                <a:off x="1320580" y="2263402"/>
                <a:ext cx="852725" cy="139771"/>
                <a:chOff x="1213362" y="4045564"/>
                <a:chExt cx="852725" cy="139771"/>
              </a:xfrm>
            </p:grpSpPr>
            <p:sp>
              <p:nvSpPr>
                <p:cNvPr id="145" name="타원 144">
                  <a:extLst>
                    <a:ext uri="{FF2B5EF4-FFF2-40B4-BE49-F238E27FC236}">
                      <a16:creationId xmlns:a16="http://schemas.microsoft.com/office/drawing/2014/main" id="{FA07F462-8FB4-4501-B410-89278ECF44A2}"/>
                    </a:ext>
                  </a:extLst>
                </p:cNvPr>
                <p:cNvSpPr/>
                <p:nvPr/>
              </p:nvSpPr>
              <p:spPr>
                <a:xfrm>
                  <a:off x="2020368" y="4045564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6" name="연결선: 구부러짐 145">
                  <a:extLst>
                    <a:ext uri="{FF2B5EF4-FFF2-40B4-BE49-F238E27FC236}">
                      <a16:creationId xmlns:a16="http://schemas.microsoft.com/office/drawing/2014/main" id="{FA05473C-6335-4B18-8BEF-CCD2D25FE1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53724" y="3723153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46DE14BA-9C01-47D9-9B8F-C0B0771B850C}"/>
                  </a:ext>
                </a:extLst>
              </p:cNvPr>
              <p:cNvGrpSpPr/>
              <p:nvPr/>
            </p:nvGrpSpPr>
            <p:grpSpPr>
              <a:xfrm>
                <a:off x="2776017" y="2130957"/>
                <a:ext cx="841566" cy="170600"/>
                <a:chOff x="2668799" y="3913119"/>
                <a:chExt cx="841566" cy="170600"/>
              </a:xfrm>
            </p:grpSpPr>
            <p:sp>
              <p:nvSpPr>
                <p:cNvPr id="148" name="타원 147">
                  <a:extLst>
                    <a:ext uri="{FF2B5EF4-FFF2-40B4-BE49-F238E27FC236}">
                      <a16:creationId xmlns:a16="http://schemas.microsoft.com/office/drawing/2014/main" id="{DD73C718-0BB6-4E5F-9E3E-C8D626D4C03D}"/>
                    </a:ext>
                  </a:extLst>
                </p:cNvPr>
                <p:cNvSpPr/>
                <p:nvPr/>
              </p:nvSpPr>
              <p:spPr>
                <a:xfrm>
                  <a:off x="2668799" y="402656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9" name="연결선: 구부러짐 148">
                  <a:extLst>
                    <a:ext uri="{FF2B5EF4-FFF2-40B4-BE49-F238E27FC236}">
                      <a16:creationId xmlns:a16="http://schemas.microsoft.com/office/drawing/2014/main" id="{B79AA6C8-01C6-4844-BC8A-FC90CBA02F6B}"/>
                    </a:ext>
                  </a:extLst>
                </p:cNvPr>
                <p:cNvCxnSpPr>
                  <a:cxnSpLocks/>
                  <a:stCxn id="148" idx="7"/>
                </p:cNvCxnSpPr>
                <p:nvPr/>
              </p:nvCxnSpPr>
              <p:spPr>
                <a:xfrm rot="5400000" flipH="1" flipV="1">
                  <a:off x="3048184" y="3572757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D4416ABF-5B26-4A95-8B43-BCCC53313EB5}"/>
                  </a:ext>
                </a:extLst>
              </p:cNvPr>
              <p:cNvGrpSpPr/>
              <p:nvPr/>
            </p:nvGrpSpPr>
            <p:grpSpPr>
              <a:xfrm>
                <a:off x="2810578" y="2272187"/>
                <a:ext cx="852725" cy="139771"/>
                <a:chOff x="2703360" y="4054349"/>
                <a:chExt cx="852725" cy="139771"/>
              </a:xfrm>
            </p:grpSpPr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FE7A021F-28DF-4CFB-BE90-087C716016BD}"/>
                    </a:ext>
                  </a:extLst>
                </p:cNvPr>
                <p:cNvSpPr/>
                <p:nvPr/>
              </p:nvSpPr>
              <p:spPr>
                <a:xfrm>
                  <a:off x="3510366" y="405434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2" name="연결선: 구부러짐 151">
                  <a:extLst>
                    <a:ext uri="{FF2B5EF4-FFF2-40B4-BE49-F238E27FC236}">
                      <a16:creationId xmlns:a16="http://schemas.microsoft.com/office/drawing/2014/main" id="{8E8B363E-FD0E-4498-93E6-A24DC2D88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043722" y="3731938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그룹 152">
                <a:extLst>
                  <a:ext uri="{FF2B5EF4-FFF2-40B4-BE49-F238E27FC236}">
                    <a16:creationId xmlns:a16="http://schemas.microsoft.com/office/drawing/2014/main" id="{87DB19C1-3763-4A63-B75C-F3E670F8A56F}"/>
                  </a:ext>
                </a:extLst>
              </p:cNvPr>
              <p:cNvGrpSpPr/>
              <p:nvPr/>
            </p:nvGrpSpPr>
            <p:grpSpPr>
              <a:xfrm>
                <a:off x="3516927" y="2030040"/>
                <a:ext cx="958218" cy="523874"/>
                <a:chOff x="3388985" y="3812202"/>
                <a:chExt cx="958218" cy="523874"/>
              </a:xfrm>
            </p:grpSpPr>
            <p:grpSp>
              <p:nvGrpSpPr>
                <p:cNvPr id="154" name="그룹 153">
                  <a:extLst>
                    <a:ext uri="{FF2B5EF4-FFF2-40B4-BE49-F238E27FC236}">
                      <a16:creationId xmlns:a16="http://schemas.microsoft.com/office/drawing/2014/main" id="{8E5BD4B0-E616-47A8-A20B-10FEA8D08918}"/>
                    </a:ext>
                  </a:extLst>
                </p:cNvPr>
                <p:cNvGrpSpPr/>
                <p:nvPr/>
              </p:nvGrpSpPr>
              <p:grpSpPr>
                <a:xfrm>
                  <a:off x="3388985" y="3812202"/>
                  <a:ext cx="958218" cy="523874"/>
                  <a:chOff x="1356985" y="3627744"/>
                  <a:chExt cx="958218" cy="523874"/>
                </a:xfrm>
              </p:grpSpPr>
              <p:sp>
                <p:nvSpPr>
                  <p:cNvPr id="156" name="직사각형 155">
                    <a:extLst>
                      <a:ext uri="{FF2B5EF4-FFF2-40B4-BE49-F238E27FC236}">
                        <a16:creationId xmlns:a16="http://schemas.microsoft.com/office/drawing/2014/main" id="{F53B9225-1814-4C30-909E-31EE30700B14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958218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7" name="직사각형 156">
                    <a:extLst>
                      <a:ext uri="{FF2B5EF4-FFF2-40B4-BE49-F238E27FC236}">
                        <a16:creationId xmlns:a16="http://schemas.microsoft.com/office/drawing/2014/main" id="{E7F7A416-568F-4F06-8867-4260E669C4AC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직사각형 157">
                    <a:extLst>
                      <a:ext uri="{FF2B5EF4-FFF2-40B4-BE49-F238E27FC236}">
                        <a16:creationId xmlns:a16="http://schemas.microsoft.com/office/drawing/2014/main" id="{DA517077-8708-49E6-9964-D6547EE73E32}"/>
                      </a:ext>
                    </a:extLst>
                  </p:cNvPr>
                  <p:cNvSpPr/>
                  <p:nvPr/>
                </p:nvSpPr>
                <p:spPr>
                  <a:xfrm>
                    <a:off x="2005313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5A82928-1C59-444C-99EA-278125A8CD1E}"/>
                    </a:ext>
                  </a:extLst>
                </p:cNvPr>
                <p:cNvSpPr txBox="1"/>
                <p:nvPr/>
              </p:nvSpPr>
              <p:spPr>
                <a:xfrm>
                  <a:off x="3694595" y="3869683"/>
                  <a:ext cx="358039" cy="43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b</a:t>
                  </a:r>
                  <a:endParaRPr lang="ko-KR" altLang="en-US" dirty="0"/>
                </a:p>
              </p:txBody>
            </p:sp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E4C5B895-3783-48A7-9A8C-EA4769218567}"/>
                  </a:ext>
                </a:extLst>
              </p:cNvPr>
              <p:cNvGrpSpPr/>
              <p:nvPr/>
            </p:nvGrpSpPr>
            <p:grpSpPr>
              <a:xfrm>
                <a:off x="5036251" y="2038825"/>
                <a:ext cx="958218" cy="523874"/>
                <a:chOff x="1890385" y="3803957"/>
                <a:chExt cx="958218" cy="523874"/>
              </a:xfrm>
            </p:grpSpPr>
            <p:grpSp>
              <p:nvGrpSpPr>
                <p:cNvPr id="160" name="그룹 159">
                  <a:extLst>
                    <a:ext uri="{FF2B5EF4-FFF2-40B4-BE49-F238E27FC236}">
                      <a16:creationId xmlns:a16="http://schemas.microsoft.com/office/drawing/2014/main" id="{17ACCCC6-4838-4438-8C25-9929C4E8D04F}"/>
                    </a:ext>
                  </a:extLst>
                </p:cNvPr>
                <p:cNvGrpSpPr/>
                <p:nvPr/>
              </p:nvGrpSpPr>
              <p:grpSpPr>
                <a:xfrm>
                  <a:off x="1890385" y="3803957"/>
                  <a:ext cx="958218" cy="523874"/>
                  <a:chOff x="1356985" y="3627744"/>
                  <a:chExt cx="958218" cy="523874"/>
                </a:xfrm>
              </p:grpSpPr>
              <p:sp>
                <p:nvSpPr>
                  <p:cNvPr id="162" name="직사각형 161">
                    <a:extLst>
                      <a:ext uri="{FF2B5EF4-FFF2-40B4-BE49-F238E27FC236}">
                        <a16:creationId xmlns:a16="http://schemas.microsoft.com/office/drawing/2014/main" id="{8823D659-B8E3-4F3F-94ED-E4A131B1ABCB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958218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직사각형 162">
                    <a:extLst>
                      <a:ext uri="{FF2B5EF4-FFF2-40B4-BE49-F238E27FC236}">
                        <a16:creationId xmlns:a16="http://schemas.microsoft.com/office/drawing/2014/main" id="{BB3FA805-75D6-4DBC-AC77-57D0F8CD593F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직사각형 163">
                    <a:extLst>
                      <a:ext uri="{FF2B5EF4-FFF2-40B4-BE49-F238E27FC236}">
                        <a16:creationId xmlns:a16="http://schemas.microsoft.com/office/drawing/2014/main" id="{70238424-664A-486D-A848-30C7263CE3D5}"/>
                      </a:ext>
                    </a:extLst>
                  </p:cNvPr>
                  <p:cNvSpPr/>
                  <p:nvPr/>
                </p:nvSpPr>
                <p:spPr>
                  <a:xfrm>
                    <a:off x="2005313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EC39FC80-FBB1-4E72-87A2-7B9DE3801F21}"/>
                    </a:ext>
                  </a:extLst>
                </p:cNvPr>
                <p:cNvSpPr txBox="1"/>
                <p:nvPr/>
              </p:nvSpPr>
              <p:spPr>
                <a:xfrm>
                  <a:off x="2204518" y="3839547"/>
                  <a:ext cx="329952" cy="43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</a:t>
                  </a:r>
                  <a:endParaRPr lang="ko-KR" altLang="en-US" dirty="0"/>
                </a:p>
              </p:txBody>
            </p:sp>
          </p:grp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DC40A3C5-3180-435A-BD0E-AA0F8ADDC12F}"/>
                  </a:ext>
                </a:extLst>
              </p:cNvPr>
              <p:cNvGrpSpPr/>
              <p:nvPr/>
            </p:nvGrpSpPr>
            <p:grpSpPr>
              <a:xfrm>
                <a:off x="6555574" y="2019415"/>
                <a:ext cx="958218" cy="523874"/>
                <a:chOff x="1890385" y="3803957"/>
                <a:chExt cx="958218" cy="523874"/>
              </a:xfrm>
            </p:grpSpPr>
            <p:grpSp>
              <p:nvGrpSpPr>
                <p:cNvPr id="166" name="그룹 165">
                  <a:extLst>
                    <a:ext uri="{FF2B5EF4-FFF2-40B4-BE49-F238E27FC236}">
                      <a16:creationId xmlns:a16="http://schemas.microsoft.com/office/drawing/2014/main" id="{39998C81-E2A4-4FFC-9920-61B8A2718F18}"/>
                    </a:ext>
                  </a:extLst>
                </p:cNvPr>
                <p:cNvGrpSpPr/>
                <p:nvPr/>
              </p:nvGrpSpPr>
              <p:grpSpPr>
                <a:xfrm>
                  <a:off x="1890385" y="3803957"/>
                  <a:ext cx="958218" cy="523874"/>
                  <a:chOff x="1356985" y="3627744"/>
                  <a:chExt cx="958218" cy="523874"/>
                </a:xfrm>
              </p:grpSpPr>
              <p:sp>
                <p:nvSpPr>
                  <p:cNvPr id="168" name="직사각형 167">
                    <a:extLst>
                      <a:ext uri="{FF2B5EF4-FFF2-40B4-BE49-F238E27FC236}">
                        <a16:creationId xmlns:a16="http://schemas.microsoft.com/office/drawing/2014/main" id="{C344B9AA-D400-4B78-8044-BA1C525D032D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958218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직사각형 168">
                    <a:extLst>
                      <a:ext uri="{FF2B5EF4-FFF2-40B4-BE49-F238E27FC236}">
                        <a16:creationId xmlns:a16="http://schemas.microsoft.com/office/drawing/2014/main" id="{64383FF1-0DA6-46C4-810A-CF543379C25C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직사각형 169">
                    <a:extLst>
                      <a:ext uri="{FF2B5EF4-FFF2-40B4-BE49-F238E27FC236}">
                        <a16:creationId xmlns:a16="http://schemas.microsoft.com/office/drawing/2014/main" id="{F32E38C5-98F8-4BE3-8E3C-C4E375F866BB}"/>
                      </a:ext>
                    </a:extLst>
                  </p:cNvPr>
                  <p:cNvSpPr/>
                  <p:nvPr/>
                </p:nvSpPr>
                <p:spPr>
                  <a:xfrm>
                    <a:off x="2005313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316B4CBA-B31D-409A-B458-85492E2F8F0D}"/>
                    </a:ext>
                  </a:extLst>
                </p:cNvPr>
                <p:cNvSpPr txBox="1"/>
                <p:nvPr/>
              </p:nvSpPr>
              <p:spPr>
                <a:xfrm>
                  <a:off x="2188959" y="3858957"/>
                  <a:ext cx="358039" cy="43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d</a:t>
                  </a:r>
                  <a:endParaRPr lang="ko-KR" altLang="en-US" dirty="0"/>
                </a:p>
              </p:txBody>
            </p:sp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F04E2898-A2A0-4A99-8C08-233EF76A57F7}"/>
                  </a:ext>
                </a:extLst>
              </p:cNvPr>
              <p:cNvGrpSpPr/>
              <p:nvPr/>
            </p:nvGrpSpPr>
            <p:grpSpPr>
              <a:xfrm>
                <a:off x="4339994" y="2139326"/>
                <a:ext cx="841566" cy="170600"/>
                <a:chOff x="2668799" y="3913119"/>
                <a:chExt cx="841566" cy="170600"/>
              </a:xfrm>
            </p:grpSpPr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1B24CE90-96BB-4D30-9F44-428AABA708F3}"/>
                    </a:ext>
                  </a:extLst>
                </p:cNvPr>
                <p:cNvSpPr/>
                <p:nvPr/>
              </p:nvSpPr>
              <p:spPr>
                <a:xfrm>
                  <a:off x="2668799" y="402656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3" name="연결선: 구부러짐 172">
                  <a:extLst>
                    <a:ext uri="{FF2B5EF4-FFF2-40B4-BE49-F238E27FC236}">
                      <a16:creationId xmlns:a16="http://schemas.microsoft.com/office/drawing/2014/main" id="{54151AB8-B12C-4223-8693-2FCE5F60B348}"/>
                    </a:ext>
                  </a:extLst>
                </p:cNvPr>
                <p:cNvCxnSpPr>
                  <a:cxnSpLocks/>
                  <a:stCxn id="172" idx="7"/>
                </p:cNvCxnSpPr>
                <p:nvPr/>
              </p:nvCxnSpPr>
              <p:spPr>
                <a:xfrm rot="5400000" flipH="1" flipV="1">
                  <a:off x="3048184" y="3572757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D66B3572-0962-4617-8A4F-77F4D5D95E41}"/>
                  </a:ext>
                </a:extLst>
              </p:cNvPr>
              <p:cNvGrpSpPr/>
              <p:nvPr/>
            </p:nvGrpSpPr>
            <p:grpSpPr>
              <a:xfrm>
                <a:off x="5841981" y="2170015"/>
                <a:ext cx="841566" cy="170600"/>
                <a:chOff x="2668799" y="3913119"/>
                <a:chExt cx="841566" cy="170600"/>
              </a:xfrm>
            </p:grpSpPr>
            <p:sp>
              <p:nvSpPr>
                <p:cNvPr id="175" name="타원 174">
                  <a:extLst>
                    <a:ext uri="{FF2B5EF4-FFF2-40B4-BE49-F238E27FC236}">
                      <a16:creationId xmlns:a16="http://schemas.microsoft.com/office/drawing/2014/main" id="{93DF73E2-ACD3-4DCD-9D74-36024D2B9F3C}"/>
                    </a:ext>
                  </a:extLst>
                </p:cNvPr>
                <p:cNvSpPr/>
                <p:nvPr/>
              </p:nvSpPr>
              <p:spPr>
                <a:xfrm>
                  <a:off x="2668799" y="402656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6" name="연결선: 구부러짐 175">
                  <a:extLst>
                    <a:ext uri="{FF2B5EF4-FFF2-40B4-BE49-F238E27FC236}">
                      <a16:creationId xmlns:a16="http://schemas.microsoft.com/office/drawing/2014/main" id="{513EEFDD-42EB-4157-9490-B1058C36A47F}"/>
                    </a:ext>
                  </a:extLst>
                </p:cNvPr>
                <p:cNvCxnSpPr>
                  <a:cxnSpLocks/>
                  <a:stCxn id="175" idx="7"/>
                </p:cNvCxnSpPr>
                <p:nvPr/>
              </p:nvCxnSpPr>
              <p:spPr>
                <a:xfrm rot="5400000" flipH="1" flipV="1">
                  <a:off x="3048184" y="3572757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B60177BD-EE5E-41A0-BCF4-5577E903D9BA}"/>
                  </a:ext>
                </a:extLst>
              </p:cNvPr>
              <p:cNvGrpSpPr/>
              <p:nvPr/>
            </p:nvGrpSpPr>
            <p:grpSpPr>
              <a:xfrm>
                <a:off x="4353429" y="2283606"/>
                <a:ext cx="852725" cy="139771"/>
                <a:chOff x="2703360" y="4054349"/>
                <a:chExt cx="852725" cy="139771"/>
              </a:xfrm>
            </p:grpSpPr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BB155EBB-19FE-4ED2-BEAF-4CF60BD5E413}"/>
                    </a:ext>
                  </a:extLst>
                </p:cNvPr>
                <p:cNvSpPr/>
                <p:nvPr/>
              </p:nvSpPr>
              <p:spPr>
                <a:xfrm>
                  <a:off x="3510366" y="405434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9" name="연결선: 구부러짐 178">
                  <a:extLst>
                    <a:ext uri="{FF2B5EF4-FFF2-40B4-BE49-F238E27FC236}">
                      <a16:creationId xmlns:a16="http://schemas.microsoft.com/office/drawing/2014/main" id="{350D6631-94F9-4B2C-831A-36B551A3A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043722" y="3731938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그룹 179">
                <a:extLst>
                  <a:ext uri="{FF2B5EF4-FFF2-40B4-BE49-F238E27FC236}">
                    <a16:creationId xmlns:a16="http://schemas.microsoft.com/office/drawing/2014/main" id="{916E409A-F627-478C-BDA6-6F2D4F4897C5}"/>
                  </a:ext>
                </a:extLst>
              </p:cNvPr>
              <p:cNvGrpSpPr/>
              <p:nvPr/>
            </p:nvGrpSpPr>
            <p:grpSpPr>
              <a:xfrm>
                <a:off x="5864840" y="2296006"/>
                <a:ext cx="852725" cy="139771"/>
                <a:chOff x="2703360" y="4054349"/>
                <a:chExt cx="852725" cy="139771"/>
              </a:xfrm>
            </p:grpSpPr>
            <p:sp>
              <p:nvSpPr>
                <p:cNvPr id="181" name="타원 180">
                  <a:extLst>
                    <a:ext uri="{FF2B5EF4-FFF2-40B4-BE49-F238E27FC236}">
                      <a16:creationId xmlns:a16="http://schemas.microsoft.com/office/drawing/2014/main" id="{FD6F8C9E-C3C5-47D5-850D-1ABD75A55845}"/>
                    </a:ext>
                  </a:extLst>
                </p:cNvPr>
                <p:cNvSpPr/>
                <p:nvPr/>
              </p:nvSpPr>
              <p:spPr>
                <a:xfrm>
                  <a:off x="3510366" y="405434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2" name="연결선: 구부러짐 181">
                  <a:extLst>
                    <a:ext uri="{FF2B5EF4-FFF2-40B4-BE49-F238E27FC236}">
                      <a16:creationId xmlns:a16="http://schemas.microsoft.com/office/drawing/2014/main" id="{262D7FCC-87EB-4EFD-BB13-5AE0B01BF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043722" y="3731938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51FC8014-2645-4C93-970F-7C1203F9BFD7}"/>
                  </a:ext>
                </a:extLst>
              </p:cNvPr>
              <p:cNvSpPr/>
              <p:nvPr/>
            </p:nvSpPr>
            <p:spPr>
              <a:xfrm>
                <a:off x="8138962" y="2156485"/>
                <a:ext cx="268438" cy="2792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52F4B52D-B222-4689-A728-D6CAD2D290CB}"/>
                  </a:ext>
                </a:extLst>
              </p:cNvPr>
              <p:cNvGrpSpPr/>
              <p:nvPr/>
            </p:nvGrpSpPr>
            <p:grpSpPr>
              <a:xfrm>
                <a:off x="7450454" y="2282982"/>
                <a:ext cx="852725" cy="139771"/>
                <a:chOff x="1213362" y="4045564"/>
                <a:chExt cx="852725" cy="139771"/>
              </a:xfrm>
            </p:grpSpPr>
            <p:sp>
              <p:nvSpPr>
                <p:cNvPr id="185" name="타원 184">
                  <a:extLst>
                    <a:ext uri="{FF2B5EF4-FFF2-40B4-BE49-F238E27FC236}">
                      <a16:creationId xmlns:a16="http://schemas.microsoft.com/office/drawing/2014/main" id="{61A2CD96-D0C0-4883-A0E6-51F4B10FAEEB}"/>
                    </a:ext>
                  </a:extLst>
                </p:cNvPr>
                <p:cNvSpPr/>
                <p:nvPr/>
              </p:nvSpPr>
              <p:spPr>
                <a:xfrm>
                  <a:off x="2020368" y="4045564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6" name="연결선: 구부러짐 185">
                  <a:extLst>
                    <a:ext uri="{FF2B5EF4-FFF2-40B4-BE49-F238E27FC236}">
                      <a16:creationId xmlns:a16="http://schemas.microsoft.com/office/drawing/2014/main" id="{8B3B5DAD-DD80-4962-B78A-03D2EF17C0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53724" y="3723153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61BE7F9E-F260-403C-8307-C1B5F7B8ABC1}"/>
                  </a:ext>
                </a:extLst>
              </p:cNvPr>
              <p:cNvGrpSpPr/>
              <p:nvPr/>
            </p:nvGrpSpPr>
            <p:grpSpPr>
              <a:xfrm>
                <a:off x="7297394" y="2200235"/>
                <a:ext cx="841567" cy="170600"/>
                <a:chOff x="2668799" y="3913119"/>
                <a:chExt cx="841567" cy="170600"/>
              </a:xfrm>
            </p:grpSpPr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8AD28BA0-35B0-4AE8-8EF2-F1C18D176251}"/>
                    </a:ext>
                  </a:extLst>
                </p:cNvPr>
                <p:cNvSpPr/>
                <p:nvPr/>
              </p:nvSpPr>
              <p:spPr>
                <a:xfrm>
                  <a:off x="2668799" y="402656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9" name="연결선: 구부러짐 188">
                  <a:extLst>
                    <a:ext uri="{FF2B5EF4-FFF2-40B4-BE49-F238E27FC236}">
                      <a16:creationId xmlns:a16="http://schemas.microsoft.com/office/drawing/2014/main" id="{1A3C7425-DE29-4439-99B7-7E1586D8D8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048185" y="3572757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9F86F-6EAE-497E-B247-E21F56979B72}"/>
                </a:ext>
              </a:extLst>
            </p:cNvPr>
            <p:cNvSpPr txBox="1"/>
            <p:nvPr/>
          </p:nvSpPr>
          <p:spPr>
            <a:xfrm>
              <a:off x="2192729" y="222617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A</a:t>
              </a:r>
              <a:endParaRPr lang="ko-KR" altLang="en-US" sz="1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459E626-7D3B-4BA5-8CBC-8338DCC363E7}"/>
                </a:ext>
              </a:extLst>
            </p:cNvPr>
            <p:cNvSpPr txBox="1"/>
            <p:nvPr/>
          </p:nvSpPr>
          <p:spPr>
            <a:xfrm>
              <a:off x="3481818" y="222617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B</a:t>
              </a:r>
              <a:endParaRPr lang="ko-KR" altLang="en-US" sz="1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74528EA-A363-45DB-9243-9AD54B61EEB0}"/>
                </a:ext>
              </a:extLst>
            </p:cNvPr>
            <p:cNvSpPr txBox="1"/>
            <p:nvPr/>
          </p:nvSpPr>
          <p:spPr>
            <a:xfrm>
              <a:off x="4782415" y="222617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C</a:t>
              </a:r>
              <a:endParaRPr lang="ko-KR" altLang="en-US" sz="14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BE8266A-6D0F-4DFE-8973-92108EE40C63}"/>
                </a:ext>
              </a:extLst>
            </p:cNvPr>
            <p:cNvSpPr txBox="1"/>
            <p:nvPr/>
          </p:nvSpPr>
          <p:spPr>
            <a:xfrm>
              <a:off x="6083004" y="222617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D</a:t>
              </a:r>
              <a:endParaRPr lang="ko-KR" alt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83B5F44-5621-429D-83DC-0CC7C0F4D0BF}"/>
                  </a:ext>
                </a:extLst>
              </p:cNvPr>
              <p:cNvSpPr txBox="1"/>
              <p:nvPr/>
            </p:nvSpPr>
            <p:spPr>
              <a:xfrm>
                <a:off x="5109093" y="3745609"/>
                <a:ext cx="2710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i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이므로 반복자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p</a:t>
                </a:r>
                <a:r>
                  <a:rPr lang="ko-KR" altLang="en-US" dirty="0"/>
                  <a:t>반환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83B5F44-5621-429D-83DC-0CC7C0F4D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093" y="3745609"/>
                <a:ext cx="2710999" cy="369332"/>
              </a:xfrm>
              <a:prstGeom prst="rect">
                <a:avLst/>
              </a:prstGeom>
              <a:blipFill>
                <a:blip r:embed="rId3"/>
                <a:stretch>
                  <a:fillRect l="-1798" t="-11475" r="-1573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그룹 79">
            <a:extLst>
              <a:ext uri="{FF2B5EF4-FFF2-40B4-BE49-F238E27FC236}">
                <a16:creationId xmlns:a16="http://schemas.microsoft.com/office/drawing/2014/main" id="{04658142-9900-4EAA-AAB6-97B4286C1352}"/>
              </a:ext>
            </a:extLst>
          </p:cNvPr>
          <p:cNvGrpSpPr/>
          <p:nvPr/>
        </p:nvGrpSpPr>
        <p:grpSpPr>
          <a:xfrm>
            <a:off x="6215645" y="3005152"/>
            <a:ext cx="555080" cy="788931"/>
            <a:chOff x="2331632" y="3025056"/>
            <a:chExt cx="555080" cy="788931"/>
          </a:xfrm>
        </p:grpSpPr>
        <p:sp>
          <p:nvSpPr>
            <p:cNvPr id="81" name="화살표: 위쪽 80">
              <a:extLst>
                <a:ext uri="{FF2B5EF4-FFF2-40B4-BE49-F238E27FC236}">
                  <a16:creationId xmlns:a16="http://schemas.microsoft.com/office/drawing/2014/main" id="{7BDE0AF1-784A-4103-BD38-3F98B910DB76}"/>
                </a:ext>
              </a:extLst>
            </p:cNvPr>
            <p:cNvSpPr/>
            <p:nvPr/>
          </p:nvSpPr>
          <p:spPr>
            <a:xfrm>
              <a:off x="2331632" y="3025056"/>
              <a:ext cx="555080" cy="484154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DA06408-388A-4CDC-AD78-B44D13E29B99}"/>
                </a:ext>
              </a:extLst>
            </p:cNvPr>
            <p:cNvSpPr txBox="1"/>
            <p:nvPr/>
          </p:nvSpPr>
          <p:spPr>
            <a:xfrm>
              <a:off x="2373098" y="344465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i</a:t>
              </a:r>
              <a:r>
                <a:rPr lang="en-US" altLang="ko-KR" dirty="0"/>
                <a:t>=3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327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84"/>
    </mc:Choice>
    <mc:Fallback xmlns="">
      <p:transition spd="slow" advTm="16784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4A3C3DC-C331-4315-A73B-EB85B8D715C5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시퀀스</a:t>
            </a:r>
            <a:endParaRPr lang="ko-KR" altLang="en-US" dirty="0"/>
          </a:p>
        </p:txBody>
      </p:sp>
      <p:pic>
        <p:nvPicPr>
          <p:cNvPr id="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766A693-DD53-4A59-9076-FD3E35E5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A9D34ABF-7556-4DDB-98EB-52451C74AC95}"/>
              </a:ext>
            </a:extLst>
          </p:cNvPr>
          <p:cNvSpPr txBox="1"/>
          <p:nvPr/>
        </p:nvSpPr>
        <p:spPr>
          <a:xfrm>
            <a:off x="842955" y="1022604"/>
            <a:ext cx="298480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083975FE-D445-49F7-993B-FEB3845614D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이중 </a:t>
            </a:r>
            <a:r>
              <a:rPr lang="ko-KR" altLang="en-US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링크드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리스트 시퀀스 기반 </a:t>
            </a:r>
            <a:r>
              <a:rPr lang="en-US" altLang="ko-KR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indexOf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3F2CA2-9F31-41C5-876D-D9FB0C582599}"/>
              </a:ext>
            </a:extLst>
          </p:cNvPr>
          <p:cNvSpPr txBox="1"/>
          <p:nvPr/>
        </p:nvSpPr>
        <p:spPr>
          <a:xfrm>
            <a:off x="989942" y="1572045"/>
            <a:ext cx="11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indexOf</a:t>
            </a:r>
            <a:r>
              <a:rPr lang="en-US" altLang="ko-KR" dirty="0"/>
              <a:t>(p)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AB35B5-9EF9-4D0E-9A61-A9AEE1009835}"/>
              </a:ext>
            </a:extLst>
          </p:cNvPr>
          <p:cNvSpPr txBox="1"/>
          <p:nvPr/>
        </p:nvSpPr>
        <p:spPr>
          <a:xfrm>
            <a:off x="1141435" y="3722362"/>
            <a:ext cx="3315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반복자 </a:t>
            </a:r>
            <a:r>
              <a:rPr lang="en-US" altLang="ko-KR" dirty="0"/>
              <a:t>q</a:t>
            </a:r>
            <a:r>
              <a:rPr lang="ko-KR" altLang="en-US" dirty="0"/>
              <a:t>를 </a:t>
            </a:r>
            <a:r>
              <a:rPr lang="en-US" altLang="ko-KR" dirty="0"/>
              <a:t>begin()</a:t>
            </a:r>
            <a:r>
              <a:rPr lang="ko-KR" altLang="en-US" dirty="0"/>
              <a:t>으로 초기화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인덱스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8BB615-32E2-48A5-986B-50134614396F}"/>
              </a:ext>
            </a:extLst>
          </p:cNvPr>
          <p:cNvGrpSpPr/>
          <p:nvPr/>
        </p:nvGrpSpPr>
        <p:grpSpPr>
          <a:xfrm>
            <a:off x="2331632" y="2973322"/>
            <a:ext cx="555080" cy="773144"/>
            <a:chOff x="2331632" y="3025056"/>
            <a:chExt cx="555080" cy="773144"/>
          </a:xfrm>
        </p:grpSpPr>
        <p:sp>
          <p:nvSpPr>
            <p:cNvPr id="4" name="화살표: 위쪽 3">
              <a:extLst>
                <a:ext uri="{FF2B5EF4-FFF2-40B4-BE49-F238E27FC236}">
                  <a16:creationId xmlns:a16="http://schemas.microsoft.com/office/drawing/2014/main" id="{0D83F3AD-15E8-4307-BB67-03624439A180}"/>
                </a:ext>
              </a:extLst>
            </p:cNvPr>
            <p:cNvSpPr/>
            <p:nvPr/>
          </p:nvSpPr>
          <p:spPr>
            <a:xfrm>
              <a:off x="2331632" y="3025056"/>
              <a:ext cx="555080" cy="484154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q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099964-9A1C-4CCF-99DB-EDF66D5ABC23}"/>
                </a:ext>
              </a:extLst>
            </p:cNvPr>
            <p:cNvSpPr txBox="1"/>
            <p:nvPr/>
          </p:nvSpPr>
          <p:spPr>
            <a:xfrm>
              <a:off x="2377575" y="3428868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i</a:t>
              </a:r>
              <a:r>
                <a:rPr lang="en-US" altLang="ko-KR" dirty="0"/>
                <a:t>=0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081D2E4-D897-4BCD-A650-6C670CFC79E9}"/>
              </a:ext>
            </a:extLst>
          </p:cNvPr>
          <p:cNvGrpSpPr/>
          <p:nvPr/>
        </p:nvGrpSpPr>
        <p:grpSpPr>
          <a:xfrm>
            <a:off x="1355115" y="2226177"/>
            <a:ext cx="6313120" cy="733796"/>
            <a:chOff x="1355115" y="2226177"/>
            <a:chExt cx="6313120" cy="7337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E4C4A90-C11A-4C4D-84C7-F36778E073ED}"/>
                </a:ext>
              </a:extLst>
            </p:cNvPr>
            <p:cNvGrpSpPr/>
            <p:nvPr/>
          </p:nvGrpSpPr>
          <p:grpSpPr>
            <a:xfrm>
              <a:off x="1355115" y="2494903"/>
              <a:ext cx="6313120" cy="465070"/>
              <a:chOff x="1032560" y="2019415"/>
              <a:chExt cx="7374840" cy="543284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87DCF71E-4565-43AB-AA59-62019C11660F}"/>
                  </a:ext>
                </a:extLst>
              </p:cNvPr>
              <p:cNvGrpSpPr/>
              <p:nvPr/>
            </p:nvGrpSpPr>
            <p:grpSpPr>
              <a:xfrm>
                <a:off x="1997603" y="2021795"/>
                <a:ext cx="958218" cy="523874"/>
                <a:chOff x="1890385" y="3803957"/>
                <a:chExt cx="958218" cy="523874"/>
              </a:xfrm>
            </p:grpSpPr>
            <p:grpSp>
              <p:nvGrpSpPr>
                <p:cNvPr id="126" name="그룹 125">
                  <a:extLst>
                    <a:ext uri="{FF2B5EF4-FFF2-40B4-BE49-F238E27FC236}">
                      <a16:creationId xmlns:a16="http://schemas.microsoft.com/office/drawing/2014/main" id="{12620C5B-0ECE-4D5D-9083-2A9229A6573C}"/>
                    </a:ext>
                  </a:extLst>
                </p:cNvPr>
                <p:cNvGrpSpPr/>
                <p:nvPr/>
              </p:nvGrpSpPr>
              <p:grpSpPr>
                <a:xfrm>
                  <a:off x="1890385" y="3803957"/>
                  <a:ext cx="958218" cy="523874"/>
                  <a:chOff x="1356985" y="3627744"/>
                  <a:chExt cx="958218" cy="523874"/>
                </a:xfrm>
              </p:grpSpPr>
              <p:sp>
                <p:nvSpPr>
                  <p:cNvPr id="128" name="직사각형 127">
                    <a:extLst>
                      <a:ext uri="{FF2B5EF4-FFF2-40B4-BE49-F238E27FC236}">
                        <a16:creationId xmlns:a16="http://schemas.microsoft.com/office/drawing/2014/main" id="{B4381207-7189-469D-9BDE-8808FB682A90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958218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직사각형 128">
                    <a:extLst>
                      <a:ext uri="{FF2B5EF4-FFF2-40B4-BE49-F238E27FC236}">
                        <a16:creationId xmlns:a16="http://schemas.microsoft.com/office/drawing/2014/main" id="{03730E94-FEE9-4E31-BDF6-73C02BC48E24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9A509B43-BA97-4A5F-BD0D-4195D33E96DA}"/>
                      </a:ext>
                    </a:extLst>
                  </p:cNvPr>
                  <p:cNvSpPr/>
                  <p:nvPr/>
                </p:nvSpPr>
                <p:spPr>
                  <a:xfrm>
                    <a:off x="2005313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C81CE53-1F90-4499-B801-55FB0EEFC3F8}"/>
                    </a:ext>
                  </a:extLst>
                </p:cNvPr>
                <p:cNvSpPr txBox="1"/>
                <p:nvPr/>
              </p:nvSpPr>
              <p:spPr>
                <a:xfrm>
                  <a:off x="2213712" y="3847791"/>
                  <a:ext cx="344932" cy="43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a</a:t>
                  </a:r>
                  <a:endParaRPr lang="ko-KR" altLang="en-US" dirty="0"/>
                </a:p>
              </p:txBody>
            </p:sp>
          </p:grp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5B5C874D-525B-4F62-AE57-A6362D77408E}"/>
                  </a:ext>
                </a:extLst>
              </p:cNvPr>
              <p:cNvSpPr/>
              <p:nvPr/>
            </p:nvSpPr>
            <p:spPr>
              <a:xfrm>
                <a:off x="1032560" y="2144086"/>
                <a:ext cx="268438" cy="2792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8EBFC667-EA25-47BC-91FF-D93407AB1F7F}"/>
                  </a:ext>
                </a:extLst>
              </p:cNvPr>
              <p:cNvSpPr/>
              <p:nvPr/>
            </p:nvSpPr>
            <p:spPr>
              <a:xfrm>
                <a:off x="1139778" y="2252777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연결선: 구부러짐 78">
                <a:extLst>
                  <a:ext uri="{FF2B5EF4-FFF2-40B4-BE49-F238E27FC236}">
                    <a16:creationId xmlns:a16="http://schemas.microsoft.com/office/drawing/2014/main" id="{0702857E-F311-4F44-8ABF-36E098CBA7EA}"/>
                  </a:ext>
                </a:extLst>
              </p:cNvPr>
              <p:cNvCxnSpPr>
                <a:cxnSpLocks/>
                <a:stCxn id="78" idx="7"/>
              </p:cNvCxnSpPr>
              <p:nvPr/>
            </p:nvCxnSpPr>
            <p:spPr>
              <a:xfrm rot="5400000" flipH="1" flipV="1">
                <a:off x="1519163" y="1798965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6430FFEF-7AEB-4CF0-A6D8-D549F8761A22}"/>
                  </a:ext>
                </a:extLst>
              </p:cNvPr>
              <p:cNvGrpSpPr/>
              <p:nvPr/>
            </p:nvGrpSpPr>
            <p:grpSpPr>
              <a:xfrm>
                <a:off x="1320580" y="2263402"/>
                <a:ext cx="852725" cy="139771"/>
                <a:chOff x="1213362" y="4045564"/>
                <a:chExt cx="852725" cy="139771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59EC57CE-A1A8-4EFB-8E26-6190FE258ABD}"/>
                    </a:ext>
                  </a:extLst>
                </p:cNvPr>
                <p:cNvSpPr/>
                <p:nvPr/>
              </p:nvSpPr>
              <p:spPr>
                <a:xfrm>
                  <a:off x="2020368" y="4045564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5" name="연결선: 구부러짐 124">
                  <a:extLst>
                    <a:ext uri="{FF2B5EF4-FFF2-40B4-BE49-F238E27FC236}">
                      <a16:creationId xmlns:a16="http://schemas.microsoft.com/office/drawing/2014/main" id="{406D038E-2DBB-470C-8508-4D0DD31B8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53724" y="3723153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7ED2BEFC-958F-405A-A740-8BD9EDC0A371}"/>
                  </a:ext>
                </a:extLst>
              </p:cNvPr>
              <p:cNvGrpSpPr/>
              <p:nvPr/>
            </p:nvGrpSpPr>
            <p:grpSpPr>
              <a:xfrm>
                <a:off x="2776017" y="2130957"/>
                <a:ext cx="841566" cy="170600"/>
                <a:chOff x="2668799" y="3913119"/>
                <a:chExt cx="841566" cy="170600"/>
              </a:xfrm>
            </p:grpSpPr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15E56AD5-4949-4790-A55D-428BA12094BF}"/>
                    </a:ext>
                  </a:extLst>
                </p:cNvPr>
                <p:cNvSpPr/>
                <p:nvPr/>
              </p:nvSpPr>
              <p:spPr>
                <a:xfrm>
                  <a:off x="2668799" y="402656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3" name="연결선: 구부러짐 122">
                  <a:extLst>
                    <a:ext uri="{FF2B5EF4-FFF2-40B4-BE49-F238E27FC236}">
                      <a16:creationId xmlns:a16="http://schemas.microsoft.com/office/drawing/2014/main" id="{F7A586C1-A117-4117-9737-413F750CCF46}"/>
                    </a:ext>
                  </a:extLst>
                </p:cNvPr>
                <p:cNvCxnSpPr>
                  <a:cxnSpLocks/>
                  <a:stCxn id="122" idx="7"/>
                </p:cNvCxnSpPr>
                <p:nvPr/>
              </p:nvCxnSpPr>
              <p:spPr>
                <a:xfrm rot="5400000" flipH="1" flipV="1">
                  <a:off x="3048184" y="3572757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BF36598B-9B3F-4CD8-8DB6-514CCEE9EB8E}"/>
                  </a:ext>
                </a:extLst>
              </p:cNvPr>
              <p:cNvGrpSpPr/>
              <p:nvPr/>
            </p:nvGrpSpPr>
            <p:grpSpPr>
              <a:xfrm>
                <a:off x="2810578" y="2272187"/>
                <a:ext cx="852725" cy="139771"/>
                <a:chOff x="2703360" y="4054349"/>
                <a:chExt cx="852725" cy="139771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595E9602-C4B9-4B41-94DB-2CF62371046A}"/>
                    </a:ext>
                  </a:extLst>
                </p:cNvPr>
                <p:cNvSpPr/>
                <p:nvPr/>
              </p:nvSpPr>
              <p:spPr>
                <a:xfrm>
                  <a:off x="3510366" y="405434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1" name="연결선: 구부러짐 120">
                  <a:extLst>
                    <a:ext uri="{FF2B5EF4-FFF2-40B4-BE49-F238E27FC236}">
                      <a16:creationId xmlns:a16="http://schemas.microsoft.com/office/drawing/2014/main" id="{DF5ADF30-6752-48F7-8305-9846C94079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043722" y="3731938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06DE23A2-E4DD-49F4-BA03-F9AC45CA09D6}"/>
                  </a:ext>
                </a:extLst>
              </p:cNvPr>
              <p:cNvGrpSpPr/>
              <p:nvPr/>
            </p:nvGrpSpPr>
            <p:grpSpPr>
              <a:xfrm>
                <a:off x="3516927" y="2030040"/>
                <a:ext cx="958218" cy="523874"/>
                <a:chOff x="3388985" y="3812202"/>
                <a:chExt cx="958218" cy="523874"/>
              </a:xfrm>
            </p:grpSpPr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BF8E82EF-9ACC-46D1-A1EA-A2BC62CFEC9F}"/>
                    </a:ext>
                  </a:extLst>
                </p:cNvPr>
                <p:cNvGrpSpPr/>
                <p:nvPr/>
              </p:nvGrpSpPr>
              <p:grpSpPr>
                <a:xfrm>
                  <a:off x="3388985" y="3812202"/>
                  <a:ext cx="958218" cy="523874"/>
                  <a:chOff x="1356985" y="3627744"/>
                  <a:chExt cx="958218" cy="523874"/>
                </a:xfrm>
              </p:grpSpPr>
              <p:sp>
                <p:nvSpPr>
                  <p:cNvPr id="117" name="직사각형 116">
                    <a:extLst>
                      <a:ext uri="{FF2B5EF4-FFF2-40B4-BE49-F238E27FC236}">
                        <a16:creationId xmlns:a16="http://schemas.microsoft.com/office/drawing/2014/main" id="{741E620F-DB53-487D-A2AA-DFD4678E9989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958218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093CD7E8-E565-4F5A-A3BB-E3452C768568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9" name="직사각형 118">
                    <a:extLst>
                      <a:ext uri="{FF2B5EF4-FFF2-40B4-BE49-F238E27FC236}">
                        <a16:creationId xmlns:a16="http://schemas.microsoft.com/office/drawing/2014/main" id="{6F9C3010-AEFE-4124-A0E5-565F310C2CED}"/>
                      </a:ext>
                    </a:extLst>
                  </p:cNvPr>
                  <p:cNvSpPr/>
                  <p:nvPr/>
                </p:nvSpPr>
                <p:spPr>
                  <a:xfrm>
                    <a:off x="2005313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791E8FD1-A5ED-48BC-8C84-4931D6B70F07}"/>
                    </a:ext>
                  </a:extLst>
                </p:cNvPr>
                <p:cNvSpPr txBox="1"/>
                <p:nvPr/>
              </p:nvSpPr>
              <p:spPr>
                <a:xfrm>
                  <a:off x="3694595" y="3869683"/>
                  <a:ext cx="358039" cy="43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b</a:t>
                  </a:r>
                  <a:endParaRPr lang="ko-KR" altLang="en-US" dirty="0"/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B2EF0F7D-4F0A-4A12-9AE0-1CE9A0549BA1}"/>
                  </a:ext>
                </a:extLst>
              </p:cNvPr>
              <p:cNvGrpSpPr/>
              <p:nvPr/>
            </p:nvGrpSpPr>
            <p:grpSpPr>
              <a:xfrm>
                <a:off x="5036251" y="2038825"/>
                <a:ext cx="958218" cy="523874"/>
                <a:chOff x="1890385" y="3803957"/>
                <a:chExt cx="958218" cy="523874"/>
              </a:xfrm>
            </p:grpSpPr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21942ED2-F532-48C9-8805-A190A6A8D7BB}"/>
                    </a:ext>
                  </a:extLst>
                </p:cNvPr>
                <p:cNvGrpSpPr/>
                <p:nvPr/>
              </p:nvGrpSpPr>
              <p:grpSpPr>
                <a:xfrm>
                  <a:off x="1890385" y="3803957"/>
                  <a:ext cx="958218" cy="523874"/>
                  <a:chOff x="1356985" y="3627744"/>
                  <a:chExt cx="958218" cy="523874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98AC7F32-EA3D-4999-8370-78FC8DE3FBEC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958218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3" name="직사각형 112">
                    <a:extLst>
                      <a:ext uri="{FF2B5EF4-FFF2-40B4-BE49-F238E27FC236}">
                        <a16:creationId xmlns:a16="http://schemas.microsoft.com/office/drawing/2014/main" id="{5B687737-31DC-43ED-B0E1-4F45F4AF5AF4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직사각형 113">
                    <a:extLst>
                      <a:ext uri="{FF2B5EF4-FFF2-40B4-BE49-F238E27FC236}">
                        <a16:creationId xmlns:a16="http://schemas.microsoft.com/office/drawing/2014/main" id="{F9FE5421-194A-4A88-A908-D46661AD88A1}"/>
                      </a:ext>
                    </a:extLst>
                  </p:cNvPr>
                  <p:cNvSpPr/>
                  <p:nvPr/>
                </p:nvSpPr>
                <p:spPr>
                  <a:xfrm>
                    <a:off x="2005313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F687DB1-0A47-4669-A369-85BD6A1066B4}"/>
                    </a:ext>
                  </a:extLst>
                </p:cNvPr>
                <p:cNvSpPr txBox="1"/>
                <p:nvPr/>
              </p:nvSpPr>
              <p:spPr>
                <a:xfrm>
                  <a:off x="2204518" y="3839547"/>
                  <a:ext cx="329952" cy="43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</a:t>
                  </a:r>
                  <a:endParaRPr lang="ko-KR" altLang="en-US" dirty="0"/>
                </a:p>
              </p:txBody>
            </p:sp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4476620B-F329-4180-9012-8BEFC216602F}"/>
                  </a:ext>
                </a:extLst>
              </p:cNvPr>
              <p:cNvGrpSpPr/>
              <p:nvPr/>
            </p:nvGrpSpPr>
            <p:grpSpPr>
              <a:xfrm>
                <a:off x="6555574" y="2019415"/>
                <a:ext cx="958218" cy="523874"/>
                <a:chOff x="1890385" y="3803957"/>
                <a:chExt cx="958218" cy="523874"/>
              </a:xfrm>
            </p:grpSpPr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6A14499A-D74F-4D16-8A59-3031A17F2FD6}"/>
                    </a:ext>
                  </a:extLst>
                </p:cNvPr>
                <p:cNvGrpSpPr/>
                <p:nvPr/>
              </p:nvGrpSpPr>
              <p:grpSpPr>
                <a:xfrm>
                  <a:off x="1890385" y="3803957"/>
                  <a:ext cx="958218" cy="523874"/>
                  <a:chOff x="1356985" y="3627744"/>
                  <a:chExt cx="958218" cy="523874"/>
                </a:xfrm>
              </p:grpSpPr>
              <p:sp>
                <p:nvSpPr>
                  <p:cNvPr id="107" name="직사각형 106">
                    <a:extLst>
                      <a:ext uri="{FF2B5EF4-FFF2-40B4-BE49-F238E27FC236}">
                        <a16:creationId xmlns:a16="http://schemas.microsoft.com/office/drawing/2014/main" id="{D49973A2-E150-4AF6-A0AC-EB5C3BC3740F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958218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08A219B4-88BF-4B66-96E0-EA59A892F59B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BEB38D82-1D51-48ED-804E-5A5174693A6F}"/>
                      </a:ext>
                    </a:extLst>
                  </p:cNvPr>
                  <p:cNvSpPr/>
                  <p:nvPr/>
                </p:nvSpPr>
                <p:spPr>
                  <a:xfrm>
                    <a:off x="2005313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46E3033-D0CF-4618-8688-B1DA92759FB0}"/>
                    </a:ext>
                  </a:extLst>
                </p:cNvPr>
                <p:cNvSpPr txBox="1"/>
                <p:nvPr/>
              </p:nvSpPr>
              <p:spPr>
                <a:xfrm>
                  <a:off x="2188959" y="3858957"/>
                  <a:ext cx="358039" cy="43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d</a:t>
                  </a:r>
                  <a:endParaRPr lang="ko-KR" altLang="en-US" dirty="0"/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45B4A1BD-10A6-4AC1-B5C0-7CD055C02DF9}"/>
                  </a:ext>
                </a:extLst>
              </p:cNvPr>
              <p:cNvGrpSpPr/>
              <p:nvPr/>
            </p:nvGrpSpPr>
            <p:grpSpPr>
              <a:xfrm>
                <a:off x="4339994" y="2139326"/>
                <a:ext cx="841566" cy="170600"/>
                <a:chOff x="2668799" y="3913119"/>
                <a:chExt cx="841566" cy="170600"/>
              </a:xfrm>
            </p:grpSpPr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3AC4F9B3-3643-42C4-8010-3A82074C23E5}"/>
                    </a:ext>
                  </a:extLst>
                </p:cNvPr>
                <p:cNvSpPr/>
                <p:nvPr/>
              </p:nvSpPr>
              <p:spPr>
                <a:xfrm>
                  <a:off x="2668799" y="402656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4" name="연결선: 구부러짐 103">
                  <a:extLst>
                    <a:ext uri="{FF2B5EF4-FFF2-40B4-BE49-F238E27FC236}">
                      <a16:creationId xmlns:a16="http://schemas.microsoft.com/office/drawing/2014/main" id="{433AD080-27FD-492A-BB2D-1E44B2F6E26C}"/>
                    </a:ext>
                  </a:extLst>
                </p:cNvPr>
                <p:cNvCxnSpPr>
                  <a:cxnSpLocks/>
                  <a:stCxn id="103" idx="7"/>
                </p:cNvCxnSpPr>
                <p:nvPr/>
              </p:nvCxnSpPr>
              <p:spPr>
                <a:xfrm rot="5400000" flipH="1" flipV="1">
                  <a:off x="3048184" y="3572757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C978691E-01C8-4995-9006-EC818986C346}"/>
                  </a:ext>
                </a:extLst>
              </p:cNvPr>
              <p:cNvGrpSpPr/>
              <p:nvPr/>
            </p:nvGrpSpPr>
            <p:grpSpPr>
              <a:xfrm>
                <a:off x="5841981" y="2170015"/>
                <a:ext cx="841566" cy="170600"/>
                <a:chOff x="2668799" y="3913119"/>
                <a:chExt cx="841566" cy="170600"/>
              </a:xfrm>
            </p:grpSpPr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113794BD-4544-48E4-98E4-9095A1E1CF1B}"/>
                    </a:ext>
                  </a:extLst>
                </p:cNvPr>
                <p:cNvSpPr/>
                <p:nvPr/>
              </p:nvSpPr>
              <p:spPr>
                <a:xfrm>
                  <a:off x="2668799" y="402656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2" name="연결선: 구부러짐 101">
                  <a:extLst>
                    <a:ext uri="{FF2B5EF4-FFF2-40B4-BE49-F238E27FC236}">
                      <a16:creationId xmlns:a16="http://schemas.microsoft.com/office/drawing/2014/main" id="{60138AD1-5033-4DB7-BD33-C5AC6DE2193E}"/>
                    </a:ext>
                  </a:extLst>
                </p:cNvPr>
                <p:cNvCxnSpPr>
                  <a:cxnSpLocks/>
                  <a:stCxn id="101" idx="7"/>
                </p:cNvCxnSpPr>
                <p:nvPr/>
              </p:nvCxnSpPr>
              <p:spPr>
                <a:xfrm rot="5400000" flipH="1" flipV="1">
                  <a:off x="3048184" y="3572757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367D5A07-EC6A-48CA-A08B-54B046DFB35A}"/>
                  </a:ext>
                </a:extLst>
              </p:cNvPr>
              <p:cNvGrpSpPr/>
              <p:nvPr/>
            </p:nvGrpSpPr>
            <p:grpSpPr>
              <a:xfrm>
                <a:off x="4353429" y="2283606"/>
                <a:ext cx="852725" cy="139771"/>
                <a:chOff x="2703360" y="4054349"/>
                <a:chExt cx="852725" cy="139771"/>
              </a:xfrm>
            </p:grpSpPr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35F13AE0-B50A-4145-A2F6-D9B2334BFD86}"/>
                    </a:ext>
                  </a:extLst>
                </p:cNvPr>
                <p:cNvSpPr/>
                <p:nvPr/>
              </p:nvSpPr>
              <p:spPr>
                <a:xfrm>
                  <a:off x="3510366" y="405434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0" name="연결선: 구부러짐 99">
                  <a:extLst>
                    <a:ext uri="{FF2B5EF4-FFF2-40B4-BE49-F238E27FC236}">
                      <a16:creationId xmlns:a16="http://schemas.microsoft.com/office/drawing/2014/main" id="{D103806B-83C5-4714-ADF8-829CB909E1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043722" y="3731938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8DE9949-A83E-49D8-86EB-5DA9AC0D4CEE}"/>
                  </a:ext>
                </a:extLst>
              </p:cNvPr>
              <p:cNvGrpSpPr/>
              <p:nvPr/>
            </p:nvGrpSpPr>
            <p:grpSpPr>
              <a:xfrm>
                <a:off x="5864840" y="2296006"/>
                <a:ext cx="852725" cy="139771"/>
                <a:chOff x="2703360" y="4054349"/>
                <a:chExt cx="852725" cy="139771"/>
              </a:xfrm>
            </p:grpSpPr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A905E1CE-780D-4369-B6CF-5FE42C3EC86A}"/>
                    </a:ext>
                  </a:extLst>
                </p:cNvPr>
                <p:cNvSpPr/>
                <p:nvPr/>
              </p:nvSpPr>
              <p:spPr>
                <a:xfrm>
                  <a:off x="3510366" y="405434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8" name="연결선: 구부러짐 97">
                  <a:extLst>
                    <a:ext uri="{FF2B5EF4-FFF2-40B4-BE49-F238E27FC236}">
                      <a16:creationId xmlns:a16="http://schemas.microsoft.com/office/drawing/2014/main" id="{23C68009-E17B-4693-A24D-A9B83C1D2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043722" y="3731938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A22A17F-DFCD-4636-BFC0-0ADF8B939E79}"/>
                  </a:ext>
                </a:extLst>
              </p:cNvPr>
              <p:cNvSpPr/>
              <p:nvPr/>
            </p:nvSpPr>
            <p:spPr>
              <a:xfrm>
                <a:off x="8138962" y="2156485"/>
                <a:ext cx="268438" cy="2792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F7A86329-3EC4-4C38-89BC-5ED08D69304F}"/>
                  </a:ext>
                </a:extLst>
              </p:cNvPr>
              <p:cNvGrpSpPr/>
              <p:nvPr/>
            </p:nvGrpSpPr>
            <p:grpSpPr>
              <a:xfrm>
                <a:off x="7450454" y="2282982"/>
                <a:ext cx="852725" cy="139771"/>
                <a:chOff x="1213362" y="4045564"/>
                <a:chExt cx="852725" cy="139771"/>
              </a:xfrm>
            </p:grpSpPr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3D0B504A-A92C-46D0-A16B-2F9706D01676}"/>
                    </a:ext>
                  </a:extLst>
                </p:cNvPr>
                <p:cNvSpPr/>
                <p:nvPr/>
              </p:nvSpPr>
              <p:spPr>
                <a:xfrm>
                  <a:off x="2020368" y="4045564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6" name="연결선: 구부러짐 95">
                  <a:extLst>
                    <a:ext uri="{FF2B5EF4-FFF2-40B4-BE49-F238E27FC236}">
                      <a16:creationId xmlns:a16="http://schemas.microsoft.com/office/drawing/2014/main" id="{21D0C9C7-CCCD-48A1-9C38-3175000957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53724" y="3723153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BB38CB20-66ED-4098-97AE-D2ED525D92AA}"/>
                  </a:ext>
                </a:extLst>
              </p:cNvPr>
              <p:cNvGrpSpPr/>
              <p:nvPr/>
            </p:nvGrpSpPr>
            <p:grpSpPr>
              <a:xfrm>
                <a:off x="7297394" y="2200235"/>
                <a:ext cx="841567" cy="170600"/>
                <a:chOff x="2668799" y="3913119"/>
                <a:chExt cx="841567" cy="170600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6C34A64-27EB-4627-A675-85E2C48247B8}"/>
                    </a:ext>
                  </a:extLst>
                </p:cNvPr>
                <p:cNvSpPr/>
                <p:nvPr/>
              </p:nvSpPr>
              <p:spPr>
                <a:xfrm>
                  <a:off x="2668799" y="402656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연결선: 구부러짐 93">
                  <a:extLst>
                    <a:ext uri="{FF2B5EF4-FFF2-40B4-BE49-F238E27FC236}">
                      <a16:creationId xmlns:a16="http://schemas.microsoft.com/office/drawing/2014/main" id="{7EA5BD2E-21F2-408D-829F-DD954041F7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048185" y="3572757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2245853-D454-4EA7-B9CF-386E1F9E9C0D}"/>
                </a:ext>
              </a:extLst>
            </p:cNvPr>
            <p:cNvSpPr txBox="1"/>
            <p:nvPr/>
          </p:nvSpPr>
          <p:spPr>
            <a:xfrm>
              <a:off x="2192729" y="222617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A</a:t>
              </a:r>
              <a:endParaRPr lang="ko-KR" altLang="en-US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1C1C4F-DCC3-4787-B784-3646DDF470ED}"/>
                </a:ext>
              </a:extLst>
            </p:cNvPr>
            <p:cNvSpPr txBox="1"/>
            <p:nvPr/>
          </p:nvSpPr>
          <p:spPr>
            <a:xfrm>
              <a:off x="3481818" y="222617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B</a:t>
              </a:r>
              <a:endParaRPr lang="ko-KR" altLang="en-US" sz="1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B9A27C2-B18E-4EB2-84BF-0A512414FA22}"/>
                </a:ext>
              </a:extLst>
            </p:cNvPr>
            <p:cNvSpPr txBox="1"/>
            <p:nvPr/>
          </p:nvSpPr>
          <p:spPr>
            <a:xfrm>
              <a:off x="4782415" y="222617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C</a:t>
              </a:r>
              <a:endParaRPr lang="ko-KR" altLang="en-US" sz="1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904ECA6-6444-4904-B29E-67A0CE5C9E06}"/>
                </a:ext>
              </a:extLst>
            </p:cNvPr>
            <p:cNvSpPr txBox="1"/>
            <p:nvPr/>
          </p:nvSpPr>
          <p:spPr>
            <a:xfrm>
              <a:off x="6083004" y="222617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D</a:t>
              </a:r>
              <a:endParaRPr lang="ko-KR" altLang="en-US" sz="1400" dirty="0"/>
            </a:p>
          </p:txBody>
        </p:sp>
      </p:grpSp>
      <p:sp>
        <p:nvSpPr>
          <p:cNvPr id="195" name="화살표: 아래쪽 194">
            <a:extLst>
              <a:ext uri="{FF2B5EF4-FFF2-40B4-BE49-F238E27FC236}">
                <a16:creationId xmlns:a16="http://schemas.microsoft.com/office/drawing/2014/main" id="{23487A98-05A0-42E0-A01D-029E866D27A8}"/>
              </a:ext>
            </a:extLst>
          </p:cNvPr>
          <p:cNvSpPr/>
          <p:nvPr/>
        </p:nvSpPr>
        <p:spPr>
          <a:xfrm>
            <a:off x="6224243" y="1734860"/>
            <a:ext cx="554994" cy="525600"/>
          </a:xfrm>
          <a:prstGeom prst="down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37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91"/>
    </mc:Choice>
    <mc:Fallback xmlns="">
      <p:transition spd="slow" advTm="2509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4A3C3DC-C331-4315-A73B-EB85B8D715C5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시퀀스</a:t>
            </a:r>
            <a:endParaRPr lang="ko-KR" altLang="en-US" dirty="0"/>
          </a:p>
        </p:txBody>
      </p:sp>
      <p:pic>
        <p:nvPicPr>
          <p:cNvPr id="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766A693-DD53-4A59-9076-FD3E35E5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A9D34ABF-7556-4DDB-98EB-52451C74AC95}"/>
              </a:ext>
            </a:extLst>
          </p:cNvPr>
          <p:cNvSpPr txBox="1"/>
          <p:nvPr/>
        </p:nvSpPr>
        <p:spPr>
          <a:xfrm>
            <a:off x="842955" y="1022604"/>
            <a:ext cx="298480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083975FE-D445-49F7-993B-FEB3845614D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이중 </a:t>
            </a:r>
            <a:r>
              <a:rPr lang="ko-KR" altLang="en-US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링크드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리스트 시퀀스 기반 </a:t>
            </a:r>
            <a:r>
              <a:rPr lang="en-US" altLang="ko-KR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indexOf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3F2CA2-9F31-41C5-876D-D9FB0C582599}"/>
              </a:ext>
            </a:extLst>
          </p:cNvPr>
          <p:cNvSpPr txBox="1"/>
          <p:nvPr/>
        </p:nvSpPr>
        <p:spPr>
          <a:xfrm>
            <a:off x="989942" y="1572045"/>
            <a:ext cx="11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indexOf</a:t>
            </a:r>
            <a:r>
              <a:rPr lang="en-US" altLang="ko-KR" dirty="0"/>
              <a:t>(p)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8BB615-32E2-48A5-986B-50134614396F}"/>
              </a:ext>
            </a:extLst>
          </p:cNvPr>
          <p:cNvGrpSpPr/>
          <p:nvPr/>
        </p:nvGrpSpPr>
        <p:grpSpPr>
          <a:xfrm>
            <a:off x="3639732" y="2973322"/>
            <a:ext cx="555080" cy="773144"/>
            <a:chOff x="2331632" y="3025056"/>
            <a:chExt cx="555080" cy="773144"/>
          </a:xfrm>
        </p:grpSpPr>
        <p:sp>
          <p:nvSpPr>
            <p:cNvPr id="4" name="화살표: 위쪽 3">
              <a:extLst>
                <a:ext uri="{FF2B5EF4-FFF2-40B4-BE49-F238E27FC236}">
                  <a16:creationId xmlns:a16="http://schemas.microsoft.com/office/drawing/2014/main" id="{0D83F3AD-15E8-4307-BB67-03624439A180}"/>
                </a:ext>
              </a:extLst>
            </p:cNvPr>
            <p:cNvSpPr/>
            <p:nvPr/>
          </p:nvSpPr>
          <p:spPr>
            <a:xfrm>
              <a:off x="2331632" y="3025056"/>
              <a:ext cx="555080" cy="484154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q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099964-9A1C-4CCF-99DB-EDF66D5ABC23}"/>
                </a:ext>
              </a:extLst>
            </p:cNvPr>
            <p:cNvSpPr txBox="1"/>
            <p:nvPr/>
          </p:nvSpPr>
          <p:spPr>
            <a:xfrm>
              <a:off x="2377575" y="3428868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i</a:t>
              </a:r>
              <a:r>
                <a:rPr lang="en-US" altLang="ko-KR" dirty="0"/>
                <a:t>=1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081D2E4-D897-4BCD-A650-6C670CFC79E9}"/>
              </a:ext>
            </a:extLst>
          </p:cNvPr>
          <p:cNvGrpSpPr/>
          <p:nvPr/>
        </p:nvGrpSpPr>
        <p:grpSpPr>
          <a:xfrm>
            <a:off x="1355115" y="2226177"/>
            <a:ext cx="6313120" cy="733796"/>
            <a:chOff x="1355115" y="2226177"/>
            <a:chExt cx="6313120" cy="7337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E4C4A90-C11A-4C4D-84C7-F36778E073ED}"/>
                </a:ext>
              </a:extLst>
            </p:cNvPr>
            <p:cNvGrpSpPr/>
            <p:nvPr/>
          </p:nvGrpSpPr>
          <p:grpSpPr>
            <a:xfrm>
              <a:off x="1355115" y="2494903"/>
              <a:ext cx="6313120" cy="465070"/>
              <a:chOff x="1032560" y="2019415"/>
              <a:chExt cx="7374840" cy="543284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87DCF71E-4565-43AB-AA59-62019C11660F}"/>
                  </a:ext>
                </a:extLst>
              </p:cNvPr>
              <p:cNvGrpSpPr/>
              <p:nvPr/>
            </p:nvGrpSpPr>
            <p:grpSpPr>
              <a:xfrm>
                <a:off x="1997603" y="2021795"/>
                <a:ext cx="958218" cy="523874"/>
                <a:chOff x="1890385" y="3803957"/>
                <a:chExt cx="958218" cy="523874"/>
              </a:xfrm>
            </p:grpSpPr>
            <p:grpSp>
              <p:nvGrpSpPr>
                <p:cNvPr id="126" name="그룹 125">
                  <a:extLst>
                    <a:ext uri="{FF2B5EF4-FFF2-40B4-BE49-F238E27FC236}">
                      <a16:creationId xmlns:a16="http://schemas.microsoft.com/office/drawing/2014/main" id="{12620C5B-0ECE-4D5D-9083-2A9229A6573C}"/>
                    </a:ext>
                  </a:extLst>
                </p:cNvPr>
                <p:cNvGrpSpPr/>
                <p:nvPr/>
              </p:nvGrpSpPr>
              <p:grpSpPr>
                <a:xfrm>
                  <a:off x="1890385" y="3803957"/>
                  <a:ext cx="958218" cy="523874"/>
                  <a:chOff x="1356985" y="3627744"/>
                  <a:chExt cx="958218" cy="523874"/>
                </a:xfrm>
              </p:grpSpPr>
              <p:sp>
                <p:nvSpPr>
                  <p:cNvPr id="128" name="직사각형 127">
                    <a:extLst>
                      <a:ext uri="{FF2B5EF4-FFF2-40B4-BE49-F238E27FC236}">
                        <a16:creationId xmlns:a16="http://schemas.microsoft.com/office/drawing/2014/main" id="{B4381207-7189-469D-9BDE-8808FB682A90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958218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직사각형 128">
                    <a:extLst>
                      <a:ext uri="{FF2B5EF4-FFF2-40B4-BE49-F238E27FC236}">
                        <a16:creationId xmlns:a16="http://schemas.microsoft.com/office/drawing/2014/main" id="{03730E94-FEE9-4E31-BDF6-73C02BC48E24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9A509B43-BA97-4A5F-BD0D-4195D33E96DA}"/>
                      </a:ext>
                    </a:extLst>
                  </p:cNvPr>
                  <p:cNvSpPr/>
                  <p:nvPr/>
                </p:nvSpPr>
                <p:spPr>
                  <a:xfrm>
                    <a:off x="2005313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C81CE53-1F90-4499-B801-55FB0EEFC3F8}"/>
                    </a:ext>
                  </a:extLst>
                </p:cNvPr>
                <p:cNvSpPr txBox="1"/>
                <p:nvPr/>
              </p:nvSpPr>
              <p:spPr>
                <a:xfrm>
                  <a:off x="2213712" y="3847791"/>
                  <a:ext cx="344932" cy="43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a</a:t>
                  </a:r>
                  <a:endParaRPr lang="ko-KR" altLang="en-US" dirty="0"/>
                </a:p>
              </p:txBody>
            </p:sp>
          </p:grp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5B5C874D-525B-4F62-AE57-A6362D77408E}"/>
                  </a:ext>
                </a:extLst>
              </p:cNvPr>
              <p:cNvSpPr/>
              <p:nvPr/>
            </p:nvSpPr>
            <p:spPr>
              <a:xfrm>
                <a:off x="1032560" y="2144086"/>
                <a:ext cx="268438" cy="2792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8EBFC667-EA25-47BC-91FF-D93407AB1F7F}"/>
                  </a:ext>
                </a:extLst>
              </p:cNvPr>
              <p:cNvSpPr/>
              <p:nvPr/>
            </p:nvSpPr>
            <p:spPr>
              <a:xfrm>
                <a:off x="1139778" y="2252777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연결선: 구부러짐 78">
                <a:extLst>
                  <a:ext uri="{FF2B5EF4-FFF2-40B4-BE49-F238E27FC236}">
                    <a16:creationId xmlns:a16="http://schemas.microsoft.com/office/drawing/2014/main" id="{0702857E-F311-4F44-8ABF-36E098CBA7EA}"/>
                  </a:ext>
                </a:extLst>
              </p:cNvPr>
              <p:cNvCxnSpPr>
                <a:cxnSpLocks/>
                <a:stCxn id="78" idx="7"/>
              </p:cNvCxnSpPr>
              <p:nvPr/>
            </p:nvCxnSpPr>
            <p:spPr>
              <a:xfrm rot="5400000" flipH="1" flipV="1">
                <a:off x="1519163" y="1798965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6430FFEF-7AEB-4CF0-A6D8-D549F8761A22}"/>
                  </a:ext>
                </a:extLst>
              </p:cNvPr>
              <p:cNvGrpSpPr/>
              <p:nvPr/>
            </p:nvGrpSpPr>
            <p:grpSpPr>
              <a:xfrm>
                <a:off x="1320580" y="2263402"/>
                <a:ext cx="852725" cy="139771"/>
                <a:chOff x="1213362" y="4045564"/>
                <a:chExt cx="852725" cy="139771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59EC57CE-A1A8-4EFB-8E26-6190FE258ABD}"/>
                    </a:ext>
                  </a:extLst>
                </p:cNvPr>
                <p:cNvSpPr/>
                <p:nvPr/>
              </p:nvSpPr>
              <p:spPr>
                <a:xfrm>
                  <a:off x="2020368" y="4045564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5" name="연결선: 구부러짐 124">
                  <a:extLst>
                    <a:ext uri="{FF2B5EF4-FFF2-40B4-BE49-F238E27FC236}">
                      <a16:creationId xmlns:a16="http://schemas.microsoft.com/office/drawing/2014/main" id="{406D038E-2DBB-470C-8508-4D0DD31B8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53724" y="3723153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7ED2BEFC-958F-405A-A740-8BD9EDC0A371}"/>
                  </a:ext>
                </a:extLst>
              </p:cNvPr>
              <p:cNvGrpSpPr/>
              <p:nvPr/>
            </p:nvGrpSpPr>
            <p:grpSpPr>
              <a:xfrm>
                <a:off x="2776017" y="2130957"/>
                <a:ext cx="841566" cy="170600"/>
                <a:chOff x="2668799" y="3913119"/>
                <a:chExt cx="841566" cy="170600"/>
              </a:xfrm>
            </p:grpSpPr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15E56AD5-4949-4790-A55D-428BA12094BF}"/>
                    </a:ext>
                  </a:extLst>
                </p:cNvPr>
                <p:cNvSpPr/>
                <p:nvPr/>
              </p:nvSpPr>
              <p:spPr>
                <a:xfrm>
                  <a:off x="2668799" y="402656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3" name="연결선: 구부러짐 122">
                  <a:extLst>
                    <a:ext uri="{FF2B5EF4-FFF2-40B4-BE49-F238E27FC236}">
                      <a16:creationId xmlns:a16="http://schemas.microsoft.com/office/drawing/2014/main" id="{F7A586C1-A117-4117-9737-413F750CCF46}"/>
                    </a:ext>
                  </a:extLst>
                </p:cNvPr>
                <p:cNvCxnSpPr>
                  <a:cxnSpLocks/>
                  <a:stCxn id="122" idx="7"/>
                </p:cNvCxnSpPr>
                <p:nvPr/>
              </p:nvCxnSpPr>
              <p:spPr>
                <a:xfrm rot="5400000" flipH="1" flipV="1">
                  <a:off x="3048184" y="3572757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BF36598B-9B3F-4CD8-8DB6-514CCEE9EB8E}"/>
                  </a:ext>
                </a:extLst>
              </p:cNvPr>
              <p:cNvGrpSpPr/>
              <p:nvPr/>
            </p:nvGrpSpPr>
            <p:grpSpPr>
              <a:xfrm>
                <a:off x="2810578" y="2272187"/>
                <a:ext cx="852725" cy="139771"/>
                <a:chOff x="2703360" y="4054349"/>
                <a:chExt cx="852725" cy="139771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595E9602-C4B9-4B41-94DB-2CF62371046A}"/>
                    </a:ext>
                  </a:extLst>
                </p:cNvPr>
                <p:cNvSpPr/>
                <p:nvPr/>
              </p:nvSpPr>
              <p:spPr>
                <a:xfrm>
                  <a:off x="3510366" y="405434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1" name="연결선: 구부러짐 120">
                  <a:extLst>
                    <a:ext uri="{FF2B5EF4-FFF2-40B4-BE49-F238E27FC236}">
                      <a16:creationId xmlns:a16="http://schemas.microsoft.com/office/drawing/2014/main" id="{DF5ADF30-6752-48F7-8305-9846C94079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043722" y="3731938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06DE23A2-E4DD-49F4-BA03-F9AC45CA09D6}"/>
                  </a:ext>
                </a:extLst>
              </p:cNvPr>
              <p:cNvGrpSpPr/>
              <p:nvPr/>
            </p:nvGrpSpPr>
            <p:grpSpPr>
              <a:xfrm>
                <a:off x="3516927" y="2030040"/>
                <a:ext cx="958218" cy="523874"/>
                <a:chOff x="3388985" y="3812202"/>
                <a:chExt cx="958218" cy="523874"/>
              </a:xfrm>
            </p:grpSpPr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BF8E82EF-9ACC-46D1-A1EA-A2BC62CFEC9F}"/>
                    </a:ext>
                  </a:extLst>
                </p:cNvPr>
                <p:cNvGrpSpPr/>
                <p:nvPr/>
              </p:nvGrpSpPr>
              <p:grpSpPr>
                <a:xfrm>
                  <a:off x="3388985" y="3812202"/>
                  <a:ext cx="958218" cy="523874"/>
                  <a:chOff x="1356985" y="3627744"/>
                  <a:chExt cx="958218" cy="523874"/>
                </a:xfrm>
              </p:grpSpPr>
              <p:sp>
                <p:nvSpPr>
                  <p:cNvPr id="117" name="직사각형 116">
                    <a:extLst>
                      <a:ext uri="{FF2B5EF4-FFF2-40B4-BE49-F238E27FC236}">
                        <a16:creationId xmlns:a16="http://schemas.microsoft.com/office/drawing/2014/main" id="{741E620F-DB53-487D-A2AA-DFD4678E9989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958218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093CD7E8-E565-4F5A-A3BB-E3452C768568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9" name="직사각형 118">
                    <a:extLst>
                      <a:ext uri="{FF2B5EF4-FFF2-40B4-BE49-F238E27FC236}">
                        <a16:creationId xmlns:a16="http://schemas.microsoft.com/office/drawing/2014/main" id="{6F9C3010-AEFE-4124-A0E5-565F310C2CED}"/>
                      </a:ext>
                    </a:extLst>
                  </p:cNvPr>
                  <p:cNvSpPr/>
                  <p:nvPr/>
                </p:nvSpPr>
                <p:spPr>
                  <a:xfrm>
                    <a:off x="2005313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791E8FD1-A5ED-48BC-8C84-4931D6B70F07}"/>
                    </a:ext>
                  </a:extLst>
                </p:cNvPr>
                <p:cNvSpPr txBox="1"/>
                <p:nvPr/>
              </p:nvSpPr>
              <p:spPr>
                <a:xfrm>
                  <a:off x="3694595" y="3869683"/>
                  <a:ext cx="358039" cy="43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b</a:t>
                  </a:r>
                  <a:endParaRPr lang="ko-KR" altLang="en-US" dirty="0"/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B2EF0F7D-4F0A-4A12-9AE0-1CE9A0549BA1}"/>
                  </a:ext>
                </a:extLst>
              </p:cNvPr>
              <p:cNvGrpSpPr/>
              <p:nvPr/>
            </p:nvGrpSpPr>
            <p:grpSpPr>
              <a:xfrm>
                <a:off x="5036251" y="2038825"/>
                <a:ext cx="958218" cy="523874"/>
                <a:chOff x="1890385" y="3803957"/>
                <a:chExt cx="958218" cy="523874"/>
              </a:xfrm>
            </p:grpSpPr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21942ED2-F532-48C9-8805-A190A6A8D7BB}"/>
                    </a:ext>
                  </a:extLst>
                </p:cNvPr>
                <p:cNvGrpSpPr/>
                <p:nvPr/>
              </p:nvGrpSpPr>
              <p:grpSpPr>
                <a:xfrm>
                  <a:off x="1890385" y="3803957"/>
                  <a:ext cx="958218" cy="523874"/>
                  <a:chOff x="1356985" y="3627744"/>
                  <a:chExt cx="958218" cy="523874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98AC7F32-EA3D-4999-8370-78FC8DE3FBEC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958218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3" name="직사각형 112">
                    <a:extLst>
                      <a:ext uri="{FF2B5EF4-FFF2-40B4-BE49-F238E27FC236}">
                        <a16:creationId xmlns:a16="http://schemas.microsoft.com/office/drawing/2014/main" id="{5B687737-31DC-43ED-B0E1-4F45F4AF5AF4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직사각형 113">
                    <a:extLst>
                      <a:ext uri="{FF2B5EF4-FFF2-40B4-BE49-F238E27FC236}">
                        <a16:creationId xmlns:a16="http://schemas.microsoft.com/office/drawing/2014/main" id="{F9FE5421-194A-4A88-A908-D46661AD88A1}"/>
                      </a:ext>
                    </a:extLst>
                  </p:cNvPr>
                  <p:cNvSpPr/>
                  <p:nvPr/>
                </p:nvSpPr>
                <p:spPr>
                  <a:xfrm>
                    <a:off x="2005313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F687DB1-0A47-4669-A369-85BD6A1066B4}"/>
                    </a:ext>
                  </a:extLst>
                </p:cNvPr>
                <p:cNvSpPr txBox="1"/>
                <p:nvPr/>
              </p:nvSpPr>
              <p:spPr>
                <a:xfrm>
                  <a:off x="2204518" y="3839547"/>
                  <a:ext cx="329952" cy="43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</a:t>
                  </a:r>
                  <a:endParaRPr lang="ko-KR" altLang="en-US" dirty="0"/>
                </a:p>
              </p:txBody>
            </p:sp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4476620B-F329-4180-9012-8BEFC216602F}"/>
                  </a:ext>
                </a:extLst>
              </p:cNvPr>
              <p:cNvGrpSpPr/>
              <p:nvPr/>
            </p:nvGrpSpPr>
            <p:grpSpPr>
              <a:xfrm>
                <a:off x="6555574" y="2019415"/>
                <a:ext cx="958218" cy="523874"/>
                <a:chOff x="1890385" y="3803957"/>
                <a:chExt cx="958218" cy="523874"/>
              </a:xfrm>
            </p:grpSpPr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6A14499A-D74F-4D16-8A59-3031A17F2FD6}"/>
                    </a:ext>
                  </a:extLst>
                </p:cNvPr>
                <p:cNvGrpSpPr/>
                <p:nvPr/>
              </p:nvGrpSpPr>
              <p:grpSpPr>
                <a:xfrm>
                  <a:off x="1890385" y="3803957"/>
                  <a:ext cx="958218" cy="523874"/>
                  <a:chOff x="1356985" y="3627744"/>
                  <a:chExt cx="958218" cy="523874"/>
                </a:xfrm>
              </p:grpSpPr>
              <p:sp>
                <p:nvSpPr>
                  <p:cNvPr id="107" name="직사각형 106">
                    <a:extLst>
                      <a:ext uri="{FF2B5EF4-FFF2-40B4-BE49-F238E27FC236}">
                        <a16:creationId xmlns:a16="http://schemas.microsoft.com/office/drawing/2014/main" id="{D49973A2-E150-4AF6-A0AC-EB5C3BC3740F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958218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08A219B4-88BF-4B66-96E0-EA59A892F59B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BEB38D82-1D51-48ED-804E-5A5174693A6F}"/>
                      </a:ext>
                    </a:extLst>
                  </p:cNvPr>
                  <p:cNvSpPr/>
                  <p:nvPr/>
                </p:nvSpPr>
                <p:spPr>
                  <a:xfrm>
                    <a:off x="2005313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46E3033-D0CF-4618-8688-B1DA92759FB0}"/>
                    </a:ext>
                  </a:extLst>
                </p:cNvPr>
                <p:cNvSpPr txBox="1"/>
                <p:nvPr/>
              </p:nvSpPr>
              <p:spPr>
                <a:xfrm>
                  <a:off x="2188959" y="3858957"/>
                  <a:ext cx="358039" cy="43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d</a:t>
                  </a:r>
                  <a:endParaRPr lang="ko-KR" altLang="en-US" dirty="0"/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45B4A1BD-10A6-4AC1-B5C0-7CD055C02DF9}"/>
                  </a:ext>
                </a:extLst>
              </p:cNvPr>
              <p:cNvGrpSpPr/>
              <p:nvPr/>
            </p:nvGrpSpPr>
            <p:grpSpPr>
              <a:xfrm>
                <a:off x="4339994" y="2139326"/>
                <a:ext cx="841566" cy="170600"/>
                <a:chOff x="2668799" y="3913119"/>
                <a:chExt cx="841566" cy="170600"/>
              </a:xfrm>
            </p:grpSpPr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3AC4F9B3-3643-42C4-8010-3A82074C23E5}"/>
                    </a:ext>
                  </a:extLst>
                </p:cNvPr>
                <p:cNvSpPr/>
                <p:nvPr/>
              </p:nvSpPr>
              <p:spPr>
                <a:xfrm>
                  <a:off x="2668799" y="402656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4" name="연결선: 구부러짐 103">
                  <a:extLst>
                    <a:ext uri="{FF2B5EF4-FFF2-40B4-BE49-F238E27FC236}">
                      <a16:creationId xmlns:a16="http://schemas.microsoft.com/office/drawing/2014/main" id="{433AD080-27FD-492A-BB2D-1E44B2F6E26C}"/>
                    </a:ext>
                  </a:extLst>
                </p:cNvPr>
                <p:cNvCxnSpPr>
                  <a:cxnSpLocks/>
                  <a:stCxn id="103" idx="7"/>
                </p:cNvCxnSpPr>
                <p:nvPr/>
              </p:nvCxnSpPr>
              <p:spPr>
                <a:xfrm rot="5400000" flipH="1" flipV="1">
                  <a:off x="3048184" y="3572757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C978691E-01C8-4995-9006-EC818986C346}"/>
                  </a:ext>
                </a:extLst>
              </p:cNvPr>
              <p:cNvGrpSpPr/>
              <p:nvPr/>
            </p:nvGrpSpPr>
            <p:grpSpPr>
              <a:xfrm>
                <a:off x="5841981" y="2170015"/>
                <a:ext cx="841566" cy="170600"/>
                <a:chOff x="2668799" y="3913119"/>
                <a:chExt cx="841566" cy="170600"/>
              </a:xfrm>
            </p:grpSpPr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113794BD-4544-48E4-98E4-9095A1E1CF1B}"/>
                    </a:ext>
                  </a:extLst>
                </p:cNvPr>
                <p:cNvSpPr/>
                <p:nvPr/>
              </p:nvSpPr>
              <p:spPr>
                <a:xfrm>
                  <a:off x="2668799" y="402656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2" name="연결선: 구부러짐 101">
                  <a:extLst>
                    <a:ext uri="{FF2B5EF4-FFF2-40B4-BE49-F238E27FC236}">
                      <a16:creationId xmlns:a16="http://schemas.microsoft.com/office/drawing/2014/main" id="{60138AD1-5033-4DB7-BD33-C5AC6DE2193E}"/>
                    </a:ext>
                  </a:extLst>
                </p:cNvPr>
                <p:cNvCxnSpPr>
                  <a:cxnSpLocks/>
                  <a:stCxn id="101" idx="7"/>
                </p:cNvCxnSpPr>
                <p:nvPr/>
              </p:nvCxnSpPr>
              <p:spPr>
                <a:xfrm rot="5400000" flipH="1" flipV="1">
                  <a:off x="3048184" y="3572757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367D5A07-EC6A-48CA-A08B-54B046DFB35A}"/>
                  </a:ext>
                </a:extLst>
              </p:cNvPr>
              <p:cNvGrpSpPr/>
              <p:nvPr/>
            </p:nvGrpSpPr>
            <p:grpSpPr>
              <a:xfrm>
                <a:off x="4353429" y="2283606"/>
                <a:ext cx="852725" cy="139771"/>
                <a:chOff x="2703360" y="4054349"/>
                <a:chExt cx="852725" cy="139771"/>
              </a:xfrm>
            </p:grpSpPr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35F13AE0-B50A-4145-A2F6-D9B2334BFD86}"/>
                    </a:ext>
                  </a:extLst>
                </p:cNvPr>
                <p:cNvSpPr/>
                <p:nvPr/>
              </p:nvSpPr>
              <p:spPr>
                <a:xfrm>
                  <a:off x="3510366" y="405434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0" name="연결선: 구부러짐 99">
                  <a:extLst>
                    <a:ext uri="{FF2B5EF4-FFF2-40B4-BE49-F238E27FC236}">
                      <a16:creationId xmlns:a16="http://schemas.microsoft.com/office/drawing/2014/main" id="{D103806B-83C5-4714-ADF8-829CB909E1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043722" y="3731938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8DE9949-A83E-49D8-86EB-5DA9AC0D4CEE}"/>
                  </a:ext>
                </a:extLst>
              </p:cNvPr>
              <p:cNvGrpSpPr/>
              <p:nvPr/>
            </p:nvGrpSpPr>
            <p:grpSpPr>
              <a:xfrm>
                <a:off x="5864840" y="2296006"/>
                <a:ext cx="852725" cy="139771"/>
                <a:chOff x="2703360" y="4054349"/>
                <a:chExt cx="852725" cy="139771"/>
              </a:xfrm>
            </p:grpSpPr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A905E1CE-780D-4369-B6CF-5FE42C3EC86A}"/>
                    </a:ext>
                  </a:extLst>
                </p:cNvPr>
                <p:cNvSpPr/>
                <p:nvPr/>
              </p:nvSpPr>
              <p:spPr>
                <a:xfrm>
                  <a:off x="3510366" y="405434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8" name="연결선: 구부러짐 97">
                  <a:extLst>
                    <a:ext uri="{FF2B5EF4-FFF2-40B4-BE49-F238E27FC236}">
                      <a16:creationId xmlns:a16="http://schemas.microsoft.com/office/drawing/2014/main" id="{23C68009-E17B-4693-A24D-A9B83C1D2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043722" y="3731938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A22A17F-DFCD-4636-BFC0-0ADF8B939E79}"/>
                  </a:ext>
                </a:extLst>
              </p:cNvPr>
              <p:cNvSpPr/>
              <p:nvPr/>
            </p:nvSpPr>
            <p:spPr>
              <a:xfrm>
                <a:off x="8138962" y="2156485"/>
                <a:ext cx="268438" cy="2792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F7A86329-3EC4-4C38-89BC-5ED08D69304F}"/>
                  </a:ext>
                </a:extLst>
              </p:cNvPr>
              <p:cNvGrpSpPr/>
              <p:nvPr/>
            </p:nvGrpSpPr>
            <p:grpSpPr>
              <a:xfrm>
                <a:off x="7450454" y="2282982"/>
                <a:ext cx="852725" cy="139771"/>
                <a:chOff x="1213362" y="4045564"/>
                <a:chExt cx="852725" cy="139771"/>
              </a:xfrm>
            </p:grpSpPr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3D0B504A-A92C-46D0-A16B-2F9706D01676}"/>
                    </a:ext>
                  </a:extLst>
                </p:cNvPr>
                <p:cNvSpPr/>
                <p:nvPr/>
              </p:nvSpPr>
              <p:spPr>
                <a:xfrm>
                  <a:off x="2020368" y="4045564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6" name="연결선: 구부러짐 95">
                  <a:extLst>
                    <a:ext uri="{FF2B5EF4-FFF2-40B4-BE49-F238E27FC236}">
                      <a16:creationId xmlns:a16="http://schemas.microsoft.com/office/drawing/2014/main" id="{21D0C9C7-CCCD-48A1-9C38-3175000957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53724" y="3723153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BB38CB20-66ED-4098-97AE-D2ED525D92AA}"/>
                  </a:ext>
                </a:extLst>
              </p:cNvPr>
              <p:cNvGrpSpPr/>
              <p:nvPr/>
            </p:nvGrpSpPr>
            <p:grpSpPr>
              <a:xfrm>
                <a:off x="7297394" y="2200235"/>
                <a:ext cx="841567" cy="170600"/>
                <a:chOff x="2668799" y="3913119"/>
                <a:chExt cx="841567" cy="170600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6C34A64-27EB-4627-A675-85E2C48247B8}"/>
                    </a:ext>
                  </a:extLst>
                </p:cNvPr>
                <p:cNvSpPr/>
                <p:nvPr/>
              </p:nvSpPr>
              <p:spPr>
                <a:xfrm>
                  <a:off x="2668799" y="402656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연결선: 구부러짐 93">
                  <a:extLst>
                    <a:ext uri="{FF2B5EF4-FFF2-40B4-BE49-F238E27FC236}">
                      <a16:creationId xmlns:a16="http://schemas.microsoft.com/office/drawing/2014/main" id="{7EA5BD2E-21F2-408D-829F-DD954041F7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048185" y="3572757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2245853-D454-4EA7-B9CF-386E1F9E9C0D}"/>
                </a:ext>
              </a:extLst>
            </p:cNvPr>
            <p:cNvSpPr txBox="1"/>
            <p:nvPr/>
          </p:nvSpPr>
          <p:spPr>
            <a:xfrm>
              <a:off x="2192729" y="222617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A</a:t>
              </a:r>
              <a:endParaRPr lang="ko-KR" altLang="en-US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1C1C4F-DCC3-4787-B784-3646DDF470ED}"/>
                </a:ext>
              </a:extLst>
            </p:cNvPr>
            <p:cNvSpPr txBox="1"/>
            <p:nvPr/>
          </p:nvSpPr>
          <p:spPr>
            <a:xfrm>
              <a:off x="3481818" y="222617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B</a:t>
              </a:r>
              <a:endParaRPr lang="ko-KR" altLang="en-US" sz="1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B9A27C2-B18E-4EB2-84BF-0A512414FA22}"/>
                </a:ext>
              </a:extLst>
            </p:cNvPr>
            <p:cNvSpPr txBox="1"/>
            <p:nvPr/>
          </p:nvSpPr>
          <p:spPr>
            <a:xfrm>
              <a:off x="4782415" y="222617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C</a:t>
              </a:r>
              <a:endParaRPr lang="ko-KR" altLang="en-US" sz="1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904ECA6-6444-4904-B29E-67A0CE5C9E06}"/>
                </a:ext>
              </a:extLst>
            </p:cNvPr>
            <p:cNvSpPr txBox="1"/>
            <p:nvPr/>
          </p:nvSpPr>
          <p:spPr>
            <a:xfrm>
              <a:off x="6083004" y="222617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D</a:t>
              </a:r>
              <a:endParaRPr lang="ko-KR" altLang="en-US" sz="1400" dirty="0"/>
            </a:p>
          </p:txBody>
        </p:sp>
      </p:grpSp>
      <p:sp>
        <p:nvSpPr>
          <p:cNvPr id="195" name="화살표: 아래쪽 194">
            <a:extLst>
              <a:ext uri="{FF2B5EF4-FFF2-40B4-BE49-F238E27FC236}">
                <a16:creationId xmlns:a16="http://schemas.microsoft.com/office/drawing/2014/main" id="{23487A98-05A0-42E0-A01D-029E866D27A8}"/>
              </a:ext>
            </a:extLst>
          </p:cNvPr>
          <p:cNvSpPr/>
          <p:nvPr/>
        </p:nvSpPr>
        <p:spPr>
          <a:xfrm>
            <a:off x="6224243" y="1734860"/>
            <a:ext cx="554994" cy="525600"/>
          </a:xfrm>
          <a:prstGeom prst="down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6A89BDA-88AE-4B2F-A513-6394F239A1E8}"/>
              </a:ext>
            </a:extLst>
          </p:cNvPr>
          <p:cNvSpPr txBox="1"/>
          <p:nvPr/>
        </p:nvSpPr>
        <p:spPr>
          <a:xfrm>
            <a:off x="1688543" y="3683512"/>
            <a:ext cx="472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반복자 </a:t>
            </a:r>
            <a:r>
              <a:rPr lang="en-US" altLang="ko-KR" dirty="0"/>
              <a:t>q</a:t>
            </a:r>
            <a:r>
              <a:rPr lang="ko-KR" altLang="en-US" dirty="0"/>
              <a:t>가 </a:t>
            </a:r>
            <a:r>
              <a:rPr lang="en-US" altLang="ko-KR" dirty="0"/>
              <a:t>p</a:t>
            </a:r>
            <a:r>
              <a:rPr lang="ko-KR" altLang="en-US" dirty="0"/>
              <a:t>와 동일한 위치에 있지 않으므로 </a:t>
            </a:r>
            <a:endParaRPr lang="en-US" altLang="ko-KR" dirty="0"/>
          </a:p>
          <a:p>
            <a:r>
              <a:rPr lang="en-US" altLang="ko-KR" dirty="0"/>
              <a:t>q</a:t>
            </a:r>
            <a:r>
              <a:rPr lang="ko-KR" altLang="en-US" dirty="0"/>
              <a:t>를 한 칸 이동</a:t>
            </a:r>
            <a:r>
              <a:rPr lang="en-US" altLang="ko-KR" dirty="0"/>
              <a:t>, </a:t>
            </a:r>
            <a:r>
              <a:rPr lang="ko-KR" altLang="en-US" dirty="0"/>
              <a:t>동시에 인덱스 </a:t>
            </a:r>
            <a:r>
              <a:rPr lang="en-US" altLang="ko-KR" dirty="0" err="1"/>
              <a:t>i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을 더함</a:t>
            </a:r>
          </a:p>
        </p:txBody>
      </p:sp>
    </p:spTree>
    <p:extLst>
      <p:ext uri="{BB962C8B-B14F-4D97-AF65-F5344CB8AC3E}">
        <p14:creationId xmlns:p14="http://schemas.microsoft.com/office/powerpoint/2010/main" val="132199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45"/>
    </mc:Choice>
    <mc:Fallback xmlns="">
      <p:transition spd="slow" advTm="15745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4A3C3DC-C331-4315-A73B-EB85B8D715C5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시퀀스</a:t>
            </a:r>
            <a:endParaRPr lang="ko-KR" altLang="en-US" dirty="0"/>
          </a:p>
        </p:txBody>
      </p:sp>
      <p:pic>
        <p:nvPicPr>
          <p:cNvPr id="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766A693-DD53-4A59-9076-FD3E35E5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A9D34ABF-7556-4DDB-98EB-52451C74AC95}"/>
              </a:ext>
            </a:extLst>
          </p:cNvPr>
          <p:cNvSpPr txBox="1"/>
          <p:nvPr/>
        </p:nvSpPr>
        <p:spPr>
          <a:xfrm>
            <a:off x="842955" y="1022604"/>
            <a:ext cx="298480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083975FE-D445-49F7-993B-FEB3845614D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이중 </a:t>
            </a:r>
            <a:r>
              <a:rPr lang="ko-KR" altLang="en-US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링크드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리스트 시퀀스 기반 </a:t>
            </a:r>
            <a:r>
              <a:rPr lang="en-US" altLang="ko-KR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indexOf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3F2CA2-9F31-41C5-876D-D9FB0C582599}"/>
              </a:ext>
            </a:extLst>
          </p:cNvPr>
          <p:cNvSpPr txBox="1"/>
          <p:nvPr/>
        </p:nvSpPr>
        <p:spPr>
          <a:xfrm>
            <a:off x="989942" y="1572045"/>
            <a:ext cx="11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indexOf</a:t>
            </a:r>
            <a:r>
              <a:rPr lang="en-US" altLang="ko-KR" dirty="0"/>
              <a:t>(p)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8BB615-32E2-48A5-986B-50134614396F}"/>
              </a:ext>
            </a:extLst>
          </p:cNvPr>
          <p:cNvGrpSpPr/>
          <p:nvPr/>
        </p:nvGrpSpPr>
        <p:grpSpPr>
          <a:xfrm>
            <a:off x="4916082" y="2973322"/>
            <a:ext cx="555080" cy="788931"/>
            <a:chOff x="2331632" y="3025056"/>
            <a:chExt cx="555080" cy="788931"/>
          </a:xfrm>
        </p:grpSpPr>
        <p:sp>
          <p:nvSpPr>
            <p:cNvPr id="4" name="화살표: 위쪽 3">
              <a:extLst>
                <a:ext uri="{FF2B5EF4-FFF2-40B4-BE49-F238E27FC236}">
                  <a16:creationId xmlns:a16="http://schemas.microsoft.com/office/drawing/2014/main" id="{0D83F3AD-15E8-4307-BB67-03624439A180}"/>
                </a:ext>
              </a:extLst>
            </p:cNvPr>
            <p:cNvSpPr/>
            <p:nvPr/>
          </p:nvSpPr>
          <p:spPr>
            <a:xfrm>
              <a:off x="2331632" y="3025056"/>
              <a:ext cx="555080" cy="484154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q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099964-9A1C-4CCF-99DB-EDF66D5ABC23}"/>
                </a:ext>
              </a:extLst>
            </p:cNvPr>
            <p:cNvSpPr txBox="1"/>
            <p:nvPr/>
          </p:nvSpPr>
          <p:spPr>
            <a:xfrm>
              <a:off x="2373098" y="344465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i</a:t>
              </a:r>
              <a:r>
                <a:rPr lang="en-US" altLang="ko-KR" dirty="0"/>
                <a:t>=2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081D2E4-D897-4BCD-A650-6C670CFC79E9}"/>
              </a:ext>
            </a:extLst>
          </p:cNvPr>
          <p:cNvGrpSpPr/>
          <p:nvPr/>
        </p:nvGrpSpPr>
        <p:grpSpPr>
          <a:xfrm>
            <a:off x="1355115" y="2226177"/>
            <a:ext cx="6313120" cy="733796"/>
            <a:chOff x="1355115" y="2226177"/>
            <a:chExt cx="6313120" cy="7337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E4C4A90-C11A-4C4D-84C7-F36778E073ED}"/>
                </a:ext>
              </a:extLst>
            </p:cNvPr>
            <p:cNvGrpSpPr/>
            <p:nvPr/>
          </p:nvGrpSpPr>
          <p:grpSpPr>
            <a:xfrm>
              <a:off x="1355115" y="2494903"/>
              <a:ext cx="6313120" cy="465070"/>
              <a:chOff x="1032560" y="2019415"/>
              <a:chExt cx="7374840" cy="543284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87DCF71E-4565-43AB-AA59-62019C11660F}"/>
                  </a:ext>
                </a:extLst>
              </p:cNvPr>
              <p:cNvGrpSpPr/>
              <p:nvPr/>
            </p:nvGrpSpPr>
            <p:grpSpPr>
              <a:xfrm>
                <a:off x="1997603" y="2021795"/>
                <a:ext cx="958218" cy="523874"/>
                <a:chOff x="1890385" y="3803957"/>
                <a:chExt cx="958218" cy="523874"/>
              </a:xfrm>
            </p:grpSpPr>
            <p:grpSp>
              <p:nvGrpSpPr>
                <p:cNvPr id="126" name="그룹 125">
                  <a:extLst>
                    <a:ext uri="{FF2B5EF4-FFF2-40B4-BE49-F238E27FC236}">
                      <a16:creationId xmlns:a16="http://schemas.microsoft.com/office/drawing/2014/main" id="{12620C5B-0ECE-4D5D-9083-2A9229A6573C}"/>
                    </a:ext>
                  </a:extLst>
                </p:cNvPr>
                <p:cNvGrpSpPr/>
                <p:nvPr/>
              </p:nvGrpSpPr>
              <p:grpSpPr>
                <a:xfrm>
                  <a:off x="1890385" y="3803957"/>
                  <a:ext cx="958218" cy="523874"/>
                  <a:chOff x="1356985" y="3627744"/>
                  <a:chExt cx="958218" cy="523874"/>
                </a:xfrm>
              </p:grpSpPr>
              <p:sp>
                <p:nvSpPr>
                  <p:cNvPr id="128" name="직사각형 127">
                    <a:extLst>
                      <a:ext uri="{FF2B5EF4-FFF2-40B4-BE49-F238E27FC236}">
                        <a16:creationId xmlns:a16="http://schemas.microsoft.com/office/drawing/2014/main" id="{B4381207-7189-469D-9BDE-8808FB682A90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958218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직사각형 128">
                    <a:extLst>
                      <a:ext uri="{FF2B5EF4-FFF2-40B4-BE49-F238E27FC236}">
                        <a16:creationId xmlns:a16="http://schemas.microsoft.com/office/drawing/2014/main" id="{03730E94-FEE9-4E31-BDF6-73C02BC48E24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9A509B43-BA97-4A5F-BD0D-4195D33E96DA}"/>
                      </a:ext>
                    </a:extLst>
                  </p:cNvPr>
                  <p:cNvSpPr/>
                  <p:nvPr/>
                </p:nvSpPr>
                <p:spPr>
                  <a:xfrm>
                    <a:off x="2005313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C81CE53-1F90-4499-B801-55FB0EEFC3F8}"/>
                    </a:ext>
                  </a:extLst>
                </p:cNvPr>
                <p:cNvSpPr txBox="1"/>
                <p:nvPr/>
              </p:nvSpPr>
              <p:spPr>
                <a:xfrm>
                  <a:off x="2213712" y="3847791"/>
                  <a:ext cx="344932" cy="43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a</a:t>
                  </a:r>
                  <a:endParaRPr lang="ko-KR" altLang="en-US" dirty="0"/>
                </a:p>
              </p:txBody>
            </p:sp>
          </p:grp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5B5C874D-525B-4F62-AE57-A6362D77408E}"/>
                  </a:ext>
                </a:extLst>
              </p:cNvPr>
              <p:cNvSpPr/>
              <p:nvPr/>
            </p:nvSpPr>
            <p:spPr>
              <a:xfrm>
                <a:off x="1032560" y="2144086"/>
                <a:ext cx="268438" cy="2792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8EBFC667-EA25-47BC-91FF-D93407AB1F7F}"/>
                  </a:ext>
                </a:extLst>
              </p:cNvPr>
              <p:cNvSpPr/>
              <p:nvPr/>
            </p:nvSpPr>
            <p:spPr>
              <a:xfrm>
                <a:off x="1139778" y="2252777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연결선: 구부러짐 78">
                <a:extLst>
                  <a:ext uri="{FF2B5EF4-FFF2-40B4-BE49-F238E27FC236}">
                    <a16:creationId xmlns:a16="http://schemas.microsoft.com/office/drawing/2014/main" id="{0702857E-F311-4F44-8ABF-36E098CBA7EA}"/>
                  </a:ext>
                </a:extLst>
              </p:cNvPr>
              <p:cNvCxnSpPr>
                <a:cxnSpLocks/>
                <a:stCxn id="78" idx="7"/>
              </p:cNvCxnSpPr>
              <p:nvPr/>
            </p:nvCxnSpPr>
            <p:spPr>
              <a:xfrm rot="5400000" flipH="1" flipV="1">
                <a:off x="1519163" y="1798965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6430FFEF-7AEB-4CF0-A6D8-D549F8761A22}"/>
                  </a:ext>
                </a:extLst>
              </p:cNvPr>
              <p:cNvGrpSpPr/>
              <p:nvPr/>
            </p:nvGrpSpPr>
            <p:grpSpPr>
              <a:xfrm>
                <a:off x="1320580" y="2263402"/>
                <a:ext cx="852725" cy="139771"/>
                <a:chOff x="1213362" y="4045564"/>
                <a:chExt cx="852725" cy="139771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59EC57CE-A1A8-4EFB-8E26-6190FE258ABD}"/>
                    </a:ext>
                  </a:extLst>
                </p:cNvPr>
                <p:cNvSpPr/>
                <p:nvPr/>
              </p:nvSpPr>
              <p:spPr>
                <a:xfrm>
                  <a:off x="2020368" y="4045564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5" name="연결선: 구부러짐 124">
                  <a:extLst>
                    <a:ext uri="{FF2B5EF4-FFF2-40B4-BE49-F238E27FC236}">
                      <a16:creationId xmlns:a16="http://schemas.microsoft.com/office/drawing/2014/main" id="{406D038E-2DBB-470C-8508-4D0DD31B8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53724" y="3723153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7ED2BEFC-958F-405A-A740-8BD9EDC0A371}"/>
                  </a:ext>
                </a:extLst>
              </p:cNvPr>
              <p:cNvGrpSpPr/>
              <p:nvPr/>
            </p:nvGrpSpPr>
            <p:grpSpPr>
              <a:xfrm>
                <a:off x="2776017" y="2130957"/>
                <a:ext cx="841566" cy="170600"/>
                <a:chOff x="2668799" y="3913119"/>
                <a:chExt cx="841566" cy="170600"/>
              </a:xfrm>
            </p:grpSpPr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15E56AD5-4949-4790-A55D-428BA12094BF}"/>
                    </a:ext>
                  </a:extLst>
                </p:cNvPr>
                <p:cNvSpPr/>
                <p:nvPr/>
              </p:nvSpPr>
              <p:spPr>
                <a:xfrm>
                  <a:off x="2668799" y="402656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3" name="연결선: 구부러짐 122">
                  <a:extLst>
                    <a:ext uri="{FF2B5EF4-FFF2-40B4-BE49-F238E27FC236}">
                      <a16:creationId xmlns:a16="http://schemas.microsoft.com/office/drawing/2014/main" id="{F7A586C1-A117-4117-9737-413F750CCF46}"/>
                    </a:ext>
                  </a:extLst>
                </p:cNvPr>
                <p:cNvCxnSpPr>
                  <a:cxnSpLocks/>
                  <a:stCxn id="122" idx="7"/>
                </p:cNvCxnSpPr>
                <p:nvPr/>
              </p:nvCxnSpPr>
              <p:spPr>
                <a:xfrm rot="5400000" flipH="1" flipV="1">
                  <a:off x="3048184" y="3572757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BF36598B-9B3F-4CD8-8DB6-514CCEE9EB8E}"/>
                  </a:ext>
                </a:extLst>
              </p:cNvPr>
              <p:cNvGrpSpPr/>
              <p:nvPr/>
            </p:nvGrpSpPr>
            <p:grpSpPr>
              <a:xfrm>
                <a:off x="2810578" y="2272187"/>
                <a:ext cx="852725" cy="139771"/>
                <a:chOff x="2703360" y="4054349"/>
                <a:chExt cx="852725" cy="139771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595E9602-C4B9-4B41-94DB-2CF62371046A}"/>
                    </a:ext>
                  </a:extLst>
                </p:cNvPr>
                <p:cNvSpPr/>
                <p:nvPr/>
              </p:nvSpPr>
              <p:spPr>
                <a:xfrm>
                  <a:off x="3510366" y="405434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1" name="연결선: 구부러짐 120">
                  <a:extLst>
                    <a:ext uri="{FF2B5EF4-FFF2-40B4-BE49-F238E27FC236}">
                      <a16:creationId xmlns:a16="http://schemas.microsoft.com/office/drawing/2014/main" id="{DF5ADF30-6752-48F7-8305-9846C94079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043722" y="3731938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06DE23A2-E4DD-49F4-BA03-F9AC45CA09D6}"/>
                  </a:ext>
                </a:extLst>
              </p:cNvPr>
              <p:cNvGrpSpPr/>
              <p:nvPr/>
            </p:nvGrpSpPr>
            <p:grpSpPr>
              <a:xfrm>
                <a:off x="3516927" y="2030040"/>
                <a:ext cx="958218" cy="523874"/>
                <a:chOff x="3388985" y="3812202"/>
                <a:chExt cx="958218" cy="523874"/>
              </a:xfrm>
            </p:grpSpPr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BF8E82EF-9ACC-46D1-A1EA-A2BC62CFEC9F}"/>
                    </a:ext>
                  </a:extLst>
                </p:cNvPr>
                <p:cNvGrpSpPr/>
                <p:nvPr/>
              </p:nvGrpSpPr>
              <p:grpSpPr>
                <a:xfrm>
                  <a:off x="3388985" y="3812202"/>
                  <a:ext cx="958218" cy="523874"/>
                  <a:chOff x="1356985" y="3627744"/>
                  <a:chExt cx="958218" cy="523874"/>
                </a:xfrm>
              </p:grpSpPr>
              <p:sp>
                <p:nvSpPr>
                  <p:cNvPr id="117" name="직사각형 116">
                    <a:extLst>
                      <a:ext uri="{FF2B5EF4-FFF2-40B4-BE49-F238E27FC236}">
                        <a16:creationId xmlns:a16="http://schemas.microsoft.com/office/drawing/2014/main" id="{741E620F-DB53-487D-A2AA-DFD4678E9989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958218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093CD7E8-E565-4F5A-A3BB-E3452C768568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9" name="직사각형 118">
                    <a:extLst>
                      <a:ext uri="{FF2B5EF4-FFF2-40B4-BE49-F238E27FC236}">
                        <a16:creationId xmlns:a16="http://schemas.microsoft.com/office/drawing/2014/main" id="{6F9C3010-AEFE-4124-A0E5-565F310C2CED}"/>
                      </a:ext>
                    </a:extLst>
                  </p:cNvPr>
                  <p:cNvSpPr/>
                  <p:nvPr/>
                </p:nvSpPr>
                <p:spPr>
                  <a:xfrm>
                    <a:off x="2005313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791E8FD1-A5ED-48BC-8C84-4931D6B70F07}"/>
                    </a:ext>
                  </a:extLst>
                </p:cNvPr>
                <p:cNvSpPr txBox="1"/>
                <p:nvPr/>
              </p:nvSpPr>
              <p:spPr>
                <a:xfrm>
                  <a:off x="3694595" y="3869683"/>
                  <a:ext cx="358039" cy="43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b</a:t>
                  </a:r>
                  <a:endParaRPr lang="ko-KR" altLang="en-US" dirty="0"/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B2EF0F7D-4F0A-4A12-9AE0-1CE9A0549BA1}"/>
                  </a:ext>
                </a:extLst>
              </p:cNvPr>
              <p:cNvGrpSpPr/>
              <p:nvPr/>
            </p:nvGrpSpPr>
            <p:grpSpPr>
              <a:xfrm>
                <a:off x="5036251" y="2038825"/>
                <a:ext cx="958218" cy="523874"/>
                <a:chOff x="1890385" y="3803957"/>
                <a:chExt cx="958218" cy="523874"/>
              </a:xfrm>
            </p:grpSpPr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21942ED2-F532-48C9-8805-A190A6A8D7BB}"/>
                    </a:ext>
                  </a:extLst>
                </p:cNvPr>
                <p:cNvGrpSpPr/>
                <p:nvPr/>
              </p:nvGrpSpPr>
              <p:grpSpPr>
                <a:xfrm>
                  <a:off x="1890385" y="3803957"/>
                  <a:ext cx="958218" cy="523874"/>
                  <a:chOff x="1356985" y="3627744"/>
                  <a:chExt cx="958218" cy="523874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98AC7F32-EA3D-4999-8370-78FC8DE3FBEC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958218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3" name="직사각형 112">
                    <a:extLst>
                      <a:ext uri="{FF2B5EF4-FFF2-40B4-BE49-F238E27FC236}">
                        <a16:creationId xmlns:a16="http://schemas.microsoft.com/office/drawing/2014/main" id="{5B687737-31DC-43ED-B0E1-4F45F4AF5AF4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직사각형 113">
                    <a:extLst>
                      <a:ext uri="{FF2B5EF4-FFF2-40B4-BE49-F238E27FC236}">
                        <a16:creationId xmlns:a16="http://schemas.microsoft.com/office/drawing/2014/main" id="{F9FE5421-194A-4A88-A908-D46661AD88A1}"/>
                      </a:ext>
                    </a:extLst>
                  </p:cNvPr>
                  <p:cNvSpPr/>
                  <p:nvPr/>
                </p:nvSpPr>
                <p:spPr>
                  <a:xfrm>
                    <a:off x="2005313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F687DB1-0A47-4669-A369-85BD6A1066B4}"/>
                    </a:ext>
                  </a:extLst>
                </p:cNvPr>
                <p:cNvSpPr txBox="1"/>
                <p:nvPr/>
              </p:nvSpPr>
              <p:spPr>
                <a:xfrm>
                  <a:off x="2204518" y="3839547"/>
                  <a:ext cx="329952" cy="43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</a:t>
                  </a:r>
                  <a:endParaRPr lang="ko-KR" altLang="en-US" dirty="0"/>
                </a:p>
              </p:txBody>
            </p:sp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4476620B-F329-4180-9012-8BEFC216602F}"/>
                  </a:ext>
                </a:extLst>
              </p:cNvPr>
              <p:cNvGrpSpPr/>
              <p:nvPr/>
            </p:nvGrpSpPr>
            <p:grpSpPr>
              <a:xfrm>
                <a:off x="6555574" y="2019415"/>
                <a:ext cx="958218" cy="523874"/>
                <a:chOff x="1890385" y="3803957"/>
                <a:chExt cx="958218" cy="523874"/>
              </a:xfrm>
            </p:grpSpPr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6A14499A-D74F-4D16-8A59-3031A17F2FD6}"/>
                    </a:ext>
                  </a:extLst>
                </p:cNvPr>
                <p:cNvGrpSpPr/>
                <p:nvPr/>
              </p:nvGrpSpPr>
              <p:grpSpPr>
                <a:xfrm>
                  <a:off x="1890385" y="3803957"/>
                  <a:ext cx="958218" cy="523874"/>
                  <a:chOff x="1356985" y="3627744"/>
                  <a:chExt cx="958218" cy="523874"/>
                </a:xfrm>
              </p:grpSpPr>
              <p:sp>
                <p:nvSpPr>
                  <p:cNvPr id="107" name="직사각형 106">
                    <a:extLst>
                      <a:ext uri="{FF2B5EF4-FFF2-40B4-BE49-F238E27FC236}">
                        <a16:creationId xmlns:a16="http://schemas.microsoft.com/office/drawing/2014/main" id="{D49973A2-E150-4AF6-A0AC-EB5C3BC3740F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958218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08A219B4-88BF-4B66-96E0-EA59A892F59B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BEB38D82-1D51-48ED-804E-5A5174693A6F}"/>
                      </a:ext>
                    </a:extLst>
                  </p:cNvPr>
                  <p:cNvSpPr/>
                  <p:nvPr/>
                </p:nvSpPr>
                <p:spPr>
                  <a:xfrm>
                    <a:off x="2005313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46E3033-D0CF-4618-8688-B1DA92759FB0}"/>
                    </a:ext>
                  </a:extLst>
                </p:cNvPr>
                <p:cNvSpPr txBox="1"/>
                <p:nvPr/>
              </p:nvSpPr>
              <p:spPr>
                <a:xfrm>
                  <a:off x="2188959" y="3858957"/>
                  <a:ext cx="358039" cy="43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d</a:t>
                  </a:r>
                  <a:endParaRPr lang="ko-KR" altLang="en-US" dirty="0"/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45B4A1BD-10A6-4AC1-B5C0-7CD055C02DF9}"/>
                  </a:ext>
                </a:extLst>
              </p:cNvPr>
              <p:cNvGrpSpPr/>
              <p:nvPr/>
            </p:nvGrpSpPr>
            <p:grpSpPr>
              <a:xfrm>
                <a:off x="4339994" y="2139326"/>
                <a:ext cx="841566" cy="170600"/>
                <a:chOff x="2668799" y="3913119"/>
                <a:chExt cx="841566" cy="170600"/>
              </a:xfrm>
            </p:grpSpPr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3AC4F9B3-3643-42C4-8010-3A82074C23E5}"/>
                    </a:ext>
                  </a:extLst>
                </p:cNvPr>
                <p:cNvSpPr/>
                <p:nvPr/>
              </p:nvSpPr>
              <p:spPr>
                <a:xfrm>
                  <a:off x="2668799" y="402656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4" name="연결선: 구부러짐 103">
                  <a:extLst>
                    <a:ext uri="{FF2B5EF4-FFF2-40B4-BE49-F238E27FC236}">
                      <a16:creationId xmlns:a16="http://schemas.microsoft.com/office/drawing/2014/main" id="{433AD080-27FD-492A-BB2D-1E44B2F6E26C}"/>
                    </a:ext>
                  </a:extLst>
                </p:cNvPr>
                <p:cNvCxnSpPr>
                  <a:cxnSpLocks/>
                  <a:stCxn id="103" idx="7"/>
                </p:cNvCxnSpPr>
                <p:nvPr/>
              </p:nvCxnSpPr>
              <p:spPr>
                <a:xfrm rot="5400000" flipH="1" flipV="1">
                  <a:off x="3048184" y="3572757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C978691E-01C8-4995-9006-EC818986C346}"/>
                  </a:ext>
                </a:extLst>
              </p:cNvPr>
              <p:cNvGrpSpPr/>
              <p:nvPr/>
            </p:nvGrpSpPr>
            <p:grpSpPr>
              <a:xfrm>
                <a:off x="5841981" y="2170015"/>
                <a:ext cx="841566" cy="170600"/>
                <a:chOff x="2668799" y="3913119"/>
                <a:chExt cx="841566" cy="170600"/>
              </a:xfrm>
            </p:grpSpPr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113794BD-4544-48E4-98E4-9095A1E1CF1B}"/>
                    </a:ext>
                  </a:extLst>
                </p:cNvPr>
                <p:cNvSpPr/>
                <p:nvPr/>
              </p:nvSpPr>
              <p:spPr>
                <a:xfrm>
                  <a:off x="2668799" y="402656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2" name="연결선: 구부러짐 101">
                  <a:extLst>
                    <a:ext uri="{FF2B5EF4-FFF2-40B4-BE49-F238E27FC236}">
                      <a16:creationId xmlns:a16="http://schemas.microsoft.com/office/drawing/2014/main" id="{60138AD1-5033-4DB7-BD33-C5AC6DE2193E}"/>
                    </a:ext>
                  </a:extLst>
                </p:cNvPr>
                <p:cNvCxnSpPr>
                  <a:cxnSpLocks/>
                  <a:stCxn id="101" idx="7"/>
                </p:cNvCxnSpPr>
                <p:nvPr/>
              </p:nvCxnSpPr>
              <p:spPr>
                <a:xfrm rot="5400000" flipH="1" flipV="1">
                  <a:off x="3048184" y="3572757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367D5A07-EC6A-48CA-A08B-54B046DFB35A}"/>
                  </a:ext>
                </a:extLst>
              </p:cNvPr>
              <p:cNvGrpSpPr/>
              <p:nvPr/>
            </p:nvGrpSpPr>
            <p:grpSpPr>
              <a:xfrm>
                <a:off x="4353429" y="2283606"/>
                <a:ext cx="852725" cy="139771"/>
                <a:chOff x="2703360" y="4054349"/>
                <a:chExt cx="852725" cy="139771"/>
              </a:xfrm>
            </p:grpSpPr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35F13AE0-B50A-4145-A2F6-D9B2334BFD86}"/>
                    </a:ext>
                  </a:extLst>
                </p:cNvPr>
                <p:cNvSpPr/>
                <p:nvPr/>
              </p:nvSpPr>
              <p:spPr>
                <a:xfrm>
                  <a:off x="3510366" y="405434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0" name="연결선: 구부러짐 99">
                  <a:extLst>
                    <a:ext uri="{FF2B5EF4-FFF2-40B4-BE49-F238E27FC236}">
                      <a16:creationId xmlns:a16="http://schemas.microsoft.com/office/drawing/2014/main" id="{D103806B-83C5-4714-ADF8-829CB909E1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043722" y="3731938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8DE9949-A83E-49D8-86EB-5DA9AC0D4CEE}"/>
                  </a:ext>
                </a:extLst>
              </p:cNvPr>
              <p:cNvGrpSpPr/>
              <p:nvPr/>
            </p:nvGrpSpPr>
            <p:grpSpPr>
              <a:xfrm>
                <a:off x="5864840" y="2296006"/>
                <a:ext cx="852725" cy="139771"/>
                <a:chOff x="2703360" y="4054349"/>
                <a:chExt cx="852725" cy="139771"/>
              </a:xfrm>
            </p:grpSpPr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A905E1CE-780D-4369-B6CF-5FE42C3EC86A}"/>
                    </a:ext>
                  </a:extLst>
                </p:cNvPr>
                <p:cNvSpPr/>
                <p:nvPr/>
              </p:nvSpPr>
              <p:spPr>
                <a:xfrm>
                  <a:off x="3510366" y="405434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8" name="연결선: 구부러짐 97">
                  <a:extLst>
                    <a:ext uri="{FF2B5EF4-FFF2-40B4-BE49-F238E27FC236}">
                      <a16:creationId xmlns:a16="http://schemas.microsoft.com/office/drawing/2014/main" id="{23C68009-E17B-4693-A24D-A9B83C1D2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043722" y="3731938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A22A17F-DFCD-4636-BFC0-0ADF8B939E79}"/>
                  </a:ext>
                </a:extLst>
              </p:cNvPr>
              <p:cNvSpPr/>
              <p:nvPr/>
            </p:nvSpPr>
            <p:spPr>
              <a:xfrm>
                <a:off x="8138962" y="2156485"/>
                <a:ext cx="268438" cy="2792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F7A86329-3EC4-4C38-89BC-5ED08D69304F}"/>
                  </a:ext>
                </a:extLst>
              </p:cNvPr>
              <p:cNvGrpSpPr/>
              <p:nvPr/>
            </p:nvGrpSpPr>
            <p:grpSpPr>
              <a:xfrm>
                <a:off x="7450454" y="2282982"/>
                <a:ext cx="852725" cy="139771"/>
                <a:chOff x="1213362" y="4045564"/>
                <a:chExt cx="852725" cy="139771"/>
              </a:xfrm>
            </p:grpSpPr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3D0B504A-A92C-46D0-A16B-2F9706D01676}"/>
                    </a:ext>
                  </a:extLst>
                </p:cNvPr>
                <p:cNvSpPr/>
                <p:nvPr/>
              </p:nvSpPr>
              <p:spPr>
                <a:xfrm>
                  <a:off x="2020368" y="4045564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6" name="연결선: 구부러짐 95">
                  <a:extLst>
                    <a:ext uri="{FF2B5EF4-FFF2-40B4-BE49-F238E27FC236}">
                      <a16:creationId xmlns:a16="http://schemas.microsoft.com/office/drawing/2014/main" id="{21D0C9C7-CCCD-48A1-9C38-3175000957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53724" y="3723153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BB38CB20-66ED-4098-97AE-D2ED525D92AA}"/>
                  </a:ext>
                </a:extLst>
              </p:cNvPr>
              <p:cNvGrpSpPr/>
              <p:nvPr/>
            </p:nvGrpSpPr>
            <p:grpSpPr>
              <a:xfrm>
                <a:off x="7297394" y="2200235"/>
                <a:ext cx="841567" cy="170600"/>
                <a:chOff x="2668799" y="3913119"/>
                <a:chExt cx="841567" cy="170600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6C34A64-27EB-4627-A675-85E2C48247B8}"/>
                    </a:ext>
                  </a:extLst>
                </p:cNvPr>
                <p:cNvSpPr/>
                <p:nvPr/>
              </p:nvSpPr>
              <p:spPr>
                <a:xfrm>
                  <a:off x="2668799" y="402656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연결선: 구부러짐 93">
                  <a:extLst>
                    <a:ext uri="{FF2B5EF4-FFF2-40B4-BE49-F238E27FC236}">
                      <a16:creationId xmlns:a16="http://schemas.microsoft.com/office/drawing/2014/main" id="{7EA5BD2E-21F2-408D-829F-DD954041F7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048185" y="3572757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2245853-D454-4EA7-B9CF-386E1F9E9C0D}"/>
                </a:ext>
              </a:extLst>
            </p:cNvPr>
            <p:cNvSpPr txBox="1"/>
            <p:nvPr/>
          </p:nvSpPr>
          <p:spPr>
            <a:xfrm>
              <a:off x="2192729" y="222617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A</a:t>
              </a:r>
              <a:endParaRPr lang="ko-KR" altLang="en-US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1C1C4F-DCC3-4787-B784-3646DDF470ED}"/>
                </a:ext>
              </a:extLst>
            </p:cNvPr>
            <p:cNvSpPr txBox="1"/>
            <p:nvPr/>
          </p:nvSpPr>
          <p:spPr>
            <a:xfrm>
              <a:off x="3481818" y="222617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B</a:t>
              </a:r>
              <a:endParaRPr lang="ko-KR" altLang="en-US" sz="1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B9A27C2-B18E-4EB2-84BF-0A512414FA22}"/>
                </a:ext>
              </a:extLst>
            </p:cNvPr>
            <p:cNvSpPr txBox="1"/>
            <p:nvPr/>
          </p:nvSpPr>
          <p:spPr>
            <a:xfrm>
              <a:off x="4782415" y="222617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C</a:t>
              </a:r>
              <a:endParaRPr lang="ko-KR" altLang="en-US" sz="1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904ECA6-6444-4904-B29E-67A0CE5C9E06}"/>
                </a:ext>
              </a:extLst>
            </p:cNvPr>
            <p:cNvSpPr txBox="1"/>
            <p:nvPr/>
          </p:nvSpPr>
          <p:spPr>
            <a:xfrm>
              <a:off x="6083004" y="222617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D</a:t>
              </a:r>
              <a:endParaRPr lang="ko-KR" altLang="en-US" sz="1400" dirty="0"/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131EC36D-6452-4F32-8263-72D147BB158A}"/>
              </a:ext>
            </a:extLst>
          </p:cNvPr>
          <p:cNvSpPr txBox="1"/>
          <p:nvPr/>
        </p:nvSpPr>
        <p:spPr>
          <a:xfrm>
            <a:off x="2763360" y="3754732"/>
            <a:ext cx="472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반복자 </a:t>
            </a:r>
            <a:r>
              <a:rPr lang="en-US" altLang="ko-KR" dirty="0"/>
              <a:t>q</a:t>
            </a:r>
            <a:r>
              <a:rPr lang="ko-KR" altLang="en-US" dirty="0"/>
              <a:t>가 </a:t>
            </a:r>
            <a:r>
              <a:rPr lang="en-US" altLang="ko-KR" dirty="0"/>
              <a:t>p</a:t>
            </a:r>
            <a:r>
              <a:rPr lang="ko-KR" altLang="en-US" dirty="0"/>
              <a:t>와 동일한 위치에 있지 않으므로 </a:t>
            </a:r>
            <a:endParaRPr lang="en-US" altLang="ko-KR" dirty="0"/>
          </a:p>
          <a:p>
            <a:r>
              <a:rPr lang="en-US" altLang="ko-KR" dirty="0"/>
              <a:t>q</a:t>
            </a:r>
            <a:r>
              <a:rPr lang="ko-KR" altLang="en-US" dirty="0"/>
              <a:t>를 한 칸 이동</a:t>
            </a:r>
            <a:r>
              <a:rPr lang="en-US" altLang="ko-KR" dirty="0"/>
              <a:t>, </a:t>
            </a:r>
            <a:r>
              <a:rPr lang="ko-KR" altLang="en-US" dirty="0"/>
              <a:t>동시에 인덱스 </a:t>
            </a:r>
            <a:r>
              <a:rPr lang="en-US" altLang="ko-KR" dirty="0" err="1"/>
              <a:t>i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을 더함</a:t>
            </a:r>
          </a:p>
        </p:txBody>
      </p:sp>
      <p:sp>
        <p:nvSpPr>
          <p:cNvPr id="134" name="화살표: 아래쪽 133">
            <a:extLst>
              <a:ext uri="{FF2B5EF4-FFF2-40B4-BE49-F238E27FC236}">
                <a16:creationId xmlns:a16="http://schemas.microsoft.com/office/drawing/2014/main" id="{4BBC4E0C-B12C-4178-9455-1AFBA5D6C050}"/>
              </a:ext>
            </a:extLst>
          </p:cNvPr>
          <p:cNvSpPr/>
          <p:nvPr/>
        </p:nvSpPr>
        <p:spPr>
          <a:xfrm>
            <a:off x="6224243" y="1734860"/>
            <a:ext cx="554994" cy="525600"/>
          </a:xfrm>
          <a:prstGeom prst="down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6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58"/>
    </mc:Choice>
    <mc:Fallback xmlns="">
      <p:transition spd="slow" advTm="13158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4A3C3DC-C331-4315-A73B-EB85B8D715C5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시퀀스</a:t>
            </a:r>
            <a:endParaRPr lang="ko-KR" altLang="en-US" dirty="0"/>
          </a:p>
        </p:txBody>
      </p:sp>
      <p:pic>
        <p:nvPicPr>
          <p:cNvPr id="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766A693-DD53-4A59-9076-FD3E35E5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A9D34ABF-7556-4DDB-98EB-52451C74AC95}"/>
              </a:ext>
            </a:extLst>
          </p:cNvPr>
          <p:cNvSpPr txBox="1"/>
          <p:nvPr/>
        </p:nvSpPr>
        <p:spPr>
          <a:xfrm>
            <a:off x="842955" y="1022604"/>
            <a:ext cx="298480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083975FE-D445-49F7-993B-FEB3845614D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이중 </a:t>
            </a:r>
            <a:r>
              <a:rPr lang="ko-KR" altLang="en-US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링크드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리스트 시퀀스 기반 </a:t>
            </a:r>
            <a:r>
              <a:rPr lang="en-US" altLang="ko-KR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indexOf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3F2CA2-9F31-41C5-876D-D9FB0C582599}"/>
              </a:ext>
            </a:extLst>
          </p:cNvPr>
          <p:cNvSpPr txBox="1"/>
          <p:nvPr/>
        </p:nvSpPr>
        <p:spPr>
          <a:xfrm>
            <a:off x="989942" y="1572045"/>
            <a:ext cx="11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indexOf</a:t>
            </a:r>
            <a:r>
              <a:rPr lang="en-US" altLang="ko-KR" dirty="0"/>
              <a:t>(p)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8BB615-32E2-48A5-986B-50134614396F}"/>
              </a:ext>
            </a:extLst>
          </p:cNvPr>
          <p:cNvGrpSpPr/>
          <p:nvPr/>
        </p:nvGrpSpPr>
        <p:grpSpPr>
          <a:xfrm>
            <a:off x="6230532" y="2973322"/>
            <a:ext cx="555080" cy="792739"/>
            <a:chOff x="2331632" y="3025056"/>
            <a:chExt cx="555080" cy="792739"/>
          </a:xfrm>
        </p:grpSpPr>
        <p:sp>
          <p:nvSpPr>
            <p:cNvPr id="4" name="화살표: 위쪽 3">
              <a:extLst>
                <a:ext uri="{FF2B5EF4-FFF2-40B4-BE49-F238E27FC236}">
                  <a16:creationId xmlns:a16="http://schemas.microsoft.com/office/drawing/2014/main" id="{0D83F3AD-15E8-4307-BB67-03624439A180}"/>
                </a:ext>
              </a:extLst>
            </p:cNvPr>
            <p:cNvSpPr/>
            <p:nvPr/>
          </p:nvSpPr>
          <p:spPr>
            <a:xfrm>
              <a:off x="2331632" y="3025056"/>
              <a:ext cx="555080" cy="484154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q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099964-9A1C-4CCF-99DB-EDF66D5ABC23}"/>
                </a:ext>
              </a:extLst>
            </p:cNvPr>
            <p:cNvSpPr txBox="1"/>
            <p:nvPr/>
          </p:nvSpPr>
          <p:spPr>
            <a:xfrm>
              <a:off x="2382537" y="3448463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i</a:t>
              </a:r>
              <a:r>
                <a:rPr lang="en-US" altLang="ko-KR" dirty="0"/>
                <a:t>=3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081D2E4-D897-4BCD-A650-6C670CFC79E9}"/>
              </a:ext>
            </a:extLst>
          </p:cNvPr>
          <p:cNvGrpSpPr/>
          <p:nvPr/>
        </p:nvGrpSpPr>
        <p:grpSpPr>
          <a:xfrm>
            <a:off x="1355115" y="2226177"/>
            <a:ext cx="6313120" cy="733796"/>
            <a:chOff x="1355115" y="2226177"/>
            <a:chExt cx="6313120" cy="7337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E4C4A90-C11A-4C4D-84C7-F36778E073ED}"/>
                </a:ext>
              </a:extLst>
            </p:cNvPr>
            <p:cNvGrpSpPr/>
            <p:nvPr/>
          </p:nvGrpSpPr>
          <p:grpSpPr>
            <a:xfrm>
              <a:off x="1355115" y="2494903"/>
              <a:ext cx="6313120" cy="465070"/>
              <a:chOff x="1032560" y="2019415"/>
              <a:chExt cx="7374840" cy="543284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87DCF71E-4565-43AB-AA59-62019C11660F}"/>
                  </a:ext>
                </a:extLst>
              </p:cNvPr>
              <p:cNvGrpSpPr/>
              <p:nvPr/>
            </p:nvGrpSpPr>
            <p:grpSpPr>
              <a:xfrm>
                <a:off x="1997603" y="2021795"/>
                <a:ext cx="958218" cy="523874"/>
                <a:chOff x="1890385" y="3803957"/>
                <a:chExt cx="958218" cy="523874"/>
              </a:xfrm>
            </p:grpSpPr>
            <p:grpSp>
              <p:nvGrpSpPr>
                <p:cNvPr id="126" name="그룹 125">
                  <a:extLst>
                    <a:ext uri="{FF2B5EF4-FFF2-40B4-BE49-F238E27FC236}">
                      <a16:creationId xmlns:a16="http://schemas.microsoft.com/office/drawing/2014/main" id="{12620C5B-0ECE-4D5D-9083-2A9229A6573C}"/>
                    </a:ext>
                  </a:extLst>
                </p:cNvPr>
                <p:cNvGrpSpPr/>
                <p:nvPr/>
              </p:nvGrpSpPr>
              <p:grpSpPr>
                <a:xfrm>
                  <a:off x="1890385" y="3803957"/>
                  <a:ext cx="958218" cy="523874"/>
                  <a:chOff x="1356985" y="3627744"/>
                  <a:chExt cx="958218" cy="523874"/>
                </a:xfrm>
              </p:grpSpPr>
              <p:sp>
                <p:nvSpPr>
                  <p:cNvPr id="128" name="직사각형 127">
                    <a:extLst>
                      <a:ext uri="{FF2B5EF4-FFF2-40B4-BE49-F238E27FC236}">
                        <a16:creationId xmlns:a16="http://schemas.microsoft.com/office/drawing/2014/main" id="{B4381207-7189-469D-9BDE-8808FB682A90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958218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직사각형 128">
                    <a:extLst>
                      <a:ext uri="{FF2B5EF4-FFF2-40B4-BE49-F238E27FC236}">
                        <a16:creationId xmlns:a16="http://schemas.microsoft.com/office/drawing/2014/main" id="{03730E94-FEE9-4E31-BDF6-73C02BC48E24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9A509B43-BA97-4A5F-BD0D-4195D33E96DA}"/>
                      </a:ext>
                    </a:extLst>
                  </p:cNvPr>
                  <p:cNvSpPr/>
                  <p:nvPr/>
                </p:nvSpPr>
                <p:spPr>
                  <a:xfrm>
                    <a:off x="2005313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C81CE53-1F90-4499-B801-55FB0EEFC3F8}"/>
                    </a:ext>
                  </a:extLst>
                </p:cNvPr>
                <p:cNvSpPr txBox="1"/>
                <p:nvPr/>
              </p:nvSpPr>
              <p:spPr>
                <a:xfrm>
                  <a:off x="2213712" y="3847791"/>
                  <a:ext cx="344932" cy="43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a</a:t>
                  </a:r>
                  <a:endParaRPr lang="ko-KR" altLang="en-US" dirty="0"/>
                </a:p>
              </p:txBody>
            </p:sp>
          </p:grp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5B5C874D-525B-4F62-AE57-A6362D77408E}"/>
                  </a:ext>
                </a:extLst>
              </p:cNvPr>
              <p:cNvSpPr/>
              <p:nvPr/>
            </p:nvSpPr>
            <p:spPr>
              <a:xfrm>
                <a:off x="1032560" y="2144086"/>
                <a:ext cx="268438" cy="2792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8EBFC667-EA25-47BC-91FF-D93407AB1F7F}"/>
                  </a:ext>
                </a:extLst>
              </p:cNvPr>
              <p:cNvSpPr/>
              <p:nvPr/>
            </p:nvSpPr>
            <p:spPr>
              <a:xfrm>
                <a:off x="1139778" y="2252777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연결선: 구부러짐 78">
                <a:extLst>
                  <a:ext uri="{FF2B5EF4-FFF2-40B4-BE49-F238E27FC236}">
                    <a16:creationId xmlns:a16="http://schemas.microsoft.com/office/drawing/2014/main" id="{0702857E-F311-4F44-8ABF-36E098CBA7EA}"/>
                  </a:ext>
                </a:extLst>
              </p:cNvPr>
              <p:cNvCxnSpPr>
                <a:cxnSpLocks/>
                <a:stCxn id="78" idx="7"/>
              </p:cNvCxnSpPr>
              <p:nvPr/>
            </p:nvCxnSpPr>
            <p:spPr>
              <a:xfrm rot="5400000" flipH="1" flipV="1">
                <a:off x="1519163" y="1798965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6430FFEF-7AEB-4CF0-A6D8-D549F8761A22}"/>
                  </a:ext>
                </a:extLst>
              </p:cNvPr>
              <p:cNvGrpSpPr/>
              <p:nvPr/>
            </p:nvGrpSpPr>
            <p:grpSpPr>
              <a:xfrm>
                <a:off x="1320580" y="2263402"/>
                <a:ext cx="852725" cy="139771"/>
                <a:chOff x="1213362" y="4045564"/>
                <a:chExt cx="852725" cy="139771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59EC57CE-A1A8-4EFB-8E26-6190FE258ABD}"/>
                    </a:ext>
                  </a:extLst>
                </p:cNvPr>
                <p:cNvSpPr/>
                <p:nvPr/>
              </p:nvSpPr>
              <p:spPr>
                <a:xfrm>
                  <a:off x="2020368" y="4045564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5" name="연결선: 구부러짐 124">
                  <a:extLst>
                    <a:ext uri="{FF2B5EF4-FFF2-40B4-BE49-F238E27FC236}">
                      <a16:creationId xmlns:a16="http://schemas.microsoft.com/office/drawing/2014/main" id="{406D038E-2DBB-470C-8508-4D0DD31B8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53724" y="3723153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7ED2BEFC-958F-405A-A740-8BD9EDC0A371}"/>
                  </a:ext>
                </a:extLst>
              </p:cNvPr>
              <p:cNvGrpSpPr/>
              <p:nvPr/>
            </p:nvGrpSpPr>
            <p:grpSpPr>
              <a:xfrm>
                <a:off x="2776017" y="2130957"/>
                <a:ext cx="841566" cy="170600"/>
                <a:chOff x="2668799" y="3913119"/>
                <a:chExt cx="841566" cy="170600"/>
              </a:xfrm>
            </p:grpSpPr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15E56AD5-4949-4790-A55D-428BA12094BF}"/>
                    </a:ext>
                  </a:extLst>
                </p:cNvPr>
                <p:cNvSpPr/>
                <p:nvPr/>
              </p:nvSpPr>
              <p:spPr>
                <a:xfrm>
                  <a:off x="2668799" y="402656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3" name="연결선: 구부러짐 122">
                  <a:extLst>
                    <a:ext uri="{FF2B5EF4-FFF2-40B4-BE49-F238E27FC236}">
                      <a16:creationId xmlns:a16="http://schemas.microsoft.com/office/drawing/2014/main" id="{F7A586C1-A117-4117-9737-413F750CCF46}"/>
                    </a:ext>
                  </a:extLst>
                </p:cNvPr>
                <p:cNvCxnSpPr>
                  <a:cxnSpLocks/>
                  <a:stCxn id="122" idx="7"/>
                </p:cNvCxnSpPr>
                <p:nvPr/>
              </p:nvCxnSpPr>
              <p:spPr>
                <a:xfrm rot="5400000" flipH="1" flipV="1">
                  <a:off x="3048184" y="3572757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BF36598B-9B3F-4CD8-8DB6-514CCEE9EB8E}"/>
                  </a:ext>
                </a:extLst>
              </p:cNvPr>
              <p:cNvGrpSpPr/>
              <p:nvPr/>
            </p:nvGrpSpPr>
            <p:grpSpPr>
              <a:xfrm>
                <a:off x="2810578" y="2272187"/>
                <a:ext cx="852725" cy="139771"/>
                <a:chOff x="2703360" y="4054349"/>
                <a:chExt cx="852725" cy="139771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595E9602-C4B9-4B41-94DB-2CF62371046A}"/>
                    </a:ext>
                  </a:extLst>
                </p:cNvPr>
                <p:cNvSpPr/>
                <p:nvPr/>
              </p:nvSpPr>
              <p:spPr>
                <a:xfrm>
                  <a:off x="3510366" y="405434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1" name="연결선: 구부러짐 120">
                  <a:extLst>
                    <a:ext uri="{FF2B5EF4-FFF2-40B4-BE49-F238E27FC236}">
                      <a16:creationId xmlns:a16="http://schemas.microsoft.com/office/drawing/2014/main" id="{DF5ADF30-6752-48F7-8305-9846C94079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043722" y="3731938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06DE23A2-E4DD-49F4-BA03-F9AC45CA09D6}"/>
                  </a:ext>
                </a:extLst>
              </p:cNvPr>
              <p:cNvGrpSpPr/>
              <p:nvPr/>
            </p:nvGrpSpPr>
            <p:grpSpPr>
              <a:xfrm>
                <a:off x="3516927" y="2030040"/>
                <a:ext cx="958218" cy="523874"/>
                <a:chOff x="3388985" y="3812202"/>
                <a:chExt cx="958218" cy="523874"/>
              </a:xfrm>
            </p:grpSpPr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BF8E82EF-9ACC-46D1-A1EA-A2BC62CFEC9F}"/>
                    </a:ext>
                  </a:extLst>
                </p:cNvPr>
                <p:cNvGrpSpPr/>
                <p:nvPr/>
              </p:nvGrpSpPr>
              <p:grpSpPr>
                <a:xfrm>
                  <a:off x="3388985" y="3812202"/>
                  <a:ext cx="958218" cy="523874"/>
                  <a:chOff x="1356985" y="3627744"/>
                  <a:chExt cx="958218" cy="523874"/>
                </a:xfrm>
              </p:grpSpPr>
              <p:sp>
                <p:nvSpPr>
                  <p:cNvPr id="117" name="직사각형 116">
                    <a:extLst>
                      <a:ext uri="{FF2B5EF4-FFF2-40B4-BE49-F238E27FC236}">
                        <a16:creationId xmlns:a16="http://schemas.microsoft.com/office/drawing/2014/main" id="{741E620F-DB53-487D-A2AA-DFD4678E9989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958218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093CD7E8-E565-4F5A-A3BB-E3452C768568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9" name="직사각형 118">
                    <a:extLst>
                      <a:ext uri="{FF2B5EF4-FFF2-40B4-BE49-F238E27FC236}">
                        <a16:creationId xmlns:a16="http://schemas.microsoft.com/office/drawing/2014/main" id="{6F9C3010-AEFE-4124-A0E5-565F310C2CED}"/>
                      </a:ext>
                    </a:extLst>
                  </p:cNvPr>
                  <p:cNvSpPr/>
                  <p:nvPr/>
                </p:nvSpPr>
                <p:spPr>
                  <a:xfrm>
                    <a:off x="2005313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791E8FD1-A5ED-48BC-8C84-4931D6B70F07}"/>
                    </a:ext>
                  </a:extLst>
                </p:cNvPr>
                <p:cNvSpPr txBox="1"/>
                <p:nvPr/>
              </p:nvSpPr>
              <p:spPr>
                <a:xfrm>
                  <a:off x="3694595" y="3869683"/>
                  <a:ext cx="358039" cy="43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b</a:t>
                  </a:r>
                  <a:endParaRPr lang="ko-KR" altLang="en-US" dirty="0"/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B2EF0F7D-4F0A-4A12-9AE0-1CE9A0549BA1}"/>
                  </a:ext>
                </a:extLst>
              </p:cNvPr>
              <p:cNvGrpSpPr/>
              <p:nvPr/>
            </p:nvGrpSpPr>
            <p:grpSpPr>
              <a:xfrm>
                <a:off x="5036251" y="2038825"/>
                <a:ext cx="958218" cy="523874"/>
                <a:chOff x="1890385" y="3803957"/>
                <a:chExt cx="958218" cy="523874"/>
              </a:xfrm>
            </p:grpSpPr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21942ED2-F532-48C9-8805-A190A6A8D7BB}"/>
                    </a:ext>
                  </a:extLst>
                </p:cNvPr>
                <p:cNvGrpSpPr/>
                <p:nvPr/>
              </p:nvGrpSpPr>
              <p:grpSpPr>
                <a:xfrm>
                  <a:off x="1890385" y="3803957"/>
                  <a:ext cx="958218" cy="523874"/>
                  <a:chOff x="1356985" y="3627744"/>
                  <a:chExt cx="958218" cy="523874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98AC7F32-EA3D-4999-8370-78FC8DE3FBEC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958218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3" name="직사각형 112">
                    <a:extLst>
                      <a:ext uri="{FF2B5EF4-FFF2-40B4-BE49-F238E27FC236}">
                        <a16:creationId xmlns:a16="http://schemas.microsoft.com/office/drawing/2014/main" id="{5B687737-31DC-43ED-B0E1-4F45F4AF5AF4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직사각형 113">
                    <a:extLst>
                      <a:ext uri="{FF2B5EF4-FFF2-40B4-BE49-F238E27FC236}">
                        <a16:creationId xmlns:a16="http://schemas.microsoft.com/office/drawing/2014/main" id="{F9FE5421-194A-4A88-A908-D46661AD88A1}"/>
                      </a:ext>
                    </a:extLst>
                  </p:cNvPr>
                  <p:cNvSpPr/>
                  <p:nvPr/>
                </p:nvSpPr>
                <p:spPr>
                  <a:xfrm>
                    <a:off x="2005313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F687DB1-0A47-4669-A369-85BD6A1066B4}"/>
                    </a:ext>
                  </a:extLst>
                </p:cNvPr>
                <p:cNvSpPr txBox="1"/>
                <p:nvPr/>
              </p:nvSpPr>
              <p:spPr>
                <a:xfrm>
                  <a:off x="2204518" y="3839547"/>
                  <a:ext cx="329952" cy="43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</a:t>
                  </a:r>
                  <a:endParaRPr lang="ko-KR" altLang="en-US" dirty="0"/>
                </a:p>
              </p:txBody>
            </p:sp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4476620B-F329-4180-9012-8BEFC216602F}"/>
                  </a:ext>
                </a:extLst>
              </p:cNvPr>
              <p:cNvGrpSpPr/>
              <p:nvPr/>
            </p:nvGrpSpPr>
            <p:grpSpPr>
              <a:xfrm>
                <a:off x="6555574" y="2019415"/>
                <a:ext cx="958218" cy="523874"/>
                <a:chOff x="1890385" y="3803957"/>
                <a:chExt cx="958218" cy="523874"/>
              </a:xfrm>
            </p:grpSpPr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6A14499A-D74F-4D16-8A59-3031A17F2FD6}"/>
                    </a:ext>
                  </a:extLst>
                </p:cNvPr>
                <p:cNvGrpSpPr/>
                <p:nvPr/>
              </p:nvGrpSpPr>
              <p:grpSpPr>
                <a:xfrm>
                  <a:off x="1890385" y="3803957"/>
                  <a:ext cx="958218" cy="523874"/>
                  <a:chOff x="1356985" y="3627744"/>
                  <a:chExt cx="958218" cy="523874"/>
                </a:xfrm>
              </p:grpSpPr>
              <p:sp>
                <p:nvSpPr>
                  <p:cNvPr id="107" name="직사각형 106">
                    <a:extLst>
                      <a:ext uri="{FF2B5EF4-FFF2-40B4-BE49-F238E27FC236}">
                        <a16:creationId xmlns:a16="http://schemas.microsoft.com/office/drawing/2014/main" id="{D49973A2-E150-4AF6-A0AC-EB5C3BC3740F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958218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08A219B4-88BF-4B66-96E0-EA59A892F59B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BEB38D82-1D51-48ED-804E-5A5174693A6F}"/>
                      </a:ext>
                    </a:extLst>
                  </p:cNvPr>
                  <p:cNvSpPr/>
                  <p:nvPr/>
                </p:nvSpPr>
                <p:spPr>
                  <a:xfrm>
                    <a:off x="2005313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46E3033-D0CF-4618-8688-B1DA92759FB0}"/>
                    </a:ext>
                  </a:extLst>
                </p:cNvPr>
                <p:cNvSpPr txBox="1"/>
                <p:nvPr/>
              </p:nvSpPr>
              <p:spPr>
                <a:xfrm>
                  <a:off x="2188959" y="3858957"/>
                  <a:ext cx="358039" cy="43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d</a:t>
                  </a:r>
                  <a:endParaRPr lang="ko-KR" altLang="en-US" dirty="0"/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45B4A1BD-10A6-4AC1-B5C0-7CD055C02DF9}"/>
                  </a:ext>
                </a:extLst>
              </p:cNvPr>
              <p:cNvGrpSpPr/>
              <p:nvPr/>
            </p:nvGrpSpPr>
            <p:grpSpPr>
              <a:xfrm>
                <a:off x="4339994" y="2139326"/>
                <a:ext cx="841566" cy="170600"/>
                <a:chOff x="2668799" y="3913119"/>
                <a:chExt cx="841566" cy="170600"/>
              </a:xfrm>
            </p:grpSpPr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3AC4F9B3-3643-42C4-8010-3A82074C23E5}"/>
                    </a:ext>
                  </a:extLst>
                </p:cNvPr>
                <p:cNvSpPr/>
                <p:nvPr/>
              </p:nvSpPr>
              <p:spPr>
                <a:xfrm>
                  <a:off x="2668799" y="402656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4" name="연결선: 구부러짐 103">
                  <a:extLst>
                    <a:ext uri="{FF2B5EF4-FFF2-40B4-BE49-F238E27FC236}">
                      <a16:creationId xmlns:a16="http://schemas.microsoft.com/office/drawing/2014/main" id="{433AD080-27FD-492A-BB2D-1E44B2F6E26C}"/>
                    </a:ext>
                  </a:extLst>
                </p:cNvPr>
                <p:cNvCxnSpPr>
                  <a:cxnSpLocks/>
                  <a:stCxn id="103" idx="7"/>
                </p:cNvCxnSpPr>
                <p:nvPr/>
              </p:nvCxnSpPr>
              <p:spPr>
                <a:xfrm rot="5400000" flipH="1" flipV="1">
                  <a:off x="3048184" y="3572757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C978691E-01C8-4995-9006-EC818986C346}"/>
                  </a:ext>
                </a:extLst>
              </p:cNvPr>
              <p:cNvGrpSpPr/>
              <p:nvPr/>
            </p:nvGrpSpPr>
            <p:grpSpPr>
              <a:xfrm>
                <a:off x="5841981" y="2170015"/>
                <a:ext cx="841566" cy="170600"/>
                <a:chOff x="2668799" y="3913119"/>
                <a:chExt cx="841566" cy="170600"/>
              </a:xfrm>
            </p:grpSpPr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113794BD-4544-48E4-98E4-9095A1E1CF1B}"/>
                    </a:ext>
                  </a:extLst>
                </p:cNvPr>
                <p:cNvSpPr/>
                <p:nvPr/>
              </p:nvSpPr>
              <p:spPr>
                <a:xfrm>
                  <a:off x="2668799" y="402656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2" name="연결선: 구부러짐 101">
                  <a:extLst>
                    <a:ext uri="{FF2B5EF4-FFF2-40B4-BE49-F238E27FC236}">
                      <a16:creationId xmlns:a16="http://schemas.microsoft.com/office/drawing/2014/main" id="{60138AD1-5033-4DB7-BD33-C5AC6DE2193E}"/>
                    </a:ext>
                  </a:extLst>
                </p:cNvPr>
                <p:cNvCxnSpPr>
                  <a:cxnSpLocks/>
                  <a:stCxn id="101" idx="7"/>
                </p:cNvCxnSpPr>
                <p:nvPr/>
              </p:nvCxnSpPr>
              <p:spPr>
                <a:xfrm rot="5400000" flipH="1" flipV="1">
                  <a:off x="3048184" y="3572757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367D5A07-EC6A-48CA-A08B-54B046DFB35A}"/>
                  </a:ext>
                </a:extLst>
              </p:cNvPr>
              <p:cNvGrpSpPr/>
              <p:nvPr/>
            </p:nvGrpSpPr>
            <p:grpSpPr>
              <a:xfrm>
                <a:off x="4353429" y="2283606"/>
                <a:ext cx="852725" cy="139771"/>
                <a:chOff x="2703360" y="4054349"/>
                <a:chExt cx="852725" cy="139771"/>
              </a:xfrm>
            </p:grpSpPr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35F13AE0-B50A-4145-A2F6-D9B2334BFD86}"/>
                    </a:ext>
                  </a:extLst>
                </p:cNvPr>
                <p:cNvSpPr/>
                <p:nvPr/>
              </p:nvSpPr>
              <p:spPr>
                <a:xfrm>
                  <a:off x="3510366" y="405434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0" name="연결선: 구부러짐 99">
                  <a:extLst>
                    <a:ext uri="{FF2B5EF4-FFF2-40B4-BE49-F238E27FC236}">
                      <a16:creationId xmlns:a16="http://schemas.microsoft.com/office/drawing/2014/main" id="{D103806B-83C5-4714-ADF8-829CB909E1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043722" y="3731938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8DE9949-A83E-49D8-86EB-5DA9AC0D4CEE}"/>
                  </a:ext>
                </a:extLst>
              </p:cNvPr>
              <p:cNvGrpSpPr/>
              <p:nvPr/>
            </p:nvGrpSpPr>
            <p:grpSpPr>
              <a:xfrm>
                <a:off x="5864840" y="2296006"/>
                <a:ext cx="852725" cy="139771"/>
                <a:chOff x="2703360" y="4054349"/>
                <a:chExt cx="852725" cy="139771"/>
              </a:xfrm>
            </p:grpSpPr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A905E1CE-780D-4369-B6CF-5FE42C3EC86A}"/>
                    </a:ext>
                  </a:extLst>
                </p:cNvPr>
                <p:cNvSpPr/>
                <p:nvPr/>
              </p:nvSpPr>
              <p:spPr>
                <a:xfrm>
                  <a:off x="3510366" y="405434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8" name="연결선: 구부러짐 97">
                  <a:extLst>
                    <a:ext uri="{FF2B5EF4-FFF2-40B4-BE49-F238E27FC236}">
                      <a16:creationId xmlns:a16="http://schemas.microsoft.com/office/drawing/2014/main" id="{23C68009-E17B-4693-A24D-A9B83C1D2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043722" y="3731938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A22A17F-DFCD-4636-BFC0-0ADF8B939E79}"/>
                  </a:ext>
                </a:extLst>
              </p:cNvPr>
              <p:cNvSpPr/>
              <p:nvPr/>
            </p:nvSpPr>
            <p:spPr>
              <a:xfrm>
                <a:off x="8138962" y="2156485"/>
                <a:ext cx="268438" cy="2792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F7A86329-3EC4-4C38-89BC-5ED08D69304F}"/>
                  </a:ext>
                </a:extLst>
              </p:cNvPr>
              <p:cNvGrpSpPr/>
              <p:nvPr/>
            </p:nvGrpSpPr>
            <p:grpSpPr>
              <a:xfrm>
                <a:off x="7450454" y="2282982"/>
                <a:ext cx="852725" cy="139771"/>
                <a:chOff x="1213362" y="4045564"/>
                <a:chExt cx="852725" cy="139771"/>
              </a:xfrm>
            </p:grpSpPr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3D0B504A-A92C-46D0-A16B-2F9706D01676}"/>
                    </a:ext>
                  </a:extLst>
                </p:cNvPr>
                <p:cNvSpPr/>
                <p:nvPr/>
              </p:nvSpPr>
              <p:spPr>
                <a:xfrm>
                  <a:off x="2020368" y="4045564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6" name="연결선: 구부러짐 95">
                  <a:extLst>
                    <a:ext uri="{FF2B5EF4-FFF2-40B4-BE49-F238E27FC236}">
                      <a16:creationId xmlns:a16="http://schemas.microsoft.com/office/drawing/2014/main" id="{21D0C9C7-CCCD-48A1-9C38-3175000957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53724" y="3723153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BB38CB20-66ED-4098-97AE-D2ED525D92AA}"/>
                  </a:ext>
                </a:extLst>
              </p:cNvPr>
              <p:cNvGrpSpPr/>
              <p:nvPr/>
            </p:nvGrpSpPr>
            <p:grpSpPr>
              <a:xfrm>
                <a:off x="7297394" y="2200235"/>
                <a:ext cx="841567" cy="170600"/>
                <a:chOff x="2668799" y="3913119"/>
                <a:chExt cx="841567" cy="170600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6C34A64-27EB-4627-A675-85E2C48247B8}"/>
                    </a:ext>
                  </a:extLst>
                </p:cNvPr>
                <p:cNvSpPr/>
                <p:nvPr/>
              </p:nvSpPr>
              <p:spPr>
                <a:xfrm>
                  <a:off x="2668799" y="402656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연결선: 구부러짐 93">
                  <a:extLst>
                    <a:ext uri="{FF2B5EF4-FFF2-40B4-BE49-F238E27FC236}">
                      <a16:creationId xmlns:a16="http://schemas.microsoft.com/office/drawing/2014/main" id="{7EA5BD2E-21F2-408D-829F-DD954041F7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048185" y="3572757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2245853-D454-4EA7-B9CF-386E1F9E9C0D}"/>
                </a:ext>
              </a:extLst>
            </p:cNvPr>
            <p:cNvSpPr txBox="1"/>
            <p:nvPr/>
          </p:nvSpPr>
          <p:spPr>
            <a:xfrm>
              <a:off x="2192729" y="222617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A</a:t>
              </a:r>
              <a:endParaRPr lang="ko-KR" altLang="en-US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1C1C4F-DCC3-4787-B784-3646DDF470ED}"/>
                </a:ext>
              </a:extLst>
            </p:cNvPr>
            <p:cNvSpPr txBox="1"/>
            <p:nvPr/>
          </p:nvSpPr>
          <p:spPr>
            <a:xfrm>
              <a:off x="3481818" y="222617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B</a:t>
              </a:r>
              <a:endParaRPr lang="ko-KR" altLang="en-US" sz="1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B9A27C2-B18E-4EB2-84BF-0A512414FA22}"/>
                </a:ext>
              </a:extLst>
            </p:cNvPr>
            <p:cNvSpPr txBox="1"/>
            <p:nvPr/>
          </p:nvSpPr>
          <p:spPr>
            <a:xfrm>
              <a:off x="4782415" y="222617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C</a:t>
              </a:r>
              <a:endParaRPr lang="ko-KR" altLang="en-US" sz="1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904ECA6-6444-4904-B29E-67A0CE5C9E06}"/>
                </a:ext>
              </a:extLst>
            </p:cNvPr>
            <p:cNvSpPr txBox="1"/>
            <p:nvPr/>
          </p:nvSpPr>
          <p:spPr>
            <a:xfrm>
              <a:off x="6083004" y="222617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D</a:t>
              </a:r>
              <a:endParaRPr lang="ko-KR" altLang="en-US" sz="1400" dirty="0"/>
            </a:p>
          </p:txBody>
        </p:sp>
      </p:grp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23B9B46-89EC-40B9-BDAC-DAF184ADF426}"/>
              </a:ext>
            </a:extLst>
          </p:cNvPr>
          <p:cNvSpPr/>
          <p:nvPr/>
        </p:nvSpPr>
        <p:spPr>
          <a:xfrm>
            <a:off x="6224243" y="1734860"/>
            <a:ext cx="554994" cy="525600"/>
          </a:xfrm>
          <a:prstGeom prst="down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9D4AA4E-61CD-41BB-9160-BD12D96CF62A}"/>
              </a:ext>
            </a:extLst>
          </p:cNvPr>
          <p:cNvSpPr txBox="1"/>
          <p:nvPr/>
        </p:nvSpPr>
        <p:spPr>
          <a:xfrm>
            <a:off x="4049927" y="3729021"/>
            <a:ext cx="472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반복자 </a:t>
            </a:r>
            <a:r>
              <a:rPr lang="en-US" altLang="ko-KR" dirty="0"/>
              <a:t>q</a:t>
            </a:r>
            <a:r>
              <a:rPr lang="ko-KR" altLang="en-US" dirty="0"/>
              <a:t>가 </a:t>
            </a:r>
            <a:r>
              <a:rPr lang="en-US" altLang="ko-KR" dirty="0"/>
              <a:t>p</a:t>
            </a:r>
            <a:r>
              <a:rPr lang="ko-KR" altLang="en-US" dirty="0"/>
              <a:t>와 동일한 위치에 있지 않으므로 </a:t>
            </a:r>
            <a:endParaRPr lang="en-US" altLang="ko-KR" dirty="0"/>
          </a:p>
          <a:p>
            <a:r>
              <a:rPr lang="en-US" altLang="ko-KR" dirty="0"/>
              <a:t>q</a:t>
            </a:r>
            <a:r>
              <a:rPr lang="ko-KR" altLang="en-US" dirty="0"/>
              <a:t>를 한 칸 이동</a:t>
            </a:r>
            <a:r>
              <a:rPr lang="en-US" altLang="ko-KR" dirty="0"/>
              <a:t>, </a:t>
            </a:r>
            <a:r>
              <a:rPr lang="ko-KR" altLang="en-US" dirty="0"/>
              <a:t>동시에 인덱스 </a:t>
            </a:r>
            <a:r>
              <a:rPr lang="en-US" altLang="ko-KR" dirty="0" err="1"/>
              <a:t>i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을 더함</a:t>
            </a:r>
          </a:p>
        </p:txBody>
      </p:sp>
    </p:spTree>
    <p:extLst>
      <p:ext uri="{BB962C8B-B14F-4D97-AF65-F5344CB8AC3E}">
        <p14:creationId xmlns:p14="http://schemas.microsoft.com/office/powerpoint/2010/main" val="271999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29"/>
    </mc:Choice>
    <mc:Fallback xmlns="">
      <p:transition spd="slow" advTm="1402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36C86F9-71DF-485E-9974-4637ACA264A3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벡터</a:t>
            </a:r>
            <a:endParaRPr lang="ko-KR" altLang="en-US" sz="3200" dirty="0"/>
          </a:p>
        </p:txBody>
      </p:sp>
      <p:pic>
        <p:nvPicPr>
          <p:cNvPr id="1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71D40576-9B9D-406D-B108-C9C078F1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17" name="TextBox 36">
            <a:extLst>
              <a:ext uri="{FF2B5EF4-FFF2-40B4-BE49-F238E27FC236}">
                <a16:creationId xmlns:a16="http://schemas.microsoft.com/office/drawing/2014/main" id="{79B4A709-3143-48C6-BC9E-D87BDAD6118E}"/>
              </a:ext>
            </a:extLst>
          </p:cNvPr>
          <p:cNvSpPr txBox="1"/>
          <p:nvPr/>
        </p:nvSpPr>
        <p:spPr>
          <a:xfrm>
            <a:off x="841351" y="1022604"/>
            <a:ext cx="30168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A93008F5-D1FE-42AA-9F5B-A9F53A793F3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벡터 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insert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60FA9C-7ECD-4994-9F4F-33B1A3310D5E}"/>
              </a:ext>
            </a:extLst>
          </p:cNvPr>
          <p:cNvSpPr txBox="1"/>
          <p:nvPr/>
        </p:nvSpPr>
        <p:spPr>
          <a:xfrm>
            <a:off x="3556227" y="1413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D511B2-AFF5-4B73-AE3C-CE4951A2BD44}"/>
              </a:ext>
            </a:extLst>
          </p:cNvPr>
          <p:cNvSpPr txBox="1"/>
          <p:nvPr/>
        </p:nvSpPr>
        <p:spPr>
          <a:xfrm>
            <a:off x="4270314" y="1408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3C6075-46AE-4D06-BF83-EC6635026758}"/>
              </a:ext>
            </a:extLst>
          </p:cNvPr>
          <p:cNvSpPr txBox="1"/>
          <p:nvPr/>
        </p:nvSpPr>
        <p:spPr>
          <a:xfrm>
            <a:off x="5055312" y="1403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30E84B-0AF9-4028-A359-0A8E5C2AACB0}"/>
              </a:ext>
            </a:extLst>
          </p:cNvPr>
          <p:cNvSpPr txBox="1"/>
          <p:nvPr/>
        </p:nvSpPr>
        <p:spPr>
          <a:xfrm>
            <a:off x="5835261" y="1414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93F5FE-81DB-4F0E-AF28-7043C3EBD734}"/>
              </a:ext>
            </a:extLst>
          </p:cNvPr>
          <p:cNvSpPr txBox="1"/>
          <p:nvPr/>
        </p:nvSpPr>
        <p:spPr>
          <a:xfrm>
            <a:off x="6615210" y="141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226099F6-57DA-4FF6-BEB7-54BBC6BD4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817241"/>
              </p:ext>
            </p:extLst>
          </p:nvPr>
        </p:nvGraphicFramePr>
        <p:xfrm>
          <a:off x="3298698" y="1812567"/>
          <a:ext cx="381491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83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D9C4ED6B-8F5C-4E29-AE99-2E3F878C7606}"/>
              </a:ext>
            </a:extLst>
          </p:cNvPr>
          <p:cNvSpPr txBox="1"/>
          <p:nvPr/>
        </p:nvSpPr>
        <p:spPr>
          <a:xfrm>
            <a:off x="1426697" y="181256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insert(0, 2)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D7371-E3AA-4761-8483-F3641C6E8635}"/>
              </a:ext>
            </a:extLst>
          </p:cNvPr>
          <p:cNvSpPr txBox="1"/>
          <p:nvPr/>
        </p:nvSpPr>
        <p:spPr>
          <a:xfrm>
            <a:off x="3095498" y="2604821"/>
            <a:ext cx="373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인덱스 </a:t>
            </a:r>
            <a:r>
              <a:rPr lang="en-US" altLang="ko-KR" dirty="0"/>
              <a:t>0</a:t>
            </a:r>
            <a:r>
              <a:rPr lang="ko-KR" altLang="en-US" dirty="0"/>
              <a:t>에 이미 원소 </a:t>
            </a:r>
            <a:r>
              <a:rPr lang="en-US" altLang="ko-KR" dirty="0"/>
              <a:t>1</a:t>
            </a:r>
            <a:r>
              <a:rPr lang="ko-KR" altLang="en-US" dirty="0"/>
              <a:t>이 있으므로 </a:t>
            </a:r>
            <a:br>
              <a:rPr lang="en-US" altLang="ko-KR" dirty="0"/>
            </a:br>
            <a:r>
              <a:rPr lang="ko-KR" altLang="en-US" dirty="0"/>
              <a:t>원소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번 인덱스로 이동</a:t>
            </a:r>
          </a:p>
        </p:txBody>
      </p:sp>
      <p:sp>
        <p:nvSpPr>
          <p:cNvPr id="24" name="화살표: 오른쪽으로 구부러짐 23">
            <a:extLst>
              <a:ext uri="{FF2B5EF4-FFF2-40B4-BE49-F238E27FC236}">
                <a16:creationId xmlns:a16="http://schemas.microsoft.com/office/drawing/2014/main" id="{8404105D-6256-4941-9B5F-34EFB60942F8}"/>
              </a:ext>
            </a:extLst>
          </p:cNvPr>
          <p:cNvSpPr/>
          <p:nvPr/>
        </p:nvSpPr>
        <p:spPr>
          <a:xfrm rot="16200000">
            <a:off x="3953325" y="1950140"/>
            <a:ext cx="304176" cy="812524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0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19"/>
    </mc:Choice>
    <mc:Fallback xmlns="">
      <p:transition spd="slow" advTm="15319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4A3C3DC-C331-4315-A73B-EB85B8D715C5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시퀀스</a:t>
            </a:r>
            <a:endParaRPr lang="ko-KR" altLang="en-US" dirty="0"/>
          </a:p>
        </p:txBody>
      </p:sp>
      <p:pic>
        <p:nvPicPr>
          <p:cNvPr id="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9766A693-DD53-4A59-9076-FD3E35E5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7" name="TextBox 36">
            <a:extLst>
              <a:ext uri="{FF2B5EF4-FFF2-40B4-BE49-F238E27FC236}">
                <a16:creationId xmlns:a16="http://schemas.microsoft.com/office/drawing/2014/main" id="{A9D34ABF-7556-4DDB-98EB-52451C74AC95}"/>
              </a:ext>
            </a:extLst>
          </p:cNvPr>
          <p:cNvSpPr txBox="1"/>
          <p:nvPr/>
        </p:nvSpPr>
        <p:spPr>
          <a:xfrm>
            <a:off x="842955" y="1022604"/>
            <a:ext cx="298480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4</a:t>
            </a:r>
          </a:p>
        </p:txBody>
      </p:sp>
      <p:sp>
        <p:nvSpPr>
          <p:cNvPr id="8" name="TextBox 42">
            <a:extLst>
              <a:ext uri="{FF2B5EF4-FFF2-40B4-BE49-F238E27FC236}">
                <a16:creationId xmlns:a16="http://schemas.microsoft.com/office/drawing/2014/main" id="{083975FE-D445-49F7-993B-FEB3845614D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이중 </a:t>
            </a:r>
            <a:r>
              <a:rPr lang="ko-KR" altLang="en-US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링크드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리스트 시퀀스 기반 </a:t>
            </a:r>
            <a:r>
              <a:rPr lang="en-US" altLang="ko-KR" sz="1700" b="1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indexOf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 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3F2CA2-9F31-41C5-876D-D9FB0C582599}"/>
              </a:ext>
            </a:extLst>
          </p:cNvPr>
          <p:cNvSpPr txBox="1"/>
          <p:nvPr/>
        </p:nvSpPr>
        <p:spPr>
          <a:xfrm>
            <a:off x="989942" y="1572045"/>
            <a:ext cx="117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indexOf</a:t>
            </a:r>
            <a:r>
              <a:rPr lang="en-US" altLang="ko-KR" dirty="0"/>
              <a:t>(p)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8BB615-32E2-48A5-986B-50134614396F}"/>
              </a:ext>
            </a:extLst>
          </p:cNvPr>
          <p:cNvGrpSpPr/>
          <p:nvPr/>
        </p:nvGrpSpPr>
        <p:grpSpPr>
          <a:xfrm>
            <a:off x="6230532" y="2973322"/>
            <a:ext cx="555080" cy="792739"/>
            <a:chOff x="2331632" y="3025056"/>
            <a:chExt cx="555080" cy="792739"/>
          </a:xfrm>
        </p:grpSpPr>
        <p:sp>
          <p:nvSpPr>
            <p:cNvPr id="4" name="화살표: 위쪽 3">
              <a:extLst>
                <a:ext uri="{FF2B5EF4-FFF2-40B4-BE49-F238E27FC236}">
                  <a16:creationId xmlns:a16="http://schemas.microsoft.com/office/drawing/2014/main" id="{0D83F3AD-15E8-4307-BB67-03624439A180}"/>
                </a:ext>
              </a:extLst>
            </p:cNvPr>
            <p:cNvSpPr/>
            <p:nvPr/>
          </p:nvSpPr>
          <p:spPr>
            <a:xfrm>
              <a:off x="2331632" y="3025056"/>
              <a:ext cx="555080" cy="484154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q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099964-9A1C-4CCF-99DB-EDF66D5ABC23}"/>
                </a:ext>
              </a:extLst>
            </p:cNvPr>
            <p:cNvSpPr txBox="1"/>
            <p:nvPr/>
          </p:nvSpPr>
          <p:spPr>
            <a:xfrm>
              <a:off x="2382537" y="3448463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i</a:t>
              </a:r>
              <a:r>
                <a:rPr lang="en-US" altLang="ko-KR" dirty="0"/>
                <a:t>=3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081D2E4-D897-4BCD-A650-6C670CFC79E9}"/>
              </a:ext>
            </a:extLst>
          </p:cNvPr>
          <p:cNvGrpSpPr/>
          <p:nvPr/>
        </p:nvGrpSpPr>
        <p:grpSpPr>
          <a:xfrm>
            <a:off x="1355115" y="2226177"/>
            <a:ext cx="6313120" cy="733796"/>
            <a:chOff x="1355115" y="2226177"/>
            <a:chExt cx="6313120" cy="733796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E4C4A90-C11A-4C4D-84C7-F36778E073ED}"/>
                </a:ext>
              </a:extLst>
            </p:cNvPr>
            <p:cNvGrpSpPr/>
            <p:nvPr/>
          </p:nvGrpSpPr>
          <p:grpSpPr>
            <a:xfrm>
              <a:off x="1355115" y="2494903"/>
              <a:ext cx="6313120" cy="465070"/>
              <a:chOff x="1032560" y="2019415"/>
              <a:chExt cx="7374840" cy="543284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87DCF71E-4565-43AB-AA59-62019C11660F}"/>
                  </a:ext>
                </a:extLst>
              </p:cNvPr>
              <p:cNvGrpSpPr/>
              <p:nvPr/>
            </p:nvGrpSpPr>
            <p:grpSpPr>
              <a:xfrm>
                <a:off x="1997603" y="2021795"/>
                <a:ext cx="958218" cy="523874"/>
                <a:chOff x="1890385" y="3803957"/>
                <a:chExt cx="958218" cy="523874"/>
              </a:xfrm>
            </p:grpSpPr>
            <p:grpSp>
              <p:nvGrpSpPr>
                <p:cNvPr id="126" name="그룹 125">
                  <a:extLst>
                    <a:ext uri="{FF2B5EF4-FFF2-40B4-BE49-F238E27FC236}">
                      <a16:creationId xmlns:a16="http://schemas.microsoft.com/office/drawing/2014/main" id="{12620C5B-0ECE-4D5D-9083-2A9229A6573C}"/>
                    </a:ext>
                  </a:extLst>
                </p:cNvPr>
                <p:cNvGrpSpPr/>
                <p:nvPr/>
              </p:nvGrpSpPr>
              <p:grpSpPr>
                <a:xfrm>
                  <a:off x="1890385" y="3803957"/>
                  <a:ext cx="958218" cy="523874"/>
                  <a:chOff x="1356985" y="3627744"/>
                  <a:chExt cx="958218" cy="523874"/>
                </a:xfrm>
              </p:grpSpPr>
              <p:sp>
                <p:nvSpPr>
                  <p:cNvPr id="128" name="직사각형 127">
                    <a:extLst>
                      <a:ext uri="{FF2B5EF4-FFF2-40B4-BE49-F238E27FC236}">
                        <a16:creationId xmlns:a16="http://schemas.microsoft.com/office/drawing/2014/main" id="{B4381207-7189-469D-9BDE-8808FB682A90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958218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직사각형 128">
                    <a:extLst>
                      <a:ext uri="{FF2B5EF4-FFF2-40B4-BE49-F238E27FC236}">
                        <a16:creationId xmlns:a16="http://schemas.microsoft.com/office/drawing/2014/main" id="{03730E94-FEE9-4E31-BDF6-73C02BC48E24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9A509B43-BA97-4A5F-BD0D-4195D33E96DA}"/>
                      </a:ext>
                    </a:extLst>
                  </p:cNvPr>
                  <p:cNvSpPr/>
                  <p:nvPr/>
                </p:nvSpPr>
                <p:spPr>
                  <a:xfrm>
                    <a:off x="2005313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C81CE53-1F90-4499-B801-55FB0EEFC3F8}"/>
                    </a:ext>
                  </a:extLst>
                </p:cNvPr>
                <p:cNvSpPr txBox="1"/>
                <p:nvPr/>
              </p:nvSpPr>
              <p:spPr>
                <a:xfrm>
                  <a:off x="2213712" y="3847791"/>
                  <a:ext cx="344932" cy="43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a</a:t>
                  </a:r>
                  <a:endParaRPr lang="ko-KR" altLang="en-US" dirty="0"/>
                </a:p>
              </p:txBody>
            </p:sp>
          </p:grp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5B5C874D-525B-4F62-AE57-A6362D77408E}"/>
                  </a:ext>
                </a:extLst>
              </p:cNvPr>
              <p:cNvSpPr/>
              <p:nvPr/>
            </p:nvSpPr>
            <p:spPr>
              <a:xfrm>
                <a:off x="1032560" y="2144086"/>
                <a:ext cx="268438" cy="2792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8EBFC667-EA25-47BC-91FF-D93407AB1F7F}"/>
                  </a:ext>
                </a:extLst>
              </p:cNvPr>
              <p:cNvSpPr/>
              <p:nvPr/>
            </p:nvSpPr>
            <p:spPr>
              <a:xfrm>
                <a:off x="1139778" y="2252777"/>
                <a:ext cx="45719" cy="571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9" name="연결선: 구부러짐 78">
                <a:extLst>
                  <a:ext uri="{FF2B5EF4-FFF2-40B4-BE49-F238E27FC236}">
                    <a16:creationId xmlns:a16="http://schemas.microsoft.com/office/drawing/2014/main" id="{0702857E-F311-4F44-8ABF-36E098CBA7EA}"/>
                  </a:ext>
                </a:extLst>
              </p:cNvPr>
              <p:cNvCxnSpPr>
                <a:cxnSpLocks/>
                <a:stCxn id="78" idx="7"/>
              </p:cNvCxnSpPr>
              <p:nvPr/>
            </p:nvCxnSpPr>
            <p:spPr>
              <a:xfrm rot="5400000" flipH="1" flipV="1">
                <a:off x="1519163" y="1798965"/>
                <a:ext cx="121820" cy="802543"/>
              </a:xfrm>
              <a:prstGeom prst="curved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6430FFEF-7AEB-4CF0-A6D8-D549F8761A22}"/>
                  </a:ext>
                </a:extLst>
              </p:cNvPr>
              <p:cNvGrpSpPr/>
              <p:nvPr/>
            </p:nvGrpSpPr>
            <p:grpSpPr>
              <a:xfrm>
                <a:off x="1320580" y="2263402"/>
                <a:ext cx="852725" cy="139771"/>
                <a:chOff x="1213362" y="4045564"/>
                <a:chExt cx="852725" cy="139771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59EC57CE-A1A8-4EFB-8E26-6190FE258ABD}"/>
                    </a:ext>
                  </a:extLst>
                </p:cNvPr>
                <p:cNvSpPr/>
                <p:nvPr/>
              </p:nvSpPr>
              <p:spPr>
                <a:xfrm>
                  <a:off x="2020368" y="4045564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5" name="연결선: 구부러짐 124">
                  <a:extLst>
                    <a:ext uri="{FF2B5EF4-FFF2-40B4-BE49-F238E27FC236}">
                      <a16:creationId xmlns:a16="http://schemas.microsoft.com/office/drawing/2014/main" id="{406D038E-2DBB-470C-8508-4D0DD31B8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53724" y="3723153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7ED2BEFC-958F-405A-A740-8BD9EDC0A371}"/>
                  </a:ext>
                </a:extLst>
              </p:cNvPr>
              <p:cNvGrpSpPr/>
              <p:nvPr/>
            </p:nvGrpSpPr>
            <p:grpSpPr>
              <a:xfrm>
                <a:off x="2776017" y="2130957"/>
                <a:ext cx="841566" cy="170600"/>
                <a:chOff x="2668799" y="3913119"/>
                <a:chExt cx="841566" cy="170600"/>
              </a:xfrm>
            </p:grpSpPr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15E56AD5-4949-4790-A55D-428BA12094BF}"/>
                    </a:ext>
                  </a:extLst>
                </p:cNvPr>
                <p:cNvSpPr/>
                <p:nvPr/>
              </p:nvSpPr>
              <p:spPr>
                <a:xfrm>
                  <a:off x="2668799" y="402656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3" name="연결선: 구부러짐 122">
                  <a:extLst>
                    <a:ext uri="{FF2B5EF4-FFF2-40B4-BE49-F238E27FC236}">
                      <a16:creationId xmlns:a16="http://schemas.microsoft.com/office/drawing/2014/main" id="{F7A586C1-A117-4117-9737-413F750CCF46}"/>
                    </a:ext>
                  </a:extLst>
                </p:cNvPr>
                <p:cNvCxnSpPr>
                  <a:cxnSpLocks/>
                  <a:stCxn id="122" idx="7"/>
                </p:cNvCxnSpPr>
                <p:nvPr/>
              </p:nvCxnSpPr>
              <p:spPr>
                <a:xfrm rot="5400000" flipH="1" flipV="1">
                  <a:off x="3048184" y="3572757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BF36598B-9B3F-4CD8-8DB6-514CCEE9EB8E}"/>
                  </a:ext>
                </a:extLst>
              </p:cNvPr>
              <p:cNvGrpSpPr/>
              <p:nvPr/>
            </p:nvGrpSpPr>
            <p:grpSpPr>
              <a:xfrm>
                <a:off x="2810578" y="2272187"/>
                <a:ext cx="852725" cy="139771"/>
                <a:chOff x="2703360" y="4054349"/>
                <a:chExt cx="852725" cy="139771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595E9602-C4B9-4B41-94DB-2CF62371046A}"/>
                    </a:ext>
                  </a:extLst>
                </p:cNvPr>
                <p:cNvSpPr/>
                <p:nvPr/>
              </p:nvSpPr>
              <p:spPr>
                <a:xfrm>
                  <a:off x="3510366" y="405434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1" name="연결선: 구부러짐 120">
                  <a:extLst>
                    <a:ext uri="{FF2B5EF4-FFF2-40B4-BE49-F238E27FC236}">
                      <a16:creationId xmlns:a16="http://schemas.microsoft.com/office/drawing/2014/main" id="{DF5ADF30-6752-48F7-8305-9846C94079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043722" y="3731938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06DE23A2-E4DD-49F4-BA03-F9AC45CA09D6}"/>
                  </a:ext>
                </a:extLst>
              </p:cNvPr>
              <p:cNvGrpSpPr/>
              <p:nvPr/>
            </p:nvGrpSpPr>
            <p:grpSpPr>
              <a:xfrm>
                <a:off x="3516927" y="2030040"/>
                <a:ext cx="958218" cy="523874"/>
                <a:chOff x="3388985" y="3812202"/>
                <a:chExt cx="958218" cy="523874"/>
              </a:xfrm>
            </p:grpSpPr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BF8E82EF-9ACC-46D1-A1EA-A2BC62CFEC9F}"/>
                    </a:ext>
                  </a:extLst>
                </p:cNvPr>
                <p:cNvGrpSpPr/>
                <p:nvPr/>
              </p:nvGrpSpPr>
              <p:grpSpPr>
                <a:xfrm>
                  <a:off x="3388985" y="3812202"/>
                  <a:ext cx="958218" cy="523874"/>
                  <a:chOff x="1356985" y="3627744"/>
                  <a:chExt cx="958218" cy="523874"/>
                </a:xfrm>
              </p:grpSpPr>
              <p:sp>
                <p:nvSpPr>
                  <p:cNvPr id="117" name="직사각형 116">
                    <a:extLst>
                      <a:ext uri="{FF2B5EF4-FFF2-40B4-BE49-F238E27FC236}">
                        <a16:creationId xmlns:a16="http://schemas.microsoft.com/office/drawing/2014/main" id="{741E620F-DB53-487D-A2AA-DFD4678E9989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958218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093CD7E8-E565-4F5A-A3BB-E3452C768568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9" name="직사각형 118">
                    <a:extLst>
                      <a:ext uri="{FF2B5EF4-FFF2-40B4-BE49-F238E27FC236}">
                        <a16:creationId xmlns:a16="http://schemas.microsoft.com/office/drawing/2014/main" id="{6F9C3010-AEFE-4124-A0E5-565F310C2CED}"/>
                      </a:ext>
                    </a:extLst>
                  </p:cNvPr>
                  <p:cNvSpPr/>
                  <p:nvPr/>
                </p:nvSpPr>
                <p:spPr>
                  <a:xfrm>
                    <a:off x="2005313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791E8FD1-A5ED-48BC-8C84-4931D6B70F07}"/>
                    </a:ext>
                  </a:extLst>
                </p:cNvPr>
                <p:cNvSpPr txBox="1"/>
                <p:nvPr/>
              </p:nvSpPr>
              <p:spPr>
                <a:xfrm>
                  <a:off x="3694595" y="3869683"/>
                  <a:ext cx="358039" cy="43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b</a:t>
                  </a:r>
                  <a:endParaRPr lang="ko-KR" altLang="en-US" dirty="0"/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B2EF0F7D-4F0A-4A12-9AE0-1CE9A0549BA1}"/>
                  </a:ext>
                </a:extLst>
              </p:cNvPr>
              <p:cNvGrpSpPr/>
              <p:nvPr/>
            </p:nvGrpSpPr>
            <p:grpSpPr>
              <a:xfrm>
                <a:off x="5036251" y="2038825"/>
                <a:ext cx="958218" cy="523874"/>
                <a:chOff x="1890385" y="3803957"/>
                <a:chExt cx="958218" cy="523874"/>
              </a:xfrm>
            </p:grpSpPr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21942ED2-F532-48C9-8805-A190A6A8D7BB}"/>
                    </a:ext>
                  </a:extLst>
                </p:cNvPr>
                <p:cNvGrpSpPr/>
                <p:nvPr/>
              </p:nvGrpSpPr>
              <p:grpSpPr>
                <a:xfrm>
                  <a:off x="1890385" y="3803957"/>
                  <a:ext cx="958218" cy="523874"/>
                  <a:chOff x="1356985" y="3627744"/>
                  <a:chExt cx="958218" cy="523874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98AC7F32-EA3D-4999-8370-78FC8DE3FBEC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958218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3" name="직사각형 112">
                    <a:extLst>
                      <a:ext uri="{FF2B5EF4-FFF2-40B4-BE49-F238E27FC236}">
                        <a16:creationId xmlns:a16="http://schemas.microsoft.com/office/drawing/2014/main" id="{5B687737-31DC-43ED-B0E1-4F45F4AF5AF4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직사각형 113">
                    <a:extLst>
                      <a:ext uri="{FF2B5EF4-FFF2-40B4-BE49-F238E27FC236}">
                        <a16:creationId xmlns:a16="http://schemas.microsoft.com/office/drawing/2014/main" id="{F9FE5421-194A-4A88-A908-D46661AD88A1}"/>
                      </a:ext>
                    </a:extLst>
                  </p:cNvPr>
                  <p:cNvSpPr/>
                  <p:nvPr/>
                </p:nvSpPr>
                <p:spPr>
                  <a:xfrm>
                    <a:off x="2005313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F687DB1-0A47-4669-A369-85BD6A1066B4}"/>
                    </a:ext>
                  </a:extLst>
                </p:cNvPr>
                <p:cNvSpPr txBox="1"/>
                <p:nvPr/>
              </p:nvSpPr>
              <p:spPr>
                <a:xfrm>
                  <a:off x="2204518" y="3839547"/>
                  <a:ext cx="329952" cy="43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c</a:t>
                  </a:r>
                  <a:endParaRPr lang="ko-KR" altLang="en-US" dirty="0"/>
                </a:p>
              </p:txBody>
            </p:sp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4476620B-F329-4180-9012-8BEFC216602F}"/>
                  </a:ext>
                </a:extLst>
              </p:cNvPr>
              <p:cNvGrpSpPr/>
              <p:nvPr/>
            </p:nvGrpSpPr>
            <p:grpSpPr>
              <a:xfrm>
                <a:off x="6555574" y="2019415"/>
                <a:ext cx="958218" cy="523874"/>
                <a:chOff x="1890385" y="3803957"/>
                <a:chExt cx="958218" cy="523874"/>
              </a:xfrm>
            </p:grpSpPr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6A14499A-D74F-4D16-8A59-3031A17F2FD6}"/>
                    </a:ext>
                  </a:extLst>
                </p:cNvPr>
                <p:cNvGrpSpPr/>
                <p:nvPr/>
              </p:nvGrpSpPr>
              <p:grpSpPr>
                <a:xfrm>
                  <a:off x="1890385" y="3803957"/>
                  <a:ext cx="958218" cy="523874"/>
                  <a:chOff x="1356985" y="3627744"/>
                  <a:chExt cx="958218" cy="523874"/>
                </a:xfrm>
              </p:grpSpPr>
              <p:sp>
                <p:nvSpPr>
                  <p:cNvPr id="107" name="직사각형 106">
                    <a:extLst>
                      <a:ext uri="{FF2B5EF4-FFF2-40B4-BE49-F238E27FC236}">
                        <a16:creationId xmlns:a16="http://schemas.microsoft.com/office/drawing/2014/main" id="{D49973A2-E150-4AF6-A0AC-EB5C3BC3740F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958218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" name="직사각형 107">
                    <a:extLst>
                      <a:ext uri="{FF2B5EF4-FFF2-40B4-BE49-F238E27FC236}">
                        <a16:creationId xmlns:a16="http://schemas.microsoft.com/office/drawing/2014/main" id="{08A219B4-88BF-4B66-96E0-EA59A892F59B}"/>
                      </a:ext>
                    </a:extLst>
                  </p:cNvPr>
                  <p:cNvSpPr/>
                  <p:nvPr/>
                </p:nvSpPr>
                <p:spPr>
                  <a:xfrm>
                    <a:off x="1356985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9" name="직사각형 108">
                    <a:extLst>
                      <a:ext uri="{FF2B5EF4-FFF2-40B4-BE49-F238E27FC236}">
                        <a16:creationId xmlns:a16="http://schemas.microsoft.com/office/drawing/2014/main" id="{BEB38D82-1D51-48ED-804E-5A5174693A6F}"/>
                      </a:ext>
                    </a:extLst>
                  </p:cNvPr>
                  <p:cNvSpPr/>
                  <p:nvPr/>
                </p:nvSpPr>
                <p:spPr>
                  <a:xfrm>
                    <a:off x="2005313" y="3627744"/>
                    <a:ext cx="309890" cy="52387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46E3033-D0CF-4618-8688-B1DA92759FB0}"/>
                    </a:ext>
                  </a:extLst>
                </p:cNvPr>
                <p:cNvSpPr txBox="1"/>
                <p:nvPr/>
              </p:nvSpPr>
              <p:spPr>
                <a:xfrm>
                  <a:off x="2188959" y="3858957"/>
                  <a:ext cx="358039" cy="4314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d</a:t>
                  </a:r>
                  <a:endParaRPr lang="ko-KR" altLang="en-US" dirty="0"/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45B4A1BD-10A6-4AC1-B5C0-7CD055C02DF9}"/>
                  </a:ext>
                </a:extLst>
              </p:cNvPr>
              <p:cNvGrpSpPr/>
              <p:nvPr/>
            </p:nvGrpSpPr>
            <p:grpSpPr>
              <a:xfrm>
                <a:off x="4339994" y="2139326"/>
                <a:ext cx="841566" cy="170600"/>
                <a:chOff x="2668799" y="3913119"/>
                <a:chExt cx="841566" cy="170600"/>
              </a:xfrm>
            </p:grpSpPr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3AC4F9B3-3643-42C4-8010-3A82074C23E5}"/>
                    </a:ext>
                  </a:extLst>
                </p:cNvPr>
                <p:cNvSpPr/>
                <p:nvPr/>
              </p:nvSpPr>
              <p:spPr>
                <a:xfrm>
                  <a:off x="2668799" y="402656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4" name="연결선: 구부러짐 103">
                  <a:extLst>
                    <a:ext uri="{FF2B5EF4-FFF2-40B4-BE49-F238E27FC236}">
                      <a16:creationId xmlns:a16="http://schemas.microsoft.com/office/drawing/2014/main" id="{433AD080-27FD-492A-BB2D-1E44B2F6E26C}"/>
                    </a:ext>
                  </a:extLst>
                </p:cNvPr>
                <p:cNvCxnSpPr>
                  <a:cxnSpLocks/>
                  <a:stCxn id="103" idx="7"/>
                </p:cNvCxnSpPr>
                <p:nvPr/>
              </p:nvCxnSpPr>
              <p:spPr>
                <a:xfrm rot="5400000" flipH="1" flipV="1">
                  <a:off x="3048184" y="3572757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C978691E-01C8-4995-9006-EC818986C346}"/>
                  </a:ext>
                </a:extLst>
              </p:cNvPr>
              <p:cNvGrpSpPr/>
              <p:nvPr/>
            </p:nvGrpSpPr>
            <p:grpSpPr>
              <a:xfrm>
                <a:off x="5841981" y="2170015"/>
                <a:ext cx="841566" cy="170600"/>
                <a:chOff x="2668799" y="3913119"/>
                <a:chExt cx="841566" cy="170600"/>
              </a:xfrm>
            </p:grpSpPr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113794BD-4544-48E4-98E4-9095A1E1CF1B}"/>
                    </a:ext>
                  </a:extLst>
                </p:cNvPr>
                <p:cNvSpPr/>
                <p:nvPr/>
              </p:nvSpPr>
              <p:spPr>
                <a:xfrm>
                  <a:off x="2668799" y="402656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2" name="연결선: 구부러짐 101">
                  <a:extLst>
                    <a:ext uri="{FF2B5EF4-FFF2-40B4-BE49-F238E27FC236}">
                      <a16:creationId xmlns:a16="http://schemas.microsoft.com/office/drawing/2014/main" id="{60138AD1-5033-4DB7-BD33-C5AC6DE2193E}"/>
                    </a:ext>
                  </a:extLst>
                </p:cNvPr>
                <p:cNvCxnSpPr>
                  <a:cxnSpLocks/>
                  <a:stCxn id="101" idx="7"/>
                </p:cNvCxnSpPr>
                <p:nvPr/>
              </p:nvCxnSpPr>
              <p:spPr>
                <a:xfrm rot="5400000" flipH="1" flipV="1">
                  <a:off x="3048184" y="3572757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367D5A07-EC6A-48CA-A08B-54B046DFB35A}"/>
                  </a:ext>
                </a:extLst>
              </p:cNvPr>
              <p:cNvGrpSpPr/>
              <p:nvPr/>
            </p:nvGrpSpPr>
            <p:grpSpPr>
              <a:xfrm>
                <a:off x="4353429" y="2283606"/>
                <a:ext cx="852725" cy="139771"/>
                <a:chOff x="2703360" y="4054349"/>
                <a:chExt cx="852725" cy="139771"/>
              </a:xfrm>
            </p:grpSpPr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35F13AE0-B50A-4145-A2F6-D9B2334BFD86}"/>
                    </a:ext>
                  </a:extLst>
                </p:cNvPr>
                <p:cNvSpPr/>
                <p:nvPr/>
              </p:nvSpPr>
              <p:spPr>
                <a:xfrm>
                  <a:off x="3510366" y="405434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0" name="연결선: 구부러짐 99">
                  <a:extLst>
                    <a:ext uri="{FF2B5EF4-FFF2-40B4-BE49-F238E27FC236}">
                      <a16:creationId xmlns:a16="http://schemas.microsoft.com/office/drawing/2014/main" id="{D103806B-83C5-4714-ADF8-829CB909E1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043722" y="3731938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8DE9949-A83E-49D8-86EB-5DA9AC0D4CEE}"/>
                  </a:ext>
                </a:extLst>
              </p:cNvPr>
              <p:cNvGrpSpPr/>
              <p:nvPr/>
            </p:nvGrpSpPr>
            <p:grpSpPr>
              <a:xfrm>
                <a:off x="5864840" y="2296006"/>
                <a:ext cx="852725" cy="139771"/>
                <a:chOff x="2703360" y="4054349"/>
                <a:chExt cx="852725" cy="139771"/>
              </a:xfrm>
            </p:grpSpPr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A905E1CE-780D-4369-B6CF-5FE42C3EC86A}"/>
                    </a:ext>
                  </a:extLst>
                </p:cNvPr>
                <p:cNvSpPr/>
                <p:nvPr/>
              </p:nvSpPr>
              <p:spPr>
                <a:xfrm>
                  <a:off x="3510366" y="405434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8" name="연결선: 구부러짐 97">
                  <a:extLst>
                    <a:ext uri="{FF2B5EF4-FFF2-40B4-BE49-F238E27FC236}">
                      <a16:creationId xmlns:a16="http://schemas.microsoft.com/office/drawing/2014/main" id="{23C68009-E17B-4693-A24D-A9B83C1D2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043722" y="3731938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A22A17F-DFCD-4636-BFC0-0ADF8B939E79}"/>
                  </a:ext>
                </a:extLst>
              </p:cNvPr>
              <p:cNvSpPr/>
              <p:nvPr/>
            </p:nvSpPr>
            <p:spPr>
              <a:xfrm>
                <a:off x="8138962" y="2156485"/>
                <a:ext cx="268438" cy="2792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F7A86329-3EC4-4C38-89BC-5ED08D69304F}"/>
                  </a:ext>
                </a:extLst>
              </p:cNvPr>
              <p:cNvGrpSpPr/>
              <p:nvPr/>
            </p:nvGrpSpPr>
            <p:grpSpPr>
              <a:xfrm>
                <a:off x="7450454" y="2282982"/>
                <a:ext cx="852725" cy="139771"/>
                <a:chOff x="1213362" y="4045564"/>
                <a:chExt cx="852725" cy="139771"/>
              </a:xfrm>
            </p:grpSpPr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3D0B504A-A92C-46D0-A16B-2F9706D01676}"/>
                    </a:ext>
                  </a:extLst>
                </p:cNvPr>
                <p:cNvSpPr/>
                <p:nvPr/>
              </p:nvSpPr>
              <p:spPr>
                <a:xfrm>
                  <a:off x="2020368" y="4045564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6" name="연결선: 구부러짐 95">
                  <a:extLst>
                    <a:ext uri="{FF2B5EF4-FFF2-40B4-BE49-F238E27FC236}">
                      <a16:creationId xmlns:a16="http://schemas.microsoft.com/office/drawing/2014/main" id="{21D0C9C7-CCCD-48A1-9C38-3175000957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553724" y="3723153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BB38CB20-66ED-4098-97AE-D2ED525D92AA}"/>
                  </a:ext>
                </a:extLst>
              </p:cNvPr>
              <p:cNvGrpSpPr/>
              <p:nvPr/>
            </p:nvGrpSpPr>
            <p:grpSpPr>
              <a:xfrm>
                <a:off x="7297394" y="2200235"/>
                <a:ext cx="841567" cy="170600"/>
                <a:chOff x="2668799" y="3913119"/>
                <a:chExt cx="841567" cy="170600"/>
              </a:xfrm>
            </p:grpSpPr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6C34A64-27EB-4627-A675-85E2C48247B8}"/>
                    </a:ext>
                  </a:extLst>
                </p:cNvPr>
                <p:cNvSpPr/>
                <p:nvPr/>
              </p:nvSpPr>
              <p:spPr>
                <a:xfrm>
                  <a:off x="2668799" y="4026569"/>
                  <a:ext cx="45719" cy="57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4" name="연결선: 구부러짐 93">
                  <a:extLst>
                    <a:ext uri="{FF2B5EF4-FFF2-40B4-BE49-F238E27FC236}">
                      <a16:creationId xmlns:a16="http://schemas.microsoft.com/office/drawing/2014/main" id="{7EA5BD2E-21F2-408D-829F-DD954041F7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048185" y="3572757"/>
                  <a:ext cx="121820" cy="802543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2245853-D454-4EA7-B9CF-386E1F9E9C0D}"/>
                </a:ext>
              </a:extLst>
            </p:cNvPr>
            <p:cNvSpPr txBox="1"/>
            <p:nvPr/>
          </p:nvSpPr>
          <p:spPr>
            <a:xfrm>
              <a:off x="2192729" y="222617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A</a:t>
              </a:r>
              <a:endParaRPr lang="ko-KR" altLang="en-US" sz="14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91C1C4F-DCC3-4787-B784-3646DDF470ED}"/>
                </a:ext>
              </a:extLst>
            </p:cNvPr>
            <p:cNvSpPr txBox="1"/>
            <p:nvPr/>
          </p:nvSpPr>
          <p:spPr>
            <a:xfrm>
              <a:off x="3481818" y="222617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B</a:t>
              </a:r>
              <a:endParaRPr lang="ko-KR" altLang="en-US" sz="1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B9A27C2-B18E-4EB2-84BF-0A512414FA22}"/>
                </a:ext>
              </a:extLst>
            </p:cNvPr>
            <p:cNvSpPr txBox="1"/>
            <p:nvPr/>
          </p:nvSpPr>
          <p:spPr>
            <a:xfrm>
              <a:off x="4782415" y="222617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C</a:t>
              </a:r>
              <a:endParaRPr lang="ko-KR" altLang="en-US" sz="1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904ECA6-6444-4904-B29E-67A0CE5C9E06}"/>
                </a:ext>
              </a:extLst>
            </p:cNvPr>
            <p:cNvSpPr txBox="1"/>
            <p:nvPr/>
          </p:nvSpPr>
          <p:spPr>
            <a:xfrm>
              <a:off x="6083004" y="2226177"/>
              <a:ext cx="820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노드 </a:t>
              </a:r>
              <a:r>
                <a:rPr lang="en-US" altLang="ko-KR" sz="1400" dirty="0"/>
                <a:t>D</a:t>
              </a:r>
              <a:endParaRPr lang="ko-KR" altLang="en-US" sz="1400" dirty="0"/>
            </a:p>
          </p:txBody>
        </p:sp>
      </p:grp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23B9B46-89EC-40B9-BDAC-DAF184ADF426}"/>
              </a:ext>
            </a:extLst>
          </p:cNvPr>
          <p:cNvSpPr/>
          <p:nvPr/>
        </p:nvSpPr>
        <p:spPr>
          <a:xfrm>
            <a:off x="6224243" y="1734860"/>
            <a:ext cx="554994" cy="525600"/>
          </a:xfrm>
          <a:prstGeom prst="downArrow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0296E76-8D7D-44C1-BF6B-0516C90201F8}"/>
              </a:ext>
            </a:extLst>
          </p:cNvPr>
          <p:cNvSpPr txBox="1"/>
          <p:nvPr/>
        </p:nvSpPr>
        <p:spPr>
          <a:xfrm>
            <a:off x="4230804" y="3721894"/>
            <a:ext cx="4155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반복자 </a:t>
            </a:r>
            <a:r>
              <a:rPr lang="en-US" altLang="ko-KR" dirty="0"/>
              <a:t>q</a:t>
            </a:r>
            <a:r>
              <a:rPr lang="ko-KR" altLang="en-US" dirty="0"/>
              <a:t>가 </a:t>
            </a:r>
            <a:r>
              <a:rPr lang="en-US" altLang="ko-KR" dirty="0"/>
              <a:t>p</a:t>
            </a:r>
            <a:r>
              <a:rPr lang="ko-KR" altLang="en-US" dirty="0"/>
              <a:t>와 동일한 위치에 있으므로</a:t>
            </a:r>
            <a:endParaRPr lang="en-US" altLang="ko-KR" dirty="0"/>
          </a:p>
          <a:p>
            <a:r>
              <a:rPr lang="ko-KR" altLang="en-US" dirty="0"/>
              <a:t>인덱스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반환</a:t>
            </a:r>
          </a:p>
        </p:txBody>
      </p:sp>
    </p:spTree>
    <p:extLst>
      <p:ext uri="{BB962C8B-B14F-4D97-AF65-F5344CB8AC3E}">
        <p14:creationId xmlns:p14="http://schemas.microsoft.com/office/powerpoint/2010/main" val="80753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09"/>
    </mc:Choice>
    <mc:Fallback xmlns="">
      <p:transition spd="slow" advTm="11709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48EDF5C-0897-4451-BEB5-0FAE4CC46A4F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시퀀스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7E9CA3-E131-4B0E-A92B-815BF07F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05" y="958744"/>
            <a:ext cx="5775339" cy="510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377"/>
    </mc:Choice>
    <mc:Fallback xmlns="">
      <p:transition spd="slow" advTm="285377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48EDF5C-0897-4451-BEB5-0FAE4CC46A4F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시퀀스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7E9CA3-E131-4B0E-A92B-815BF07FF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9168" y="969177"/>
            <a:ext cx="6065664" cy="511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6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081"/>
    </mc:Choice>
    <mc:Fallback xmlns="">
      <p:transition spd="slow" advTm="28808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48EDF5C-0897-4451-BEB5-0FAE4CC46A4F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시퀀스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7E9CA3-E131-4B0E-A92B-815BF07FF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8704" y="1092154"/>
            <a:ext cx="6446592" cy="493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9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991"/>
    </mc:Choice>
    <mc:Fallback xmlns="">
      <p:transition spd="slow" advTm="11199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48EDF5C-0897-4451-BEB5-0FAE4CC46A4F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시퀀스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7E9CA3-E131-4B0E-A92B-815BF07FF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8704" y="1834296"/>
            <a:ext cx="6446592" cy="344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9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250"/>
    </mc:Choice>
    <mc:Fallback xmlns="">
      <p:transition spd="slow" advTm="11125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48EDF5C-0897-4451-BEB5-0FAE4CC46A4F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시퀀스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7E9CA3-E131-4B0E-A92B-815BF07FF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3655" y="1834296"/>
            <a:ext cx="5436690" cy="344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0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423"/>
    </mc:Choice>
    <mc:Fallback xmlns="">
      <p:transition spd="slow" advTm="92423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48EDF5C-0897-4451-BEB5-0FAE4CC46A4F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시퀀스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ABC914-A311-47B5-95C9-FBBB8BF1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769" y="643468"/>
            <a:ext cx="4824121" cy="5730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39CD46-D76B-4ACD-A15D-2D70DE29C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167" y="755965"/>
            <a:ext cx="31432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9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40"/>
    </mc:Choice>
    <mc:Fallback xmlns="">
      <p:transition spd="slow" advTm="12164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73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8"/>
    </mc:Choice>
    <mc:Fallback xmlns="">
      <p:transition spd="slow" advTm="662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36C86F9-71DF-485E-9974-4637ACA264A3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벡터</a:t>
            </a:r>
            <a:endParaRPr lang="ko-KR" altLang="en-US" sz="3200" dirty="0"/>
          </a:p>
        </p:txBody>
      </p:sp>
      <p:pic>
        <p:nvPicPr>
          <p:cNvPr id="1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71D40576-9B9D-406D-B108-C9C078F1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17" name="TextBox 36">
            <a:extLst>
              <a:ext uri="{FF2B5EF4-FFF2-40B4-BE49-F238E27FC236}">
                <a16:creationId xmlns:a16="http://schemas.microsoft.com/office/drawing/2014/main" id="{79B4A709-3143-48C6-BC9E-D87BDAD6118E}"/>
              </a:ext>
            </a:extLst>
          </p:cNvPr>
          <p:cNvSpPr txBox="1"/>
          <p:nvPr/>
        </p:nvSpPr>
        <p:spPr>
          <a:xfrm>
            <a:off x="841351" y="1022604"/>
            <a:ext cx="30168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A93008F5-D1FE-42AA-9F5B-A9F53A793F3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벡터 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insert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60FA9C-7ECD-4994-9F4F-33B1A3310D5E}"/>
              </a:ext>
            </a:extLst>
          </p:cNvPr>
          <p:cNvSpPr txBox="1"/>
          <p:nvPr/>
        </p:nvSpPr>
        <p:spPr>
          <a:xfrm>
            <a:off x="3556227" y="1413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D511B2-AFF5-4B73-AE3C-CE4951A2BD44}"/>
              </a:ext>
            </a:extLst>
          </p:cNvPr>
          <p:cNvSpPr txBox="1"/>
          <p:nvPr/>
        </p:nvSpPr>
        <p:spPr>
          <a:xfrm>
            <a:off x="4270314" y="1408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3C6075-46AE-4D06-BF83-EC6635026758}"/>
              </a:ext>
            </a:extLst>
          </p:cNvPr>
          <p:cNvSpPr txBox="1"/>
          <p:nvPr/>
        </p:nvSpPr>
        <p:spPr>
          <a:xfrm>
            <a:off x="5055312" y="1403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30E84B-0AF9-4028-A359-0A8E5C2AACB0}"/>
              </a:ext>
            </a:extLst>
          </p:cNvPr>
          <p:cNvSpPr txBox="1"/>
          <p:nvPr/>
        </p:nvSpPr>
        <p:spPr>
          <a:xfrm>
            <a:off x="5835261" y="1414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93F5FE-81DB-4F0E-AF28-7043C3EBD734}"/>
              </a:ext>
            </a:extLst>
          </p:cNvPr>
          <p:cNvSpPr txBox="1"/>
          <p:nvPr/>
        </p:nvSpPr>
        <p:spPr>
          <a:xfrm>
            <a:off x="6615210" y="141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226099F6-57DA-4FF6-BEB7-54BBC6BD4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759412"/>
              </p:ext>
            </p:extLst>
          </p:nvPr>
        </p:nvGraphicFramePr>
        <p:xfrm>
          <a:off x="3298698" y="1812567"/>
          <a:ext cx="381491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83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D9C4ED6B-8F5C-4E29-AE99-2E3F878C7606}"/>
              </a:ext>
            </a:extLst>
          </p:cNvPr>
          <p:cNvSpPr txBox="1"/>
          <p:nvPr/>
        </p:nvSpPr>
        <p:spPr>
          <a:xfrm>
            <a:off x="1426697" y="181256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insert(0, 2)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8D7371-E3AA-4761-8483-F3641C6E8635}"/>
              </a:ext>
            </a:extLst>
          </p:cNvPr>
          <p:cNvSpPr txBox="1"/>
          <p:nvPr/>
        </p:nvSpPr>
        <p:spPr>
          <a:xfrm>
            <a:off x="3707070" y="2420155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인덱스 </a:t>
            </a:r>
            <a:r>
              <a:rPr lang="en-US" altLang="ko-KR" dirty="0"/>
              <a:t>0</a:t>
            </a:r>
            <a:r>
              <a:rPr lang="ko-KR" altLang="en-US" dirty="0"/>
              <a:t>에 원소 </a:t>
            </a:r>
            <a:r>
              <a:rPr lang="en-US" altLang="ko-KR" dirty="0"/>
              <a:t>2 </a:t>
            </a:r>
            <a:r>
              <a:rPr lang="ko-KR" altLang="en-US" dirty="0"/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401721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1"/>
    </mc:Choice>
    <mc:Fallback xmlns="">
      <p:transition spd="slow" advTm="49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36C86F9-71DF-485E-9974-4637ACA264A3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벡터</a:t>
            </a:r>
            <a:endParaRPr lang="ko-KR" altLang="en-US" sz="3200" dirty="0"/>
          </a:p>
        </p:txBody>
      </p:sp>
      <p:pic>
        <p:nvPicPr>
          <p:cNvPr id="1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71D40576-9B9D-406D-B108-C9C078F1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17" name="TextBox 36">
            <a:extLst>
              <a:ext uri="{FF2B5EF4-FFF2-40B4-BE49-F238E27FC236}">
                <a16:creationId xmlns:a16="http://schemas.microsoft.com/office/drawing/2014/main" id="{79B4A709-3143-48C6-BC9E-D87BDAD6118E}"/>
              </a:ext>
            </a:extLst>
          </p:cNvPr>
          <p:cNvSpPr txBox="1"/>
          <p:nvPr/>
        </p:nvSpPr>
        <p:spPr>
          <a:xfrm>
            <a:off x="841351" y="1022604"/>
            <a:ext cx="30168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A93008F5-D1FE-42AA-9F5B-A9F53A793F3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벡터 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insert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60FA9C-7ECD-4994-9F4F-33B1A3310D5E}"/>
              </a:ext>
            </a:extLst>
          </p:cNvPr>
          <p:cNvSpPr txBox="1"/>
          <p:nvPr/>
        </p:nvSpPr>
        <p:spPr>
          <a:xfrm>
            <a:off x="3556227" y="1413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D511B2-AFF5-4B73-AE3C-CE4951A2BD44}"/>
              </a:ext>
            </a:extLst>
          </p:cNvPr>
          <p:cNvSpPr txBox="1"/>
          <p:nvPr/>
        </p:nvSpPr>
        <p:spPr>
          <a:xfrm>
            <a:off x="4270314" y="1408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3C6075-46AE-4D06-BF83-EC6635026758}"/>
              </a:ext>
            </a:extLst>
          </p:cNvPr>
          <p:cNvSpPr txBox="1"/>
          <p:nvPr/>
        </p:nvSpPr>
        <p:spPr>
          <a:xfrm>
            <a:off x="5055312" y="1403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30E84B-0AF9-4028-A359-0A8E5C2AACB0}"/>
              </a:ext>
            </a:extLst>
          </p:cNvPr>
          <p:cNvSpPr txBox="1"/>
          <p:nvPr/>
        </p:nvSpPr>
        <p:spPr>
          <a:xfrm>
            <a:off x="5835261" y="1414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93F5FE-81DB-4F0E-AF28-7043C3EBD734}"/>
              </a:ext>
            </a:extLst>
          </p:cNvPr>
          <p:cNvSpPr txBox="1"/>
          <p:nvPr/>
        </p:nvSpPr>
        <p:spPr>
          <a:xfrm>
            <a:off x="6615210" y="141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226099F6-57DA-4FF6-BEB7-54BBC6BD4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10058"/>
              </p:ext>
            </p:extLst>
          </p:nvPr>
        </p:nvGraphicFramePr>
        <p:xfrm>
          <a:off x="3298698" y="1812567"/>
          <a:ext cx="381491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83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D9C4ED6B-8F5C-4E29-AE99-2E3F878C7606}"/>
              </a:ext>
            </a:extLst>
          </p:cNvPr>
          <p:cNvSpPr txBox="1"/>
          <p:nvPr/>
        </p:nvSpPr>
        <p:spPr>
          <a:xfrm>
            <a:off x="1426697" y="181256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insert(1, 5)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72EE6-997C-43F8-A149-95EEA48A0499}"/>
              </a:ext>
            </a:extLst>
          </p:cNvPr>
          <p:cNvSpPr txBox="1"/>
          <p:nvPr/>
        </p:nvSpPr>
        <p:spPr>
          <a:xfrm>
            <a:off x="3298698" y="2446281"/>
            <a:ext cx="373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인덱스 </a:t>
            </a:r>
            <a:r>
              <a:rPr lang="en-US" altLang="ko-KR" dirty="0"/>
              <a:t>1</a:t>
            </a:r>
            <a:r>
              <a:rPr lang="ko-KR" altLang="en-US" dirty="0"/>
              <a:t>에 이미 원소 </a:t>
            </a:r>
            <a:r>
              <a:rPr lang="en-US" altLang="ko-KR" dirty="0"/>
              <a:t>1</a:t>
            </a:r>
            <a:r>
              <a:rPr lang="ko-KR" altLang="en-US" dirty="0"/>
              <a:t>이 있으므로 </a:t>
            </a:r>
            <a:br>
              <a:rPr lang="en-US" altLang="ko-KR" dirty="0"/>
            </a:br>
            <a:r>
              <a:rPr lang="ko-KR" altLang="en-US" dirty="0"/>
              <a:t>원소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번 인덱스로 이동</a:t>
            </a:r>
          </a:p>
        </p:txBody>
      </p:sp>
      <p:sp>
        <p:nvSpPr>
          <p:cNvPr id="15" name="화살표: 오른쪽으로 구부러짐 14">
            <a:extLst>
              <a:ext uri="{FF2B5EF4-FFF2-40B4-BE49-F238E27FC236}">
                <a16:creationId xmlns:a16="http://schemas.microsoft.com/office/drawing/2014/main" id="{CD829F60-E6B7-4F42-8AD4-7B0037757949}"/>
              </a:ext>
            </a:extLst>
          </p:cNvPr>
          <p:cNvSpPr/>
          <p:nvPr/>
        </p:nvSpPr>
        <p:spPr>
          <a:xfrm rot="16200000">
            <a:off x="4675331" y="1940558"/>
            <a:ext cx="304176" cy="812524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5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83"/>
    </mc:Choice>
    <mc:Fallback xmlns="">
      <p:transition spd="slow" advTm="1568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36C86F9-71DF-485E-9974-4637ACA264A3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벡터</a:t>
            </a:r>
            <a:endParaRPr lang="ko-KR" altLang="en-US" sz="3200" dirty="0"/>
          </a:p>
        </p:txBody>
      </p:sp>
      <p:pic>
        <p:nvPicPr>
          <p:cNvPr id="1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71D40576-9B9D-406D-B108-C9C078F1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17" name="TextBox 36">
            <a:extLst>
              <a:ext uri="{FF2B5EF4-FFF2-40B4-BE49-F238E27FC236}">
                <a16:creationId xmlns:a16="http://schemas.microsoft.com/office/drawing/2014/main" id="{79B4A709-3143-48C6-BC9E-D87BDAD6118E}"/>
              </a:ext>
            </a:extLst>
          </p:cNvPr>
          <p:cNvSpPr txBox="1"/>
          <p:nvPr/>
        </p:nvSpPr>
        <p:spPr>
          <a:xfrm>
            <a:off x="841351" y="1022604"/>
            <a:ext cx="30168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A93008F5-D1FE-42AA-9F5B-A9F53A793F3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벡터 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insert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60FA9C-7ECD-4994-9F4F-33B1A3310D5E}"/>
              </a:ext>
            </a:extLst>
          </p:cNvPr>
          <p:cNvSpPr txBox="1"/>
          <p:nvPr/>
        </p:nvSpPr>
        <p:spPr>
          <a:xfrm>
            <a:off x="3556227" y="1413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D511B2-AFF5-4B73-AE3C-CE4951A2BD44}"/>
              </a:ext>
            </a:extLst>
          </p:cNvPr>
          <p:cNvSpPr txBox="1"/>
          <p:nvPr/>
        </p:nvSpPr>
        <p:spPr>
          <a:xfrm>
            <a:off x="4270314" y="1408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3C6075-46AE-4D06-BF83-EC6635026758}"/>
              </a:ext>
            </a:extLst>
          </p:cNvPr>
          <p:cNvSpPr txBox="1"/>
          <p:nvPr/>
        </p:nvSpPr>
        <p:spPr>
          <a:xfrm>
            <a:off x="5055312" y="1403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30E84B-0AF9-4028-A359-0A8E5C2AACB0}"/>
              </a:ext>
            </a:extLst>
          </p:cNvPr>
          <p:cNvSpPr txBox="1"/>
          <p:nvPr/>
        </p:nvSpPr>
        <p:spPr>
          <a:xfrm>
            <a:off x="5835261" y="1414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93F5FE-81DB-4F0E-AF28-7043C3EBD734}"/>
              </a:ext>
            </a:extLst>
          </p:cNvPr>
          <p:cNvSpPr txBox="1"/>
          <p:nvPr/>
        </p:nvSpPr>
        <p:spPr>
          <a:xfrm>
            <a:off x="6615210" y="141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226099F6-57DA-4FF6-BEB7-54BBC6BD4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5911"/>
              </p:ext>
            </p:extLst>
          </p:nvPr>
        </p:nvGraphicFramePr>
        <p:xfrm>
          <a:off x="3298698" y="1812567"/>
          <a:ext cx="381491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83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D9C4ED6B-8F5C-4E29-AE99-2E3F878C7606}"/>
              </a:ext>
            </a:extLst>
          </p:cNvPr>
          <p:cNvSpPr txBox="1"/>
          <p:nvPr/>
        </p:nvSpPr>
        <p:spPr>
          <a:xfrm>
            <a:off x="1426697" y="1812567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insert(1, 5)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72EE6-997C-43F8-A149-95EEA48A0499}"/>
              </a:ext>
            </a:extLst>
          </p:cNvPr>
          <p:cNvSpPr txBox="1"/>
          <p:nvPr/>
        </p:nvSpPr>
        <p:spPr>
          <a:xfrm>
            <a:off x="3562042" y="2420155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인덱스 </a:t>
            </a:r>
            <a:r>
              <a:rPr lang="en-US" altLang="ko-KR" dirty="0"/>
              <a:t>1</a:t>
            </a:r>
            <a:r>
              <a:rPr lang="ko-KR" altLang="en-US" dirty="0"/>
              <a:t>에 원소 </a:t>
            </a:r>
            <a:r>
              <a:rPr lang="en-US" altLang="ko-KR" dirty="0"/>
              <a:t>5</a:t>
            </a:r>
            <a:r>
              <a:rPr lang="ko-KR" altLang="en-US" dirty="0"/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100036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93"/>
    </mc:Choice>
    <mc:Fallback xmlns="">
      <p:transition spd="slow" advTm="649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36C86F9-71DF-485E-9974-4637ACA264A3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벡터</a:t>
            </a:r>
            <a:endParaRPr lang="ko-KR" altLang="en-US" sz="3200" dirty="0"/>
          </a:p>
        </p:txBody>
      </p:sp>
      <p:pic>
        <p:nvPicPr>
          <p:cNvPr id="1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71D40576-9B9D-406D-B108-C9C078F1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17" name="TextBox 36">
            <a:extLst>
              <a:ext uri="{FF2B5EF4-FFF2-40B4-BE49-F238E27FC236}">
                <a16:creationId xmlns:a16="http://schemas.microsoft.com/office/drawing/2014/main" id="{79B4A709-3143-48C6-BC9E-D87BDAD6118E}"/>
              </a:ext>
            </a:extLst>
          </p:cNvPr>
          <p:cNvSpPr txBox="1"/>
          <p:nvPr/>
        </p:nvSpPr>
        <p:spPr>
          <a:xfrm>
            <a:off x="841351" y="1022604"/>
            <a:ext cx="30168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A93008F5-D1FE-42AA-9F5B-A9F53A793F3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벡터 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erase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60FA9C-7ECD-4994-9F4F-33B1A3310D5E}"/>
              </a:ext>
            </a:extLst>
          </p:cNvPr>
          <p:cNvSpPr txBox="1"/>
          <p:nvPr/>
        </p:nvSpPr>
        <p:spPr>
          <a:xfrm>
            <a:off x="3556227" y="1413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D511B2-AFF5-4B73-AE3C-CE4951A2BD44}"/>
              </a:ext>
            </a:extLst>
          </p:cNvPr>
          <p:cNvSpPr txBox="1"/>
          <p:nvPr/>
        </p:nvSpPr>
        <p:spPr>
          <a:xfrm>
            <a:off x="4270314" y="1408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3C6075-46AE-4D06-BF83-EC6635026758}"/>
              </a:ext>
            </a:extLst>
          </p:cNvPr>
          <p:cNvSpPr txBox="1"/>
          <p:nvPr/>
        </p:nvSpPr>
        <p:spPr>
          <a:xfrm>
            <a:off x="5055312" y="1403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30E84B-0AF9-4028-A359-0A8E5C2AACB0}"/>
              </a:ext>
            </a:extLst>
          </p:cNvPr>
          <p:cNvSpPr txBox="1"/>
          <p:nvPr/>
        </p:nvSpPr>
        <p:spPr>
          <a:xfrm>
            <a:off x="5835261" y="1414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93F5FE-81DB-4F0E-AF28-7043C3EBD734}"/>
              </a:ext>
            </a:extLst>
          </p:cNvPr>
          <p:cNvSpPr txBox="1"/>
          <p:nvPr/>
        </p:nvSpPr>
        <p:spPr>
          <a:xfrm>
            <a:off x="6615210" y="141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226099F6-57DA-4FF6-BEB7-54BBC6BD4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66258"/>
              </p:ext>
            </p:extLst>
          </p:nvPr>
        </p:nvGraphicFramePr>
        <p:xfrm>
          <a:off x="3298698" y="1812567"/>
          <a:ext cx="381491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83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D9C4ED6B-8F5C-4E29-AE99-2E3F878C7606}"/>
              </a:ext>
            </a:extLst>
          </p:cNvPr>
          <p:cNvSpPr txBox="1"/>
          <p:nvPr/>
        </p:nvSpPr>
        <p:spPr>
          <a:xfrm>
            <a:off x="1426697" y="1812567"/>
            <a:ext cx="9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erase(0)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72EE6-997C-43F8-A149-95EEA48A0499}"/>
              </a:ext>
            </a:extLst>
          </p:cNvPr>
          <p:cNvSpPr txBox="1"/>
          <p:nvPr/>
        </p:nvSpPr>
        <p:spPr>
          <a:xfrm>
            <a:off x="3203358" y="2604821"/>
            <a:ext cx="517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번 인덱스 이후의 원소들을 모두 </a:t>
            </a:r>
            <a:r>
              <a:rPr lang="en-US" altLang="ko-KR" dirty="0"/>
              <a:t>1</a:t>
            </a:r>
            <a:r>
              <a:rPr lang="ko-KR" altLang="en-US" dirty="0"/>
              <a:t>칸 앞으로 이동</a:t>
            </a:r>
            <a:endParaRPr lang="en-US" altLang="ko-KR" dirty="0"/>
          </a:p>
        </p:txBody>
      </p:sp>
      <p:sp>
        <p:nvSpPr>
          <p:cNvPr id="15" name="화살표: 오른쪽으로 구부러짐 14">
            <a:extLst>
              <a:ext uri="{FF2B5EF4-FFF2-40B4-BE49-F238E27FC236}">
                <a16:creationId xmlns:a16="http://schemas.microsoft.com/office/drawing/2014/main" id="{7A01E020-9551-459A-A78C-5FCBFEFBE7C1}"/>
              </a:ext>
            </a:extLst>
          </p:cNvPr>
          <p:cNvSpPr/>
          <p:nvPr/>
        </p:nvSpPr>
        <p:spPr>
          <a:xfrm rot="5400000" flipH="1">
            <a:off x="3953325" y="1950140"/>
            <a:ext cx="304176" cy="812524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오른쪽으로 구부러짐 18">
            <a:extLst>
              <a:ext uri="{FF2B5EF4-FFF2-40B4-BE49-F238E27FC236}">
                <a16:creationId xmlns:a16="http://schemas.microsoft.com/office/drawing/2014/main" id="{1E7B036A-5739-4FB6-BA08-A045C0CCD37A}"/>
              </a:ext>
            </a:extLst>
          </p:cNvPr>
          <p:cNvSpPr/>
          <p:nvPr/>
        </p:nvSpPr>
        <p:spPr>
          <a:xfrm rot="5400000" flipH="1">
            <a:off x="4765849" y="1924153"/>
            <a:ext cx="304176" cy="812524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1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47"/>
    </mc:Choice>
    <mc:Fallback xmlns="">
      <p:transition spd="slow" advTm="2394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36C86F9-71DF-485E-9974-4637ACA264A3}"/>
              </a:ext>
            </a:extLst>
          </p:cNvPr>
          <p:cNvSpPr txBox="1">
            <a:spLocks/>
          </p:cNvSpPr>
          <p:nvPr/>
        </p:nvSpPr>
        <p:spPr>
          <a:xfrm>
            <a:off x="397933" y="119594"/>
            <a:ext cx="8227484" cy="523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 dirty="0">
                <a:solidFill>
                  <a:prstClr val="white"/>
                </a:solidFill>
              </a:rPr>
              <a:t>벡터</a:t>
            </a:r>
            <a:endParaRPr lang="ko-KR" altLang="en-US" sz="3200" dirty="0"/>
          </a:p>
        </p:txBody>
      </p:sp>
      <p:pic>
        <p:nvPicPr>
          <p:cNvPr id="16" name="Picture 9" descr="C:\Users\Administrator\Desktop\인하대학교\05_템플릿\01_작업\확정\04\PNG\10.png">
            <a:extLst>
              <a:ext uri="{FF2B5EF4-FFF2-40B4-BE49-F238E27FC236}">
                <a16:creationId xmlns:a16="http://schemas.microsoft.com/office/drawing/2014/main" id="{71D40576-9B9D-406D-B108-C9C078F1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02" y="1013080"/>
            <a:ext cx="335280" cy="335280"/>
          </a:xfrm>
          <a:prstGeom prst="rect">
            <a:avLst/>
          </a:prstGeom>
          <a:noFill/>
        </p:spPr>
      </p:pic>
      <p:sp>
        <p:nvSpPr>
          <p:cNvPr id="17" name="TextBox 36">
            <a:extLst>
              <a:ext uri="{FF2B5EF4-FFF2-40B4-BE49-F238E27FC236}">
                <a16:creationId xmlns:a16="http://schemas.microsoft.com/office/drawing/2014/main" id="{79B4A709-3143-48C6-BC9E-D87BDAD6118E}"/>
              </a:ext>
            </a:extLst>
          </p:cNvPr>
          <p:cNvSpPr txBox="1"/>
          <p:nvPr/>
        </p:nvSpPr>
        <p:spPr>
          <a:xfrm>
            <a:off x="841351" y="1022604"/>
            <a:ext cx="301686" cy="323165"/>
          </a:xfrm>
          <a:prstGeom prst="rect">
            <a:avLst/>
          </a:prstGeom>
          <a:noFill/>
          <a:effectLst>
            <a:outerShdw dist="12700" dir="5400000" algn="t" rotWithShape="0">
              <a:schemeClr val="bg1">
                <a:alpha val="30000"/>
              </a:schemeClr>
            </a:outerShdw>
          </a:effectLst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3</a:t>
            </a: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A93008F5-D1FE-42AA-9F5B-A9F53A793F35}"/>
              </a:ext>
            </a:extLst>
          </p:cNvPr>
          <p:cNvSpPr txBox="1"/>
          <p:nvPr/>
        </p:nvSpPr>
        <p:spPr>
          <a:xfrm>
            <a:off x="1193780" y="1032130"/>
            <a:ext cx="5919832" cy="3539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벡터 </a:t>
            </a:r>
            <a:r>
              <a:rPr lang="en-US" altLang="ko-KR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erase </a:t>
            </a:r>
            <a:r>
              <a:rPr lang="ko-KR" altLang="en-US" sz="17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구현</a:t>
            </a:r>
            <a:endParaRPr lang="en-US" altLang="ko-KR" sz="1700" b="1" spc="10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60FA9C-7ECD-4994-9F4F-33B1A3310D5E}"/>
              </a:ext>
            </a:extLst>
          </p:cNvPr>
          <p:cNvSpPr txBox="1"/>
          <p:nvPr/>
        </p:nvSpPr>
        <p:spPr>
          <a:xfrm>
            <a:off x="3556227" y="1413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endParaRPr kumimoji="1"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D511B2-AFF5-4B73-AE3C-CE4951A2BD44}"/>
              </a:ext>
            </a:extLst>
          </p:cNvPr>
          <p:cNvSpPr txBox="1"/>
          <p:nvPr/>
        </p:nvSpPr>
        <p:spPr>
          <a:xfrm>
            <a:off x="4270314" y="1408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3C6075-46AE-4D06-BF83-EC6635026758}"/>
              </a:ext>
            </a:extLst>
          </p:cNvPr>
          <p:cNvSpPr txBox="1"/>
          <p:nvPr/>
        </p:nvSpPr>
        <p:spPr>
          <a:xfrm>
            <a:off x="5055312" y="1403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30E84B-0AF9-4028-A359-0A8E5C2AACB0}"/>
              </a:ext>
            </a:extLst>
          </p:cNvPr>
          <p:cNvSpPr txBox="1"/>
          <p:nvPr/>
        </p:nvSpPr>
        <p:spPr>
          <a:xfrm>
            <a:off x="5835261" y="1414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93F5FE-81DB-4F0E-AF28-7043C3EBD734}"/>
              </a:ext>
            </a:extLst>
          </p:cNvPr>
          <p:cNvSpPr txBox="1"/>
          <p:nvPr/>
        </p:nvSpPr>
        <p:spPr>
          <a:xfrm>
            <a:off x="6615210" y="141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226099F6-57DA-4FF6-BEB7-54BBC6BD4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441338"/>
              </p:ext>
            </p:extLst>
          </p:nvPr>
        </p:nvGraphicFramePr>
        <p:xfrm>
          <a:off x="3298698" y="1812567"/>
          <a:ext cx="381491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83">
                  <a:extLst>
                    <a:ext uri="{9D8B030D-6E8A-4147-A177-3AD203B41FA5}">
                      <a16:colId xmlns:a16="http://schemas.microsoft.com/office/drawing/2014/main" val="292853783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1117900325"/>
                    </a:ext>
                  </a:extLst>
                </a:gridCol>
                <a:gridCol w="762982">
                  <a:extLst>
                    <a:ext uri="{9D8B030D-6E8A-4147-A177-3AD203B41FA5}">
                      <a16:colId xmlns:a16="http://schemas.microsoft.com/office/drawing/2014/main" val="3300429061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999707726"/>
                    </a:ext>
                  </a:extLst>
                </a:gridCol>
                <a:gridCol w="762983">
                  <a:extLst>
                    <a:ext uri="{9D8B030D-6E8A-4147-A177-3AD203B41FA5}">
                      <a16:colId xmlns:a16="http://schemas.microsoft.com/office/drawing/2014/main" val="229889154"/>
                    </a:ext>
                  </a:extLst>
                </a:gridCol>
              </a:tblGrid>
              <a:tr h="34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629193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D9C4ED6B-8F5C-4E29-AE99-2E3F878C7606}"/>
              </a:ext>
            </a:extLst>
          </p:cNvPr>
          <p:cNvSpPr txBox="1"/>
          <p:nvPr/>
        </p:nvSpPr>
        <p:spPr>
          <a:xfrm>
            <a:off x="1426697" y="1812567"/>
            <a:ext cx="9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erase(0)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72EE6-997C-43F8-A149-95EEA48A0499}"/>
              </a:ext>
            </a:extLst>
          </p:cNvPr>
          <p:cNvSpPr txBox="1"/>
          <p:nvPr/>
        </p:nvSpPr>
        <p:spPr>
          <a:xfrm>
            <a:off x="3222408" y="2420155"/>
            <a:ext cx="494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번 인덱스 이후의 원소를 모두 </a:t>
            </a:r>
            <a:r>
              <a:rPr lang="en-US" altLang="ko-KR" dirty="0"/>
              <a:t>1</a:t>
            </a:r>
            <a:r>
              <a:rPr lang="ko-KR" altLang="en-US" dirty="0"/>
              <a:t>칸 앞으로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15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7"/>
    </mc:Choice>
    <mc:Fallback xmlns="">
      <p:transition spd="slow" advTm="13277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5664</TotalTime>
  <Words>1882</Words>
  <Application>Microsoft Macintosh PowerPoint</Application>
  <PresentationFormat>화면 슬라이드 쇼(4:3)</PresentationFormat>
  <Paragraphs>634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나눔고딕 ExtraBold</vt:lpstr>
      <vt:lpstr>나눔고딕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yys</cp:lastModifiedBy>
  <cp:revision>117</cp:revision>
  <dcterms:created xsi:type="dcterms:W3CDTF">2019-09-18T08:08:23Z</dcterms:created>
  <dcterms:modified xsi:type="dcterms:W3CDTF">2020-09-30T06:07:34Z</dcterms:modified>
</cp:coreProperties>
</file>