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7"/>
  </p:notesMasterIdLst>
  <p:sldIdLst>
    <p:sldId id="256" r:id="rId2"/>
    <p:sldId id="271" r:id="rId3"/>
    <p:sldId id="292" r:id="rId4"/>
    <p:sldId id="297" r:id="rId5"/>
    <p:sldId id="305" r:id="rId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중석 진" initials="중진" lastIdx="2" clrIdx="0">
    <p:extLst>
      <p:ext uri="{19B8F6BF-5375-455C-9EA6-DF929625EA0E}">
        <p15:presenceInfo xmlns:p15="http://schemas.microsoft.com/office/powerpoint/2012/main" userId="af419035b9c402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165"/>
    <a:srgbClr val="A8E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D5AB1-CD7D-4BA4-9E14-FFD5032E4809}" v="83" dt="2019-03-12T22:04:37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중석 진" userId="af419035b9c4029a" providerId="LiveId" clId="{000D5AB1-CD7D-4BA4-9E14-FFD5032E4809}"/>
    <pc:docChg chg="undo custSel modSld sldOrd">
      <pc:chgData name="중석 진" userId="af419035b9c4029a" providerId="LiveId" clId="{000D5AB1-CD7D-4BA4-9E14-FFD5032E4809}" dt="2019-03-12T22:04:37.533" v="89"/>
      <pc:docMkLst>
        <pc:docMk/>
      </pc:docMkLst>
      <pc:sldChg chg="addSp delSp modSp ord modAnim addCm">
        <pc:chgData name="중석 진" userId="af419035b9c4029a" providerId="LiveId" clId="{000D5AB1-CD7D-4BA4-9E14-FFD5032E4809}" dt="2019-03-12T22:04:37.533" v="89"/>
        <pc:sldMkLst>
          <pc:docMk/>
          <pc:sldMk cId="911299790" sldId="271"/>
        </pc:sldMkLst>
        <pc:spChg chg="add del mod">
          <ac:chgData name="중석 진" userId="af419035b9c4029a" providerId="LiveId" clId="{000D5AB1-CD7D-4BA4-9E14-FFD5032E4809}" dt="2019-03-12T21:56:02.886" v="5"/>
          <ac:spMkLst>
            <pc:docMk/>
            <pc:sldMk cId="911299790" sldId="271"/>
            <ac:spMk id="3" creationId="{BDCBB118-6789-4B7E-A217-0C0710C174F7}"/>
          </ac:spMkLst>
        </pc:spChg>
        <pc:spChg chg="mod">
          <ac:chgData name="중석 진" userId="af419035b9c4029a" providerId="LiveId" clId="{000D5AB1-CD7D-4BA4-9E14-FFD5032E4809}" dt="2019-03-12T21:56:59.784" v="87" actId="20577"/>
          <ac:spMkLst>
            <pc:docMk/>
            <pc:sldMk cId="911299790" sldId="271"/>
            <ac:spMk id="8" creationId="{18D39E6A-03AB-4A12-B5CC-3AB4FCD0BB9B}"/>
          </ac:spMkLst>
        </pc:spChg>
        <pc:picChg chg="mod">
          <ac:chgData name="중석 진" userId="af419035b9c4029a" providerId="LiveId" clId="{000D5AB1-CD7D-4BA4-9E14-FFD5032E4809}" dt="2019-03-12T21:56:32.188" v="8" actId="1076"/>
          <ac:picMkLst>
            <pc:docMk/>
            <pc:sldMk cId="911299790" sldId="271"/>
            <ac:picMk id="9" creationId="{5A9252C2-8A55-496D-AD37-C97FC9B5ED12}"/>
          </ac:picMkLst>
        </pc:picChg>
      </pc:sldChg>
      <pc:sldChg chg="ord">
        <pc:chgData name="중석 진" userId="af419035b9c4029a" providerId="LiveId" clId="{000D5AB1-CD7D-4BA4-9E14-FFD5032E4809}" dt="2019-03-12T22:04:33.391" v="88"/>
        <pc:sldMkLst>
          <pc:docMk/>
          <pc:sldMk cId="3525743301" sldId="303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2T17:55:46.94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  <p:cm authorId="1" dt="2019-03-12T17:55:52.072" idx="2">
    <p:pos x="106" y="106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70CAA-E206-4D5A-BE6D-26697A49296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7289-E749-43C0-81B9-E477240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5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620" y="6327397"/>
            <a:ext cx="1148195" cy="365125"/>
          </a:xfrm>
        </p:spPr>
        <p:txBody>
          <a:bodyPr/>
          <a:lstStyle>
            <a:lvl1pPr algn="ctr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9865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09AF21-30B6-408B-9C2E-55326125CCB2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1F3037-8098-431E-AC4C-D9B2B04AA1B8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77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68" y="6441019"/>
            <a:ext cx="1148195" cy="365125"/>
          </a:xfrm>
        </p:spPr>
        <p:txBody>
          <a:bodyPr/>
          <a:lstStyle>
            <a:lvl1pPr algn="l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709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68" y="6441019"/>
            <a:ext cx="1148195" cy="365125"/>
          </a:xfrm>
        </p:spPr>
        <p:txBody>
          <a:bodyPr/>
          <a:lstStyle>
            <a:lvl1pPr algn="l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484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D8945D3-4B3E-45CD-8620-1F6D6EC5F070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968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FF5AAF-60ED-4ADE-AA80-7D454955CBD9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245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2130" y="6441020"/>
            <a:ext cx="1148195" cy="365125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29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9" y="6441022"/>
            <a:ext cx="1148195" cy="365125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01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1E37F7-D610-45AF-8893-59058455AA3D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494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8165ED-ED29-443F-B5EA-C9A5A3F3B93F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8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3152" y="6339418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Kings County Housing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err="1"/>
              <a:t>Joongsuk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pPr>
              <a:lnSpc>
                <a:spcPct val="50000"/>
              </a:lnSpc>
            </a:pPr>
            <a:r>
              <a:rPr lang="en-US" dirty="0"/>
              <a:t>3/12/2019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74" y="1123950"/>
            <a:ext cx="1878597" cy="4601183"/>
          </a:xfrm>
        </p:spPr>
        <p:txBody>
          <a:bodyPr/>
          <a:lstStyle/>
          <a:p>
            <a:r>
              <a:rPr lang="en-US" dirty="0"/>
              <a:t>Purpose of Modeling/Analysis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8D39E6A-03AB-4A12-B5CC-3AB4FCD0BB9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574376" y="1415845"/>
            <a:ext cx="6343650" cy="4309288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0" hangingPunct="0">
              <a:lnSpc>
                <a:spcPct val="85000"/>
              </a:lnSpc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Three questions for investors?</a:t>
            </a:r>
          </a:p>
          <a:p>
            <a:pPr marL="457200" indent="-457200" eaLnBrk="0" hangingPunct="0">
              <a:lnSpc>
                <a:spcPct val="85000"/>
              </a:lnSpc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If you are buying a house, what are the features to look at to know a market value of the house?</a:t>
            </a:r>
          </a:p>
          <a:p>
            <a:pPr marL="457200" indent="-457200" eaLnBrk="0" hangingPunct="0">
              <a:lnSpc>
                <a:spcPct val="85000"/>
              </a:lnSpc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Where is the most desirable location (zip code) to purchase a house depending on the budge</a:t>
            </a:r>
          </a:p>
          <a:p>
            <a:pPr marL="457200" indent="-457200" eaLnBrk="0" hangingPunct="0">
              <a:lnSpc>
                <a:spcPct val="85000"/>
              </a:lnSpc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Based on the features (preference of a house), how accurately can we predict the house? And how can we see if a house is overvalued or undervalued?</a:t>
            </a:r>
          </a:p>
          <a:p>
            <a:pPr eaLnBrk="0" hangingPunct="0">
              <a:lnSpc>
                <a:spcPct val="85000"/>
              </a:lnSpc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en-US" sz="22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99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Selected Features</a:t>
            </a:r>
          </a:p>
        </p:txBody>
      </p:sp>
      <p:sp>
        <p:nvSpPr>
          <p:cNvPr id="6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2695320" y="428709"/>
            <a:ext cx="5895784" cy="2720233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If you are buying a house, what are the features to look at to know a market value of the house?</a:t>
            </a:r>
          </a:p>
          <a:p>
            <a:pPr eaLnBrk="0" hangingPunct="0">
              <a:lnSpc>
                <a:spcPct val="85000"/>
              </a:lnSpc>
            </a:pPr>
            <a:endParaRPr 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Bedrooms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Sqft_living</a:t>
            </a:r>
            <a:endParaRPr 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Sqft_lot</a:t>
            </a:r>
            <a:endParaRPr 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 eaLnBrk="0" hangingPunct="0">
              <a:lnSpc>
                <a:spcPct val="85000"/>
              </a:lnSpc>
            </a:pPr>
            <a:endParaRPr lang="en-US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en-US" sz="22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9033F34-59BD-4830-A244-3FE04A1C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868" y="885721"/>
            <a:ext cx="3111166" cy="2865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C4B7F2-F4AE-4043-BB96-E23B73793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021" y="3664813"/>
            <a:ext cx="2967716" cy="2677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521B4A-B47A-42AF-BBBD-6FECFBAA3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212" y="3720788"/>
            <a:ext cx="2930822" cy="26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51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Selected Features</a:t>
            </a:r>
          </a:p>
        </p:txBody>
      </p:sp>
      <p:sp>
        <p:nvSpPr>
          <p:cNvPr id="6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2556590" y="228707"/>
            <a:ext cx="6343650" cy="1470553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If you are buying a house, what are the features to look at to know a market value of the house?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Floors , Views, Grade</a:t>
            </a:r>
            <a:endParaRPr lang="en-US" altLang="en-US" sz="22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F9A9D-D874-4495-9C15-4CA1B2237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7"/>
          <a:stretch/>
        </p:blipFill>
        <p:spPr>
          <a:xfrm>
            <a:off x="2792811" y="1699260"/>
            <a:ext cx="5657769" cy="45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2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Selected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539908-6C7C-44D7-B6D3-476DE74B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Where is the most desirable location (zip code) to purchase a house depending on the budge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Zipcode</a:t>
            </a:r>
            <a:r>
              <a:rPr lang="en-US" dirty="0"/>
              <a:t> or location didn’t have strong enough relationship  towards price prediction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research indicates that focusing on the other features of house will drive more </a:t>
            </a:r>
            <a:r>
              <a:rPr lang="en-US" dirty="0" err="1"/>
              <a:t>accureate</a:t>
            </a:r>
            <a:r>
              <a:rPr lang="en-US" dirty="0"/>
              <a:t> prediction of overall value of the house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we have the over value of a house, we can compare to the market value and find out if the property is over valued or under valued  (opportunity)</a:t>
            </a:r>
          </a:p>
        </p:txBody>
      </p:sp>
    </p:spTree>
    <p:extLst>
      <p:ext uri="{BB962C8B-B14F-4D97-AF65-F5344CB8AC3E}">
        <p14:creationId xmlns:p14="http://schemas.microsoft.com/office/powerpoint/2010/main" val="34159267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245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Frame</vt:lpstr>
      <vt:lpstr>Kings County Housing Data Analysis</vt:lpstr>
      <vt:lpstr>Purpose of Modeling/Analysis</vt:lpstr>
      <vt:lpstr>Final Selected Features</vt:lpstr>
      <vt:lpstr>Final Selected Features</vt:lpstr>
      <vt:lpstr>Final Selected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Ray</dc:creator>
  <cp:lastModifiedBy>중석 진</cp:lastModifiedBy>
  <cp:revision>114</cp:revision>
  <cp:lastPrinted>2016-10-18T17:41:10Z</cp:lastPrinted>
  <dcterms:created xsi:type="dcterms:W3CDTF">2014-08-26T23:50:58Z</dcterms:created>
  <dcterms:modified xsi:type="dcterms:W3CDTF">2019-03-13T03:37:42Z</dcterms:modified>
</cp:coreProperties>
</file>