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중석 진" initials="중진" lastIdx="1" clrIdx="0">
    <p:extLst>
      <p:ext uri="{19B8F6BF-5375-455C-9EA6-DF929625EA0E}">
        <p15:presenceInfo xmlns:p15="http://schemas.microsoft.com/office/powerpoint/2012/main" userId="af419035b9c402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582" autoAdjust="0"/>
  </p:normalViewPr>
  <p:slideViewPr>
    <p:cSldViewPr snapToGrid="0">
      <p:cViewPr varScale="1">
        <p:scale>
          <a:sx n="61" d="100"/>
          <a:sy n="61" d="100"/>
        </p:scale>
        <p:origin x="86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371656780247263"/>
          <c:y val="0.30541116495297566"/>
          <c:w val="0.48923041034069215"/>
          <c:h val="0.680881321861907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British Isles</c:v>
                </c:pt>
                <c:pt idx="1">
                  <c:v>North America</c:v>
                </c:pt>
                <c:pt idx="2">
                  <c:v>Northern Europe and Scandinavia</c:v>
                </c:pt>
                <c:pt idx="3">
                  <c:v>South and Central America</c:v>
                </c:pt>
                <c:pt idx="4">
                  <c:v>Southern and Eastern Europe</c:v>
                </c:pt>
                <c:pt idx="5">
                  <c:v>Western Europe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1556</c:v>
                </c:pt>
                <c:pt idx="1">
                  <c:v>2077</c:v>
                </c:pt>
                <c:pt idx="2">
                  <c:v>1427</c:v>
                </c:pt>
                <c:pt idx="3">
                  <c:v>1114</c:v>
                </c:pt>
                <c:pt idx="4">
                  <c:v>724</c:v>
                </c:pt>
                <c:pt idx="5">
                  <c:v>1950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E7-4E72-BBC4-9FCD14A83B6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0T15:52:08.01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935-2F3F-463F-AF08-0875629A89E2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8A208-0220-463B-9176-EE6A75A8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8A208-0220-463B-9176-EE6A75A850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9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63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41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86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316B-41D4-40BF-81E2-5D7AC1F6020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B501-8A54-45F8-BA6A-244BF432C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Module 2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6A28C-817F-4B74-B769-FF1E74E80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Joongsuk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Flatiron School </a:t>
            </a:r>
          </a:p>
          <a:p>
            <a:pPr algn="r"/>
            <a:r>
              <a:rPr lang="en-US" dirty="0"/>
              <a:t>Data Science Bootcamp </a:t>
            </a:r>
            <a:r>
              <a:rPr lang="en-US" dirty="0" err="1"/>
              <a:t>Part-TIme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Four Questions for Improving Business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14B2-730D-4905-832A-2FE80AC8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18834" cy="3880773"/>
          </a:xfrm>
        </p:spPr>
        <p:txBody>
          <a:bodyPr/>
          <a:lstStyle/>
          <a:p>
            <a:r>
              <a:rPr lang="en-US" dirty="0"/>
              <a:t>Do discounts have a statistically significant effect on the number of products customers order? If so, at what level(s) of discount?</a:t>
            </a:r>
          </a:p>
          <a:p>
            <a:endParaRPr lang="en-US" dirty="0"/>
          </a:p>
          <a:p>
            <a:r>
              <a:rPr lang="en-US" dirty="0"/>
              <a:t>Does the average revenue per order vary between customers from different regions?</a:t>
            </a:r>
          </a:p>
          <a:p>
            <a:endParaRPr lang="en-US" dirty="0"/>
          </a:p>
          <a:p>
            <a:r>
              <a:rPr lang="en-US" dirty="0"/>
              <a:t>Is the mean freight price significantly different between shipping companies?</a:t>
            </a:r>
          </a:p>
          <a:p>
            <a:endParaRPr lang="en-US" dirty="0"/>
          </a:p>
          <a:p>
            <a:r>
              <a:rPr lang="en-US" dirty="0"/>
              <a:t>Does supply region have a statistically significant effect on unit price?</a:t>
            </a:r>
          </a:p>
        </p:txBody>
      </p:sp>
    </p:spTree>
    <p:extLst>
      <p:ext uri="{BB962C8B-B14F-4D97-AF65-F5344CB8AC3E}">
        <p14:creationId xmlns:p14="http://schemas.microsoft.com/office/powerpoint/2010/main" val="265683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Impact of Discount Rates for Business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AED93A-B41F-432D-8A75-46B86711C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80" y="1116769"/>
            <a:ext cx="7935173" cy="54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Impact of Discount Rates for Business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CC8292-593C-40AE-BF1F-6E8127857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809" y="1638300"/>
            <a:ext cx="6115050" cy="3581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09FD92D-9300-4FE5-940B-899A1CEF9D9B}"/>
              </a:ext>
            </a:extLst>
          </p:cNvPr>
          <p:cNvSpPr/>
          <p:nvPr/>
        </p:nvSpPr>
        <p:spPr>
          <a:xfrm rot="5400000">
            <a:off x="7305366" y="3414260"/>
            <a:ext cx="221225" cy="73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E6876A0-83D9-4D67-9F80-5D4A5319985E}"/>
              </a:ext>
            </a:extLst>
          </p:cNvPr>
          <p:cNvSpPr/>
          <p:nvPr/>
        </p:nvSpPr>
        <p:spPr>
          <a:xfrm rot="5400000">
            <a:off x="7305366" y="4162120"/>
            <a:ext cx="221225" cy="73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3CD5CC4-EEDC-49BD-B858-0439FD49A84F}"/>
              </a:ext>
            </a:extLst>
          </p:cNvPr>
          <p:cNvSpPr/>
          <p:nvPr/>
        </p:nvSpPr>
        <p:spPr>
          <a:xfrm rot="5400000">
            <a:off x="7337317" y="4451248"/>
            <a:ext cx="221225" cy="73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039989-6F63-4A53-B5D3-ED340B2D2956}"/>
              </a:ext>
            </a:extLst>
          </p:cNvPr>
          <p:cNvSpPr/>
          <p:nvPr/>
        </p:nvSpPr>
        <p:spPr>
          <a:xfrm rot="5400000">
            <a:off x="7355752" y="4742222"/>
            <a:ext cx="184354" cy="73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Impact of Customer Region and Revenue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9883D-6042-470B-98E3-EEACDBA6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1432216"/>
            <a:ext cx="3796132" cy="145945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435A3-32C3-4E7D-9F28-A7D0448CDD8F}"/>
              </a:ext>
            </a:extLst>
          </p:cNvPr>
          <p:cNvSpPr txBox="1"/>
          <p:nvPr/>
        </p:nvSpPr>
        <p:spPr>
          <a:xfrm>
            <a:off x="1150374" y="3790335"/>
            <a:ext cx="5965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focus for sales!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North America</a:t>
            </a:r>
          </a:p>
          <a:p>
            <a:pPr marL="342900" indent="-342900">
              <a:buAutoNum type="arabicPeriod"/>
            </a:pPr>
            <a:r>
              <a:rPr lang="en-US" dirty="0"/>
              <a:t>Western Europe</a:t>
            </a:r>
          </a:p>
          <a:p>
            <a:pPr marL="342900" indent="-342900">
              <a:buAutoNum type="arabicPeriod"/>
            </a:pPr>
            <a:r>
              <a:rPr lang="en-US" dirty="0"/>
              <a:t>British Isles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E004F75-4E6D-4454-A1FB-EF8193ED7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46553"/>
              </p:ext>
            </p:extLst>
          </p:nvPr>
        </p:nvGraphicFramePr>
        <p:xfrm>
          <a:off x="4235246" y="1172496"/>
          <a:ext cx="6447228" cy="463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743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Impact of Shipping Companies and Rates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46BD20-A91E-41AA-9D75-E9106D619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530" y="2160588"/>
            <a:ext cx="734097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3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Impact of Supply Region on Unit Price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9C8A69-5D1E-4D55-83D0-A5C4C8F7E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881" y="2160588"/>
            <a:ext cx="740627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53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125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 Module 2 Final Project</vt:lpstr>
      <vt:lpstr>Four Questions for Improving Business   </vt:lpstr>
      <vt:lpstr>Impact of Discount Rates for Business   </vt:lpstr>
      <vt:lpstr>Impact of Discount Rates for Business   </vt:lpstr>
      <vt:lpstr>Impact of Customer Region and Revenue   </vt:lpstr>
      <vt:lpstr>Impact of Shipping Companies and Rates  </vt:lpstr>
      <vt:lpstr>Impact of Supply Region on Unit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Final Project</dc:title>
  <dc:creator>중석 진</dc:creator>
  <cp:lastModifiedBy>중석 진</cp:lastModifiedBy>
  <cp:revision>6</cp:revision>
  <dcterms:created xsi:type="dcterms:W3CDTF">2019-05-20T19:42:55Z</dcterms:created>
  <dcterms:modified xsi:type="dcterms:W3CDTF">2019-05-20T21:10:14Z</dcterms:modified>
</cp:coreProperties>
</file>