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2_8E32FFD9.xml" ContentType="application/vnd.ms-powerpoint.comments+xml"/>
  <Override PartName="/ppt/notesSlides/notesSlide1.xml" ContentType="application/vnd.openxmlformats-officedocument.presentationml.notesSlide+xml"/>
  <Override PartName="/ppt/comments/modernComment_110_C8994B3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0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B89B28-7388-EA52-D2AF-8AE0B0814D64}" name="윤중선" initials="" userId="S::yuuu5683@o.cnu.ac.kr::a3a58d4d-89f5-487c-b777-38fcd44373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2_8E32FF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587F6C-4D76-4C3A-ABB6-49E19659E2B2}" authorId="{88B89B28-7388-EA52-D2AF-8AE0B0814D64}" created="2023-12-15T13:11:48.382">
    <pc:sldMkLst xmlns:pc="http://schemas.microsoft.com/office/powerpoint/2013/main/command">
      <pc:docMk/>
      <pc:sldMk cId="2385706969" sldId="258"/>
    </pc:sldMkLst>
    <p188:txBody>
      <a:bodyPr/>
      <a:lstStyle/>
      <a:p>
        <a:r>
          <a:rPr lang="ko-KR" altLang="en-US"/>
          <a:t>보시다시피 색칠된 로그인 화면,게임로비, 게임화면,종료 후 화면으로 클래스를 구성하려 하였음.</a:t>
        </a:r>
      </a:p>
    </p188:txBody>
  </p188:cm>
  <p188:cm id="{B65712E3-DD2C-4D82-9683-88A9658DEC81}" authorId="{88B89B28-7388-EA52-D2AF-8AE0B0814D64}" created="2023-12-15T13:13:43.229">
    <pc:sldMkLst xmlns:pc="http://schemas.microsoft.com/office/powerpoint/2013/main/command">
      <pc:docMk/>
      <pc:sldMk cId="2385706969" sldId="258"/>
    </pc:sldMkLst>
    <p188:txBody>
      <a:bodyPr/>
      <a:lstStyle/>
      <a:p>
        <a:r>
          <a:rPr lang="ko-KR" altLang="en-US"/>
          <a:t>가능한 자바툴을 다양하게 쓰고 싶어서 여러가지 기능을 계획하였슴.</a:t>
        </a:r>
      </a:p>
    </p188:txBody>
  </p188:cm>
  <p188:cm id="{427CA2B2-0B9A-494D-ACCE-D58E02C11CA4}" authorId="{88B89B28-7388-EA52-D2AF-8AE0B0814D64}" created="2023-12-15T13:15:05.390">
    <pc:sldMkLst xmlns:pc="http://schemas.microsoft.com/office/powerpoint/2013/main/command">
      <pc:docMk/>
      <pc:sldMk cId="2385706969" sldId="258"/>
    </pc:sldMkLst>
    <p188:txBody>
      <a:bodyPr/>
      <a:lstStyle/>
      <a:p>
        <a:r>
          <a:rPr lang="ko-KR" altLang="en-US"/>
          <a:t>하지만 시간관계상 두더지 잡기를 구현하지 못하였슴.</a:t>
        </a:r>
      </a:p>
    </p188:txBody>
  </p188:cm>
</p188:cmLst>
</file>

<file path=ppt/comments/modernComment_110_C8994B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F402D4-6645-4817-9321-9840184B3FB3}" authorId="{88B89B28-7388-EA52-D2AF-8AE0B0814D64}" created="2023-12-17T11:55:36.296">
    <pc:sldMkLst xmlns:pc="http://schemas.microsoft.com/office/powerpoint/2013/main/command">
      <pc:docMk/>
      <pc:sldMk cId="3365489459" sldId="272"/>
    </pc:sldMkLst>
    <p188:txBody>
      <a:bodyPr/>
      <a:lstStyle/>
      <a:p>
        <a:r>
          <a:rPr lang="ko-KR" altLang="en-US"/>
          <a:t>ㅇ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CDC3-A53F-4627-8D72-99AFC3B30721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3F6ED-1A20-42D3-B4D0-A5DECA214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7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3F6ED-1A20-42D3-B4D0-A5DECA2142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1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BC7D-08BF-FE8F-C3E6-D49FB04A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480C9-363C-FA4D-7BEA-015803F83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F526F-645D-ADCE-95B9-43B46D5B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F494-6C18-4237-1346-1505A56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5C1EA-0671-FD98-11A8-AB941F4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F14DE-C1A1-1D2E-A11F-96ADE664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A780B-4C83-4812-7198-C10A9C30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8E345-5498-25A7-C306-24886FEC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B9C2C-A1B4-8C1F-457C-5915EC94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72435-AA41-8E4E-8065-4B70A884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149EE-8B51-0C99-2512-CE239CCF1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93521-D59A-F8C9-F4AC-1C37A8D9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8B014-C86F-94C0-E4A4-865AD86C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8F4FD-5311-E95B-1D85-3B206153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6C2EB-5CD2-1EF5-6046-97BBD57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2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9940B-4DC7-A1BD-0439-48FA89D7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2FE69-1260-4E15-9FBF-69E53D87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62786-A78B-3FF1-3BB4-53B1865E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A3430-909B-A20F-7C8D-971F9E66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D4E48-D3AB-294C-A210-E862D50D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EDE92-7F37-11BA-906C-3438A056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2113-F335-6533-AF74-920047CB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9D8B1-A911-EEFF-D16B-B247C0F9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206D-5AE4-F0F2-2B0F-A511BEBC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376EE-0A79-B08F-7E3B-F431708F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1673-E98D-6F17-3304-FA40D10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AB6A-B0A2-2389-91E9-862B878A2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2C496-E724-2FC7-95E2-BEE82796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A36FB-543D-3C0C-3564-956B5F49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07F15-8225-670D-3FA1-539743AF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0CB38-E193-921D-A1E8-9E0B4E0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7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DA72-AFF5-C906-7E6A-08014AA4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8031E-E655-74A9-F0B7-5B2AEABD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91563-7033-8C6E-3CEB-361926F3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B0A561-97FA-4E84-642E-60D19E709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CBEB9F-B273-83A8-F5A9-BCD896022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35BAC-2510-8457-DB57-4F2E0D7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D2F5B-303B-C4B3-4533-C5ECE1D2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34DE2-8011-5425-B25C-9B7E8FB0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11E0-E486-9C01-2583-21DA9629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0F51B-B787-4B95-63DA-FD949226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724D4-4B02-713F-4EBF-F95ED7B4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501699-4625-1A37-222E-4E262F9A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1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ABECC-2134-CCCA-53FE-B45D4B35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574F8-C07C-1AAF-220B-02A4D14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8349B-F9A1-BA84-77FD-777DE838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F1676-F83F-6FD1-DE41-75EEEEB1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43F49-D0D6-D6C0-F5C4-78761CFB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3A3A2-AD2E-C53A-6CE7-804D9B8B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11DFE-EBF5-D1E5-6211-915510EC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E65EC-30AC-E0A0-2DEC-8442B4AF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84BCA-54C5-B928-6609-E748B42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3EA54-50F9-4BDC-A69F-F9C0FCC1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921E8-0522-901F-3686-187B7F00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B9244-801E-1BFC-DDEF-7B2853D56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41D62-775F-FFA8-83FF-25C6E183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7ACEF-7AA4-5195-4256-38762EFF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BD11D-201A-B41A-5708-AE7E5889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1EEFF-3954-56F7-2630-21E3B692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0F716C-47D7-2F34-57C7-986805B6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97DD6-2AB9-AF9F-F026-AAFC4F8DC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3B204-CF0A-44CD-91B8-9A1513871B7F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57792-A48A-4F15-34A9-CB6C9436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05229-5AE2-36DA-D1F0-40916D009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DB969-4FE6-4352-AD70-F0B5BA07C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110_C8994B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8E32FFD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9B7C-F51B-F7B1-A108-DC7F13ED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4583"/>
            <a:ext cx="9144000" cy="2387600"/>
          </a:xfrm>
        </p:spPr>
        <p:txBody>
          <a:bodyPr/>
          <a:lstStyle/>
          <a:p>
            <a:r>
              <a:rPr lang="ko-KR" altLang="en-US" dirty="0"/>
              <a:t>자바 최종프로젝트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781C6-40B7-4FFC-8A63-FE2179A7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227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		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윤중선</a:t>
            </a:r>
          </a:p>
          <a:p>
            <a:pPr algn="r"/>
            <a:r>
              <a:rPr lang="ko-KR" altLang="en-US" dirty="0"/>
              <a:t>학과</a:t>
            </a:r>
            <a:r>
              <a:rPr lang="en-US" altLang="ko-KR" dirty="0"/>
              <a:t>/</a:t>
            </a:r>
            <a:r>
              <a:rPr lang="ko-KR" altLang="en-US" dirty="0"/>
              <a:t>학번 </a:t>
            </a:r>
            <a:r>
              <a:rPr lang="en-US" altLang="ko-KR" dirty="0"/>
              <a:t>: </a:t>
            </a:r>
            <a:r>
              <a:rPr lang="ko-KR" altLang="en-US" dirty="0"/>
              <a:t>전파정보통신공학과</a:t>
            </a:r>
            <a:r>
              <a:rPr lang="en-US" altLang="ko-KR" dirty="0"/>
              <a:t>/202001934</a:t>
            </a:r>
          </a:p>
          <a:p>
            <a:pPr algn="r"/>
            <a:r>
              <a:rPr lang="ko-KR" altLang="en-US" dirty="0"/>
              <a:t>핸드폰 번호 </a:t>
            </a:r>
            <a:r>
              <a:rPr lang="en-US" altLang="ko-KR" dirty="0"/>
              <a:t>: 010-4131-5683</a:t>
            </a:r>
          </a:p>
        </p:txBody>
      </p:sp>
    </p:spTree>
    <p:extLst>
      <p:ext uri="{BB962C8B-B14F-4D97-AF65-F5344CB8AC3E}">
        <p14:creationId xmlns:p14="http://schemas.microsoft.com/office/powerpoint/2010/main" val="79360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CBD629C-A60B-8242-E678-44701FA3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A562115-8215-5E65-2A58-30B90A6BF077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RhythmGame3_1.java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FE283-992E-175C-9CC4-3340B3CC58DA}"/>
              </a:ext>
            </a:extLst>
          </p:cNvPr>
          <p:cNvSpPr txBox="1"/>
          <p:nvPr/>
        </p:nvSpPr>
        <p:spPr>
          <a:xfrm>
            <a:off x="838199" y="1665751"/>
            <a:ext cx="762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Thread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사용하여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Tile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한 개 구현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F7A6E9D-1873-9827-D30A-C7E40AFA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2" y="2729151"/>
            <a:ext cx="4620270" cy="3477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E9AD9A-73E8-C637-EB1A-5A1D2C7740A3}"/>
              </a:ext>
            </a:extLst>
          </p:cNvPr>
          <p:cNvSpPr txBox="1"/>
          <p:nvPr/>
        </p:nvSpPr>
        <p:spPr>
          <a:xfrm>
            <a:off x="838200" y="2297246"/>
            <a:ext cx="2232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TileThread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class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AC1F39-0234-1042-9540-FAD81E83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6" y="2729151"/>
            <a:ext cx="5430008" cy="2591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4CB618-0E4C-8497-B866-DBFA11E94230}"/>
              </a:ext>
            </a:extLst>
          </p:cNvPr>
          <p:cNvSpPr txBox="1"/>
          <p:nvPr/>
        </p:nvSpPr>
        <p:spPr>
          <a:xfrm>
            <a:off x="6375866" y="2238931"/>
            <a:ext cx="2332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Tile class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AED882-1529-06F1-9770-E47F0D644890}"/>
              </a:ext>
            </a:extLst>
          </p:cNvPr>
          <p:cNvSpPr/>
          <p:nvPr/>
        </p:nvSpPr>
        <p:spPr>
          <a:xfrm>
            <a:off x="1384183" y="5444455"/>
            <a:ext cx="2038525" cy="2432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F185D4-3BB9-D461-65B0-F5EB3C00EC07}"/>
              </a:ext>
            </a:extLst>
          </p:cNvPr>
          <p:cNvSpPr/>
          <p:nvPr/>
        </p:nvSpPr>
        <p:spPr>
          <a:xfrm>
            <a:off x="6670180" y="3307359"/>
            <a:ext cx="5057629" cy="14408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97B9A5-EC04-BA46-CC05-3FBBFEC1395F}"/>
              </a:ext>
            </a:extLst>
          </p:cNvPr>
          <p:cNvSpPr/>
          <p:nvPr/>
        </p:nvSpPr>
        <p:spPr>
          <a:xfrm>
            <a:off x="6670179" y="4748169"/>
            <a:ext cx="5057629" cy="2348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A456541-02C7-ED3C-0461-4ADC5872F4E3}"/>
              </a:ext>
            </a:extLst>
          </p:cNvPr>
          <p:cNvCxnSpPr/>
          <p:nvPr/>
        </p:nvCxnSpPr>
        <p:spPr>
          <a:xfrm flipV="1">
            <a:off x="10041622" y="2321292"/>
            <a:ext cx="0" cy="97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D676118-8257-FA9C-B77A-687CFD9A95E1}"/>
              </a:ext>
            </a:extLst>
          </p:cNvPr>
          <p:cNvSpPr/>
          <p:nvPr/>
        </p:nvSpPr>
        <p:spPr>
          <a:xfrm>
            <a:off x="9011874" y="1956497"/>
            <a:ext cx="2059496" cy="443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44CAB-ED61-BB60-0CBC-59BE2138485E}"/>
              </a:ext>
            </a:extLst>
          </p:cNvPr>
          <p:cNvCxnSpPr/>
          <p:nvPr/>
        </p:nvCxnSpPr>
        <p:spPr>
          <a:xfrm flipV="1">
            <a:off x="7694103" y="4983061"/>
            <a:ext cx="0" cy="97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1873900-5A3C-EA93-8B21-9D68A977ABBB}"/>
              </a:ext>
            </a:extLst>
          </p:cNvPr>
          <p:cNvSpPr/>
          <p:nvPr/>
        </p:nvSpPr>
        <p:spPr>
          <a:xfrm>
            <a:off x="6649209" y="5649859"/>
            <a:ext cx="2059496" cy="443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78F667-149C-EE85-1638-1E98692CB3FC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422708" y="4024732"/>
            <a:ext cx="2953158" cy="1541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5922BC1-D2B5-6351-DF1F-489C68CF173D}"/>
              </a:ext>
            </a:extLst>
          </p:cNvPr>
          <p:cNvSpPr txBox="1">
            <a:spLocks/>
          </p:cNvSpPr>
          <p:nvPr/>
        </p:nvSpPr>
        <p:spPr>
          <a:xfrm>
            <a:off x="9256087" y="2030273"/>
            <a:ext cx="217065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배경그리기</a:t>
            </a:r>
            <a:endParaRPr lang="ko-KR" altLang="en-US" sz="2000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238E53B-CE84-2986-CF2F-77F7A6AB69DA}"/>
              </a:ext>
            </a:extLst>
          </p:cNvPr>
          <p:cNvSpPr txBox="1">
            <a:spLocks/>
          </p:cNvSpPr>
          <p:nvPr/>
        </p:nvSpPr>
        <p:spPr>
          <a:xfrm>
            <a:off x="6920219" y="5723635"/>
            <a:ext cx="217065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타일 그리기</a:t>
            </a:r>
          </a:p>
        </p:txBody>
      </p:sp>
    </p:spTree>
    <p:extLst>
      <p:ext uri="{BB962C8B-B14F-4D97-AF65-F5344CB8AC3E}">
        <p14:creationId xmlns:p14="http://schemas.microsoft.com/office/powerpoint/2010/main" val="17287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15EBDAF-9726-5DF5-2C42-055A4394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84D1F2-538A-18B8-6CDC-4F7045F3B7EE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RhythmGame3_2.java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43B6FC-AC16-927D-4379-0239B3FF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2" y="1962948"/>
            <a:ext cx="4310523" cy="4081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31E86-8C62-5D3A-CE66-248D32BD0A5C}"/>
              </a:ext>
            </a:extLst>
          </p:cNvPr>
          <p:cNvSpPr txBox="1"/>
          <p:nvPr/>
        </p:nvSpPr>
        <p:spPr>
          <a:xfrm>
            <a:off x="838200" y="1665751"/>
            <a:ext cx="310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Tile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여러 개 구현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70A44-C699-5414-42DB-EEA14CB7472E}"/>
              </a:ext>
            </a:extLst>
          </p:cNvPr>
          <p:cNvSpPr txBox="1"/>
          <p:nvPr/>
        </p:nvSpPr>
        <p:spPr>
          <a:xfrm>
            <a:off x="6452552" y="1481085"/>
            <a:ext cx="310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TileMap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6D7B3-1C6D-E814-BD6C-390577BBE23C}"/>
              </a:ext>
            </a:extLst>
          </p:cNvPr>
          <p:cNvSpPr txBox="1"/>
          <p:nvPr/>
        </p:nvSpPr>
        <p:spPr>
          <a:xfrm>
            <a:off x="796255" y="2991314"/>
            <a:ext cx="3104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paintScreen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8D466E-9791-0DCE-8C6C-B37C4EE9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0646"/>
            <a:ext cx="4610583" cy="26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7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4FB708A-4602-D8D9-14EF-EF5F4ED2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DD3133-E755-0261-7422-D7B497E1C768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RhythmGame4.java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25CA2-3EB0-885D-FD71-EE070743ABE8}"/>
              </a:ext>
            </a:extLst>
          </p:cNvPr>
          <p:cNvSpPr txBox="1"/>
          <p:nvPr/>
        </p:nvSpPr>
        <p:spPr>
          <a:xfrm>
            <a:off x="838200" y="1665751"/>
            <a:ext cx="230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노래를 삽입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73EF3E-FFA0-4A68-D6F2-33293F9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5416"/>
            <a:ext cx="6201640" cy="2715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AA434-11E8-4B33-7B6F-DFBA11CBEE96}"/>
              </a:ext>
            </a:extLst>
          </p:cNvPr>
          <p:cNvSpPr txBox="1"/>
          <p:nvPr/>
        </p:nvSpPr>
        <p:spPr>
          <a:xfrm>
            <a:off x="838200" y="2991314"/>
            <a:ext cx="230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loadAudio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ECFB84-5BCB-AA6F-D4BF-DB7D0BBC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18" y="4608575"/>
            <a:ext cx="1057423" cy="42868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08EEA7-FBCC-2757-4039-FCAFFB36507D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7039840" y="4822918"/>
            <a:ext cx="1018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7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5F9D52-C428-3AA4-14BE-8CA55E9E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35582E8-8F72-2811-507E-B909F0BA4F2C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RhythmGame5.java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DF24-7695-B407-BB87-3D6F4D6884E7}"/>
              </a:ext>
            </a:extLst>
          </p:cNvPr>
          <p:cNvSpPr txBox="1"/>
          <p:nvPr/>
        </p:nvSpPr>
        <p:spPr>
          <a:xfrm>
            <a:off x="838200" y="1665751"/>
            <a:ext cx="377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점수를 얻는 메소드 작성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989707-9055-246D-0AC2-061F5B35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0" y="3269559"/>
            <a:ext cx="4469746" cy="34222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1CBFA9-C66A-1725-711B-02AF01AF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4" y="2955393"/>
            <a:ext cx="3524121" cy="24155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058B90-24D5-13A1-0587-16FE09B6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4" y="2367137"/>
            <a:ext cx="2038635" cy="466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1DD92-7EF4-8728-2431-060235328987}"/>
              </a:ext>
            </a:extLst>
          </p:cNvPr>
          <p:cNvSpPr txBox="1"/>
          <p:nvPr/>
        </p:nvSpPr>
        <p:spPr>
          <a:xfrm>
            <a:off x="696964" y="2119034"/>
            <a:ext cx="377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</a:rPr>
              <a:t>Run </a:t>
            </a:r>
            <a:r>
              <a:rPr lang="ko-KR" altLang="en-US" sz="1100" dirty="0">
                <a:latin typeface="Consolas" panose="020B0609020204030204" pitchFamily="49" charset="0"/>
              </a:rPr>
              <a:t>메소드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FDF976-C91C-FB3B-CAE0-B101FF7AF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793" y="814356"/>
            <a:ext cx="2127221" cy="198235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B46DF8-C849-8A72-1773-0EB7E88F2345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flipH="1">
            <a:off x="9288403" y="2796713"/>
            <a:ext cx="1" cy="472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B8E18AC-8A6C-0B1E-7ED8-554ED8D0A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10" y="4147964"/>
            <a:ext cx="4349186" cy="8240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41243D-810F-A422-DC3D-7422C50F8372}"/>
              </a:ext>
            </a:extLst>
          </p:cNvPr>
          <p:cNvSpPr/>
          <p:nvPr/>
        </p:nvSpPr>
        <p:spPr>
          <a:xfrm>
            <a:off x="7113811" y="4130671"/>
            <a:ext cx="4380664" cy="8413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D95D98-1649-4F78-DD81-DECE23B3F737}"/>
              </a:ext>
            </a:extLst>
          </p:cNvPr>
          <p:cNvCxnSpPr>
            <a:endCxn id="20" idx="0"/>
          </p:cNvCxnSpPr>
          <p:nvPr/>
        </p:nvCxnSpPr>
        <p:spPr>
          <a:xfrm>
            <a:off x="8224793" y="3590488"/>
            <a:ext cx="1079350" cy="540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DE8DD3-FD87-EF15-1BCF-D0FD860F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6240D0-8001-7F19-0682-FEDA4935434C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RhythmGame6.java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A8768-E1BA-5DF1-D7B2-C3BB039E21F2}"/>
              </a:ext>
            </a:extLst>
          </p:cNvPr>
          <p:cNvSpPr txBox="1"/>
          <p:nvPr/>
        </p:nvSpPr>
        <p:spPr>
          <a:xfrm>
            <a:off x="838200" y="1665751"/>
            <a:ext cx="634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P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키를 누르면 게임정지와 </a:t>
            </a:r>
            <a:r>
              <a:rPr lang="ko-KR" altLang="en-US" dirty="0">
                <a:latin typeface="Consolas" panose="020B0609020204030204" pitchFamily="49" charset="0"/>
              </a:rPr>
              <a:t>음향조절 </a:t>
            </a:r>
            <a:r>
              <a:rPr lang="en-US" altLang="ko-KR" dirty="0" err="1">
                <a:latin typeface="Consolas" panose="020B0609020204030204" pitchFamily="49" charset="0"/>
              </a:rPr>
              <a:t>Jslider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생성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1E636A-84E2-F54B-3B1A-78B55290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5083"/>
            <a:ext cx="2210108" cy="1619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C9457C-F374-3266-DE70-4A66BDDE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3960"/>
            <a:ext cx="4124177" cy="245712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5ED82-44B6-BBA7-DDC9-15C0D0068A16}"/>
              </a:ext>
            </a:extLst>
          </p:cNvPr>
          <p:cNvSpPr/>
          <p:nvPr/>
        </p:nvSpPr>
        <p:spPr>
          <a:xfrm>
            <a:off x="7827854" y="3741490"/>
            <a:ext cx="972197" cy="2189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A2FBB-6108-03BE-1CBF-51E2C3B3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854" y="3301238"/>
            <a:ext cx="318179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B7A51C6F-F1C7-DB5A-A7E6-22C6799A4E20}"/>
              </a:ext>
            </a:extLst>
          </p:cNvPr>
          <p:cNvSpPr/>
          <p:nvPr/>
        </p:nvSpPr>
        <p:spPr>
          <a:xfrm>
            <a:off x="1258349" y="3303188"/>
            <a:ext cx="2608976" cy="369332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81F8295-CD03-F06D-00BD-85B1E555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C662A9-CBCD-1C50-89EC-63D255478D00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RhythmGame7.java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09581-3399-AE05-B1C8-F71FEF02ACC6}"/>
              </a:ext>
            </a:extLst>
          </p:cNvPr>
          <p:cNvSpPr txBox="1"/>
          <p:nvPr/>
        </p:nvSpPr>
        <p:spPr>
          <a:xfrm>
            <a:off x="838200" y="1665751"/>
            <a:ext cx="367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ranking.txt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점수 삽입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B9C201-4A2D-FB24-0F0A-AFF70920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2960"/>
            <a:ext cx="4020111" cy="24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FAFF55-81D0-9A7E-604D-74CCBE3767B8}"/>
              </a:ext>
            </a:extLst>
          </p:cNvPr>
          <p:cNvSpPr txBox="1"/>
          <p:nvPr/>
        </p:nvSpPr>
        <p:spPr>
          <a:xfrm>
            <a:off x="1338647" y="3303188"/>
            <a:ext cx="2528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String “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name,score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055EC6E-F1E1-76A2-D4A9-7CD2F63B6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98" y="1173797"/>
            <a:ext cx="3420945" cy="5424277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997A42-09A5-ED51-5CD1-EC05A9E35AA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812022" y="2617365"/>
            <a:ext cx="790964" cy="685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894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81F8295-CD03-F06D-00BD-85B1E555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C662A9-CBCD-1C50-89EC-63D255478D00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446530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GameOver.java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09581-3399-AE05-B1C8-F71FEF02ACC6}"/>
              </a:ext>
            </a:extLst>
          </p:cNvPr>
          <p:cNvSpPr txBox="1"/>
          <p:nvPr/>
        </p:nvSpPr>
        <p:spPr>
          <a:xfrm>
            <a:off x="838200" y="1665751"/>
            <a:ext cx="3926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Jlist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활용한 랭킹 확인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35473-CE0B-70D5-4B86-91AD2E57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0646"/>
            <a:ext cx="5772956" cy="1829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DFCA94-C168-338C-71C1-C81AFF42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053" y="3360646"/>
            <a:ext cx="3324689" cy="1533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2FCE4-2E82-2851-A3B3-8C6FA02BCA6F}"/>
              </a:ext>
            </a:extLst>
          </p:cNvPr>
          <p:cNvSpPr txBox="1"/>
          <p:nvPr/>
        </p:nvSpPr>
        <p:spPr>
          <a:xfrm>
            <a:off x="838200" y="2874677"/>
            <a:ext cx="3926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Jlist</a:t>
            </a:r>
            <a:r>
              <a:rPr lang="ko-KR" altLang="en-US" dirty="0">
                <a:latin typeface="Consolas" panose="020B0609020204030204" pitchFamily="49" charset="0"/>
              </a:rPr>
              <a:t>활용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8D25B-EFF3-C40A-56EE-179D6DB7E870}"/>
              </a:ext>
            </a:extLst>
          </p:cNvPr>
          <p:cNvSpPr txBox="1"/>
          <p:nvPr/>
        </p:nvSpPr>
        <p:spPr>
          <a:xfrm>
            <a:off x="7427053" y="2729151"/>
            <a:ext cx="392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다시하기 버튼 누를 시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RhythmGame7 class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호출 후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dispose()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함수 실행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9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55387-11C6-C5A0-A666-9048CEA9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계획서 설명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38CF3EB6-4A6B-33C0-B738-622AD745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8B9D6DA-0186-4D4C-25EF-0059F635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17" y="942392"/>
            <a:ext cx="8260520" cy="5038916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7069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62DC-CE19-FDE1-2DD4-61360536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53C4C-27E5-F949-8C7B-C5585065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333" y="944007"/>
            <a:ext cx="3126038" cy="459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Login1_1.java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B49337-54BF-6A24-589B-362B04DA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34" y="1820176"/>
            <a:ext cx="2411584" cy="18086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753697-1D13-0FAB-FEB6-D340C5341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6" y="1820176"/>
            <a:ext cx="2410161" cy="781159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A2D7222-9E2C-A5E0-CAD5-43E07F09D367}"/>
              </a:ext>
            </a:extLst>
          </p:cNvPr>
          <p:cNvCxnSpPr>
            <a:cxnSpLocks/>
            <a:stCxn id="18" idx="0"/>
            <a:endCxn id="14" idx="0"/>
          </p:cNvCxnSpPr>
          <p:nvPr/>
        </p:nvCxnSpPr>
        <p:spPr>
          <a:xfrm rot="5400000" flipH="1" flipV="1">
            <a:off x="3797341" y="-104608"/>
            <a:ext cx="12700" cy="38495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D40E05-2062-8477-8522-EBB6040AF3CB}"/>
              </a:ext>
            </a:extLst>
          </p:cNvPr>
          <p:cNvSpPr txBox="1"/>
          <p:nvPr/>
        </p:nvSpPr>
        <p:spPr>
          <a:xfrm>
            <a:off x="2753412" y="1257696"/>
            <a:ext cx="223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Readplayerfile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BC424F-D771-4AD3-F97F-FD71B7CFCDD3}"/>
              </a:ext>
            </a:extLst>
          </p:cNvPr>
          <p:cNvSpPr txBox="1"/>
          <p:nvPr/>
        </p:nvSpPr>
        <p:spPr>
          <a:xfrm>
            <a:off x="4794286" y="3641564"/>
            <a:ext cx="16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Login_search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612BAA9-F158-6917-08D7-1641D7B34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837" y="1826032"/>
            <a:ext cx="2378753" cy="1815038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E2BC0CBE-0D94-A55F-832F-C3C159117774}"/>
              </a:ext>
            </a:extLst>
          </p:cNvPr>
          <p:cNvCxnSpPr>
            <a:cxnSpLocks/>
            <a:stCxn id="14" idx="0"/>
            <a:endCxn id="24" idx="0"/>
          </p:cNvCxnSpPr>
          <p:nvPr/>
        </p:nvCxnSpPr>
        <p:spPr>
          <a:xfrm rot="16200000" flipH="1">
            <a:off x="7709742" y="-167440"/>
            <a:ext cx="5856" cy="3981088"/>
          </a:xfrm>
          <a:prstGeom prst="curvedConnector3">
            <a:avLst>
              <a:gd name="adj1" fmla="val -39036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624A42-AB91-F59B-5749-3F06537CF963}"/>
              </a:ext>
            </a:extLst>
          </p:cNvPr>
          <p:cNvSpPr txBox="1"/>
          <p:nvPr/>
        </p:nvSpPr>
        <p:spPr>
          <a:xfrm>
            <a:off x="8999622" y="3643055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0C4FCD-0493-709D-58C6-A7570DD8CBC5}"/>
              </a:ext>
            </a:extLst>
          </p:cNvPr>
          <p:cNvSpPr txBox="1"/>
          <p:nvPr/>
        </p:nvSpPr>
        <p:spPr>
          <a:xfrm>
            <a:off x="7200552" y="1257696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en-US" altLang="ko-KR" dirty="0" err="1"/>
              <a:t>Loby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57380-7008-65A0-F8EC-E4ECEE4836B9}"/>
              </a:ext>
            </a:extLst>
          </p:cNvPr>
          <p:cNvSpPr txBox="1"/>
          <p:nvPr/>
        </p:nvSpPr>
        <p:spPr>
          <a:xfrm>
            <a:off x="1299410" y="2623896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player.txt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3998AD0-CB1A-E720-66C1-03ADB4C98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684" y="4576487"/>
            <a:ext cx="2411584" cy="18290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8414E77-64EA-C630-A39B-A66992325A01}"/>
              </a:ext>
            </a:extLst>
          </p:cNvPr>
          <p:cNvSpPr txBox="1"/>
          <p:nvPr/>
        </p:nvSpPr>
        <p:spPr>
          <a:xfrm>
            <a:off x="4917512" y="6418869"/>
            <a:ext cx="1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goToJoinPage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5569D7F4-B7AD-4194-15AD-E1BB45113309}"/>
              </a:ext>
            </a:extLst>
          </p:cNvPr>
          <p:cNvCxnSpPr>
            <a:stCxn id="14" idx="1"/>
            <a:endCxn id="41" idx="1"/>
          </p:cNvCxnSpPr>
          <p:nvPr/>
        </p:nvCxnSpPr>
        <p:spPr>
          <a:xfrm rot="10800000" flipH="1" flipV="1">
            <a:off x="4516334" y="2724520"/>
            <a:ext cx="6350" cy="2766490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D2CF7B5A-4B94-8FA4-7C9E-3377BFD67386}"/>
              </a:ext>
            </a:extLst>
          </p:cNvPr>
          <p:cNvCxnSpPr>
            <a:stCxn id="41" idx="1"/>
            <a:endCxn id="18" idx="2"/>
          </p:cNvCxnSpPr>
          <p:nvPr/>
        </p:nvCxnSpPr>
        <p:spPr>
          <a:xfrm rot="10800000">
            <a:off x="1872558" y="2601336"/>
            <a:ext cx="2650127" cy="28896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A74190-365F-5310-3F82-6755A14B33C3}"/>
              </a:ext>
            </a:extLst>
          </p:cNvPr>
          <p:cNvSpPr txBox="1"/>
          <p:nvPr/>
        </p:nvSpPr>
        <p:spPr>
          <a:xfrm>
            <a:off x="1557664" y="4391821"/>
            <a:ext cx="16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writeFile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48D32D-086E-4B6B-3706-4B46A12A3E05}"/>
              </a:ext>
            </a:extLst>
          </p:cNvPr>
          <p:cNvSpPr txBox="1"/>
          <p:nvPr/>
        </p:nvSpPr>
        <p:spPr>
          <a:xfrm>
            <a:off x="2847757" y="3504574"/>
            <a:ext cx="142568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goToJoinPage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5B47A2-5FDB-0846-3253-9D1A328D2B93}"/>
              </a:ext>
            </a:extLst>
          </p:cNvPr>
          <p:cNvSpPr txBox="1">
            <a:spLocks/>
          </p:cNvSpPr>
          <p:nvPr/>
        </p:nvSpPr>
        <p:spPr>
          <a:xfrm>
            <a:off x="4516333" y="930670"/>
            <a:ext cx="3126038" cy="4595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Login1_2.java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24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50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5EA0AB-AD05-A91F-041B-C6480F5A81BF}"/>
              </a:ext>
            </a:extLst>
          </p:cNvPr>
          <p:cNvSpPr/>
          <p:nvPr/>
        </p:nvSpPr>
        <p:spPr>
          <a:xfrm>
            <a:off x="2340528" y="2700730"/>
            <a:ext cx="2759976" cy="7282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1DAE4-0307-E984-B152-F503CB0B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5"/>
            <a:ext cx="9910011" cy="934286"/>
          </a:xfrm>
        </p:spPr>
        <p:txBody>
          <a:bodyPr/>
          <a:lstStyle/>
          <a:p>
            <a:r>
              <a:rPr lang="ko-KR" altLang="en-US"/>
              <a:t> 문제와 해결방안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A8A52-3F6E-C261-8C4B-B36F84A2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45" y="2152825"/>
            <a:ext cx="2381582" cy="200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755C8-D079-11C8-AF3D-C987AEE4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06" y="1557288"/>
            <a:ext cx="5268060" cy="24768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0D7790-A9CC-0141-8DB7-F2E91659AE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3664736" y="1804973"/>
            <a:ext cx="0" cy="347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C0363-483F-3D45-0F4A-4F2C97D34046}"/>
              </a:ext>
            </a:extLst>
          </p:cNvPr>
          <p:cNvCxnSpPr/>
          <p:nvPr/>
        </p:nvCxnSpPr>
        <p:spPr>
          <a:xfrm>
            <a:off x="3664736" y="2352878"/>
            <a:ext cx="0" cy="347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AC1CA6-42EF-D63D-4328-54A5C7EFC5BC}"/>
              </a:ext>
            </a:extLst>
          </p:cNvPr>
          <p:cNvSpPr txBox="1"/>
          <p:nvPr/>
        </p:nvSpPr>
        <p:spPr>
          <a:xfrm>
            <a:off x="2340528" y="2782669"/>
            <a:ext cx="275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값이 같을 때 </a:t>
            </a:r>
            <a:r>
              <a:rPr lang="en-US" altLang="ko-KR" dirty="0"/>
              <a:t>-&gt; false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값이 다를 때 </a:t>
            </a:r>
            <a:r>
              <a:rPr lang="en-US" altLang="ko-KR" dirty="0"/>
              <a:t>-&gt; false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428CE-F659-4A83-8511-F5F4156C5AF3}"/>
              </a:ext>
            </a:extLst>
          </p:cNvPr>
          <p:cNvSpPr txBox="1"/>
          <p:nvPr/>
        </p:nvSpPr>
        <p:spPr>
          <a:xfrm>
            <a:off x="838200" y="3682474"/>
            <a:ext cx="11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발생이유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56ABA9-3851-5148-7510-563A66A1E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8" y="3988763"/>
            <a:ext cx="5392811" cy="1961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2FA6C8-CCDB-5849-FBE6-3CD5D6A0DCAD}"/>
              </a:ext>
            </a:extLst>
          </p:cNvPr>
          <p:cNvSpPr txBox="1"/>
          <p:nvPr/>
        </p:nvSpPr>
        <p:spPr>
          <a:xfrm>
            <a:off x="6647577" y="6596390"/>
            <a:ext cx="5809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참조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https://tecoble.techcourse.co.kr/post/2020-07-29-equals-and-hashCode/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C7124-A198-B61B-07BF-82F2AFD46BE5}"/>
              </a:ext>
            </a:extLst>
          </p:cNvPr>
          <p:cNvSpPr txBox="1"/>
          <p:nvPr/>
        </p:nvSpPr>
        <p:spPr>
          <a:xfrm>
            <a:off x="6096000" y="3682474"/>
            <a:ext cx="118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해결방안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F013B26-5820-F139-FF82-052CF4FA6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35" y="2352878"/>
            <a:ext cx="4598994" cy="359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D3A5-E28A-F447-8305-36693516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D83EB76-EAC1-77AD-4206-D1BC66589845}"/>
              </a:ext>
            </a:extLst>
          </p:cNvPr>
          <p:cNvSpPr txBox="1">
            <a:spLocks/>
          </p:cNvSpPr>
          <p:nvPr/>
        </p:nvSpPr>
        <p:spPr>
          <a:xfrm>
            <a:off x="4516333" y="944007"/>
            <a:ext cx="1230126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Loby.java</a:t>
            </a: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4233B-474C-63E6-0122-52F69A04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27" y="1749930"/>
            <a:ext cx="2219443" cy="1673297"/>
          </a:xfrm>
          <a:prstGeom prst="rect">
            <a:avLst/>
          </a:prstGeom>
        </p:spPr>
      </p:pic>
      <p:pic>
        <p:nvPicPr>
          <p:cNvPr id="10" name="그림 9" descr="스크린샷, 인간의 얼굴, 예술이(가) 표시된 사진&#10;&#10;자동 생성된 설명">
            <a:extLst>
              <a:ext uri="{FF2B5EF4-FFF2-40B4-BE49-F238E27FC236}">
                <a16:creationId xmlns:a16="http://schemas.microsoft.com/office/drawing/2014/main" id="{9613830E-6509-9103-BD42-6875CF7DC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0" y="759777"/>
            <a:ext cx="1774813" cy="365360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1F3368-AA38-CFB4-AE0B-E687FEDBAE7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508370" y="2586579"/>
            <a:ext cx="1903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980C4D-D8CC-4344-42B7-97877924880A}"/>
              </a:ext>
            </a:extLst>
          </p:cNvPr>
          <p:cNvSpPr txBox="1"/>
          <p:nvPr/>
        </p:nvSpPr>
        <p:spPr>
          <a:xfrm>
            <a:off x="6572623" y="2290730"/>
            <a:ext cx="1774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new RhythmGame7()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8A194-FAC9-FDE7-E383-2A94C9FC67D6}"/>
              </a:ext>
            </a:extLst>
          </p:cNvPr>
          <p:cNvSpPr txBox="1"/>
          <p:nvPr/>
        </p:nvSpPr>
        <p:spPr>
          <a:xfrm>
            <a:off x="4807991" y="3458340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Loby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8F97A-057C-8A05-337F-D4E61B025C06}"/>
              </a:ext>
            </a:extLst>
          </p:cNvPr>
          <p:cNvSpPr txBox="1"/>
          <p:nvPr/>
        </p:nvSpPr>
        <p:spPr>
          <a:xfrm>
            <a:off x="8162879" y="4413381"/>
            <a:ext cx="240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RhythmGame7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2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E521C53-0991-500D-9C2D-024FCFA9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13590E-F13C-90B5-4CF0-9EA5EE090685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RhythmGame1.java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4C0431-7B32-DDF7-F9B8-2C5869C8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123" y="3118448"/>
            <a:ext cx="1695908" cy="145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EC1FD6-49A8-652D-D073-D8A438CF2031}"/>
              </a:ext>
            </a:extLst>
          </p:cNvPr>
          <p:cNvSpPr txBox="1"/>
          <p:nvPr/>
        </p:nvSpPr>
        <p:spPr>
          <a:xfrm>
            <a:off x="838200" y="166575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KeyAdapter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활용하여 키보드 입력 확인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CA7FA-0089-94C5-DC25-92964CDD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13" y="2253204"/>
            <a:ext cx="2962688" cy="31817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24D88E-E587-4317-72BF-895615AF9D43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885501" y="3844101"/>
            <a:ext cx="1989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6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E521C53-0991-500D-9C2D-024FCFA9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설명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13590E-F13C-90B5-4CF0-9EA5EE090685}"/>
              </a:ext>
            </a:extLst>
          </p:cNvPr>
          <p:cNvSpPr txBox="1">
            <a:spLocks/>
          </p:cNvSpPr>
          <p:nvPr/>
        </p:nvSpPr>
        <p:spPr>
          <a:xfrm>
            <a:off x="4516332" y="944007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RhythmGame2.java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C1FD6-49A8-652D-D073-D8A438CF2031}"/>
              </a:ext>
            </a:extLst>
          </p:cNvPr>
          <p:cNvSpPr txBox="1"/>
          <p:nvPr/>
        </p:nvSpPr>
        <p:spPr>
          <a:xfrm>
            <a:off x="838199" y="1665751"/>
            <a:ext cx="76262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목표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배경제작과 키보드 입력 시 노드가 눌린 것 같이 보이도록 이벤트 제작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355C3-E6DC-FF78-E02E-B1134C23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92" y="944007"/>
            <a:ext cx="2759718" cy="564159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C53FAF3-BB23-A300-29D7-88121FC2E400}"/>
              </a:ext>
            </a:extLst>
          </p:cNvPr>
          <p:cNvSpPr txBox="1">
            <a:spLocks/>
          </p:cNvSpPr>
          <p:nvPr/>
        </p:nvSpPr>
        <p:spPr>
          <a:xfrm>
            <a:off x="6623109" y="6126022"/>
            <a:ext cx="1971412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ex)D</a:t>
            </a:r>
            <a:r>
              <a:rPr lang="ko-KR" altLang="en-US" sz="2000" dirty="0"/>
              <a:t>키 누른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7B18A-A2BC-7634-D27E-233FDB7414AD}"/>
              </a:ext>
            </a:extLst>
          </p:cNvPr>
          <p:cNvSpPr txBox="1"/>
          <p:nvPr/>
        </p:nvSpPr>
        <p:spPr>
          <a:xfrm>
            <a:off x="838198" y="2544485"/>
            <a:ext cx="762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Paint() </a:t>
            </a:r>
            <a:r>
              <a:rPr lang="ko-KR" altLang="en-US" dirty="0" err="1">
                <a:latin typeface="Consolas" panose="020B0609020204030204" pitchFamily="49" charset="0"/>
              </a:rPr>
              <a:t>오버라이드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B1BFB-D2FA-E12A-BA1D-5EA508A7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17" y="3823709"/>
            <a:ext cx="4782217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750DE6-4636-D24C-CC35-0D37106E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17" y="5043175"/>
            <a:ext cx="4363059" cy="714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038BE2-1539-6104-6C92-23F4B6CFD1E1}"/>
              </a:ext>
            </a:extLst>
          </p:cNvPr>
          <p:cNvSpPr/>
          <p:nvPr/>
        </p:nvSpPr>
        <p:spPr>
          <a:xfrm>
            <a:off x="2046914" y="5192249"/>
            <a:ext cx="545284" cy="234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778728-47E4-C8B3-0EAF-C57997143B7C}"/>
              </a:ext>
            </a:extLst>
          </p:cNvPr>
          <p:cNvSpPr/>
          <p:nvPr/>
        </p:nvSpPr>
        <p:spPr>
          <a:xfrm>
            <a:off x="1964422" y="4016318"/>
            <a:ext cx="545284" cy="2027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3D861549-DB07-50E0-E783-465F0F00F7B8}"/>
              </a:ext>
            </a:extLst>
          </p:cNvPr>
          <p:cNvSpPr/>
          <p:nvPr/>
        </p:nvSpPr>
        <p:spPr>
          <a:xfrm>
            <a:off x="838200" y="4248947"/>
            <a:ext cx="8086987" cy="157083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B50A6C2-81E5-BC15-B926-9BD06870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5"/>
            <a:ext cx="9910011" cy="934286"/>
          </a:xfrm>
        </p:spPr>
        <p:txBody>
          <a:bodyPr/>
          <a:lstStyle/>
          <a:p>
            <a:r>
              <a:rPr lang="ko-KR" altLang="en-US" dirty="0"/>
              <a:t> 문제와 해결방안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7AEB23-682A-5238-E13D-40CD5E4EDA53}"/>
              </a:ext>
            </a:extLst>
          </p:cNvPr>
          <p:cNvSpPr txBox="1">
            <a:spLocks/>
          </p:cNvSpPr>
          <p:nvPr/>
        </p:nvSpPr>
        <p:spPr>
          <a:xfrm>
            <a:off x="5363620" y="868128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RhythmGame2.java</a:t>
            </a:r>
            <a:endParaRPr lang="ko-KR" altLang="en-US" sz="2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6AB49A-706E-08AA-AA1B-094F4458BB48}"/>
              </a:ext>
            </a:extLst>
          </p:cNvPr>
          <p:cNvSpPr txBox="1">
            <a:spLocks/>
          </p:cNvSpPr>
          <p:nvPr/>
        </p:nvSpPr>
        <p:spPr>
          <a:xfrm>
            <a:off x="1118791" y="1666583"/>
            <a:ext cx="2236805" cy="33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문제 </a:t>
            </a:r>
            <a:r>
              <a:rPr lang="en-US" altLang="ko-KR" sz="2000" dirty="0"/>
              <a:t>: </a:t>
            </a:r>
            <a:r>
              <a:rPr lang="ko-KR" altLang="en-US" sz="2000" dirty="0"/>
              <a:t>화면 </a:t>
            </a:r>
            <a:r>
              <a:rPr lang="ko-KR" altLang="en-US" sz="2000" dirty="0" err="1"/>
              <a:t>깜빡거림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A76CA7-4E60-5C72-B16D-2925E390FAFC}"/>
              </a:ext>
            </a:extLst>
          </p:cNvPr>
          <p:cNvSpPr/>
          <p:nvPr/>
        </p:nvSpPr>
        <p:spPr>
          <a:xfrm>
            <a:off x="838200" y="2217597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DAA0DFAA-24ED-854A-3FEA-3575056206BD}"/>
              </a:ext>
            </a:extLst>
          </p:cNvPr>
          <p:cNvSpPr/>
          <p:nvPr/>
        </p:nvSpPr>
        <p:spPr>
          <a:xfrm>
            <a:off x="3405231" y="2217597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F055EC8-04FE-05C4-AC0A-5C17848AD054}"/>
              </a:ext>
            </a:extLst>
          </p:cNvPr>
          <p:cNvSpPr txBox="1">
            <a:spLocks/>
          </p:cNvSpPr>
          <p:nvPr/>
        </p:nvSpPr>
        <p:spPr>
          <a:xfrm>
            <a:off x="1250789" y="2430339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72B2EBF-D729-4428-9E32-4EA102A90C72}"/>
              </a:ext>
            </a:extLst>
          </p:cNvPr>
          <p:cNvSpPr txBox="1">
            <a:spLocks/>
          </p:cNvSpPr>
          <p:nvPr/>
        </p:nvSpPr>
        <p:spPr>
          <a:xfrm>
            <a:off x="3841458" y="2430340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/>
              <a:t>화면 출력</a:t>
            </a:r>
            <a:endParaRPr lang="ko-KR" altLang="en-US" sz="20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68418695-4769-1442-EECB-763583F5BC83}"/>
              </a:ext>
            </a:extLst>
          </p:cNvPr>
          <p:cNvSpPr/>
          <p:nvPr/>
        </p:nvSpPr>
        <p:spPr>
          <a:xfrm>
            <a:off x="5972262" y="2217597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47CAC91E-6702-086B-AF98-0095F00AA3C8}"/>
              </a:ext>
            </a:extLst>
          </p:cNvPr>
          <p:cNvSpPr/>
          <p:nvPr/>
        </p:nvSpPr>
        <p:spPr>
          <a:xfrm>
            <a:off x="8539293" y="2217597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EEFFFC7-7851-39DF-409F-BBC8C9ECA8A1}"/>
              </a:ext>
            </a:extLst>
          </p:cNvPr>
          <p:cNvSpPr txBox="1">
            <a:spLocks/>
          </p:cNvSpPr>
          <p:nvPr/>
        </p:nvSpPr>
        <p:spPr>
          <a:xfrm>
            <a:off x="6388656" y="2446188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528A920-9642-5844-26B3-E18B6A06FAA9}"/>
              </a:ext>
            </a:extLst>
          </p:cNvPr>
          <p:cNvSpPr txBox="1">
            <a:spLocks/>
          </p:cNvSpPr>
          <p:nvPr/>
        </p:nvSpPr>
        <p:spPr>
          <a:xfrm>
            <a:off x="8975520" y="2430340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/>
              <a:t>화면 출력</a:t>
            </a:r>
            <a:endParaRPr lang="ko-KR" altLang="en-US" sz="20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0AB4215-BF97-75C2-3360-AF14DC0B4A4C}"/>
              </a:ext>
            </a:extLst>
          </p:cNvPr>
          <p:cNvSpPr/>
          <p:nvPr/>
        </p:nvSpPr>
        <p:spPr>
          <a:xfrm>
            <a:off x="962897" y="4680658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CB3587D5-DAA7-E6FF-F4A1-582D06E4FC4E}"/>
              </a:ext>
            </a:extLst>
          </p:cNvPr>
          <p:cNvSpPr/>
          <p:nvPr/>
        </p:nvSpPr>
        <p:spPr>
          <a:xfrm>
            <a:off x="3529928" y="4680658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53CD663-B9E7-DA8C-3E4B-A7DE3570667D}"/>
              </a:ext>
            </a:extLst>
          </p:cNvPr>
          <p:cNvSpPr txBox="1">
            <a:spLocks/>
          </p:cNvSpPr>
          <p:nvPr/>
        </p:nvSpPr>
        <p:spPr>
          <a:xfrm>
            <a:off x="1375486" y="4893400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229A1398-CBDE-8617-2634-0482D83A8DE6}"/>
              </a:ext>
            </a:extLst>
          </p:cNvPr>
          <p:cNvSpPr txBox="1">
            <a:spLocks/>
          </p:cNvSpPr>
          <p:nvPr/>
        </p:nvSpPr>
        <p:spPr>
          <a:xfrm>
            <a:off x="3966155" y="4893401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F8959F2-E83B-56F2-811F-EAEBF2F7F5EF}"/>
              </a:ext>
            </a:extLst>
          </p:cNvPr>
          <p:cNvSpPr/>
          <p:nvPr/>
        </p:nvSpPr>
        <p:spPr>
          <a:xfrm>
            <a:off x="6096959" y="4680658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D60C0375-7293-0BED-BB53-CCDCC7064FC1}"/>
              </a:ext>
            </a:extLst>
          </p:cNvPr>
          <p:cNvSpPr/>
          <p:nvPr/>
        </p:nvSpPr>
        <p:spPr>
          <a:xfrm>
            <a:off x="8954550" y="4680658"/>
            <a:ext cx="2547198" cy="70741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A32A165B-F6DC-E4A5-0EA5-6577F2B7A4A7}"/>
              </a:ext>
            </a:extLst>
          </p:cNvPr>
          <p:cNvSpPr txBox="1">
            <a:spLocks/>
          </p:cNvSpPr>
          <p:nvPr/>
        </p:nvSpPr>
        <p:spPr>
          <a:xfrm>
            <a:off x="6513353" y="4909249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D412048B-F06F-2DDC-D088-9BCD1C172399}"/>
              </a:ext>
            </a:extLst>
          </p:cNvPr>
          <p:cNvSpPr txBox="1">
            <a:spLocks/>
          </p:cNvSpPr>
          <p:nvPr/>
        </p:nvSpPr>
        <p:spPr>
          <a:xfrm>
            <a:off x="9390777" y="4893401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/>
              <a:t>화면 출력</a:t>
            </a:r>
            <a:endParaRPr lang="ko-KR" altLang="en-US" sz="2000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409EFD7C-95E7-8A60-8F0E-C42E0E876208}"/>
              </a:ext>
            </a:extLst>
          </p:cNvPr>
          <p:cNvSpPr txBox="1">
            <a:spLocks/>
          </p:cNvSpPr>
          <p:nvPr/>
        </p:nvSpPr>
        <p:spPr>
          <a:xfrm>
            <a:off x="3314338" y="5997434"/>
            <a:ext cx="2653199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/>
              <a:t>메모리상에 </a:t>
            </a:r>
            <a:r>
              <a:rPr lang="ko-KR" altLang="en-US" sz="2000" dirty="0" err="1"/>
              <a:t>그림그리기</a:t>
            </a:r>
            <a:endParaRPr lang="ko-KR" altLang="en-US" sz="2000" dirty="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CAE681B8-B05B-6EC5-B53D-09FF892BAA12}"/>
              </a:ext>
            </a:extLst>
          </p:cNvPr>
          <p:cNvSpPr txBox="1">
            <a:spLocks/>
          </p:cNvSpPr>
          <p:nvPr/>
        </p:nvSpPr>
        <p:spPr>
          <a:xfrm>
            <a:off x="1118791" y="3591824"/>
            <a:ext cx="3201539" cy="38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문제 해결 </a:t>
            </a:r>
            <a:r>
              <a:rPr lang="en-US" altLang="ko-KR" sz="2000" dirty="0"/>
              <a:t>- </a:t>
            </a:r>
            <a:r>
              <a:rPr lang="ko-KR" altLang="en-US" sz="2000" dirty="0"/>
              <a:t>더블 </a:t>
            </a:r>
            <a:r>
              <a:rPr lang="ko-KR" altLang="en-US" sz="2000" dirty="0" err="1"/>
              <a:t>버퍼링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37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5CD487-945B-7496-7F66-396C1DFBA424}"/>
              </a:ext>
            </a:extLst>
          </p:cNvPr>
          <p:cNvCxnSpPr>
            <a:cxnSpLocks/>
          </p:cNvCxnSpPr>
          <p:nvPr/>
        </p:nvCxnSpPr>
        <p:spPr>
          <a:xfrm>
            <a:off x="5980482" y="4984077"/>
            <a:ext cx="1316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7002604F-9630-A045-5988-4939059F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5"/>
            <a:ext cx="9910011" cy="934286"/>
          </a:xfrm>
        </p:spPr>
        <p:txBody>
          <a:bodyPr/>
          <a:lstStyle/>
          <a:p>
            <a:r>
              <a:rPr lang="ko-KR" altLang="en-US" dirty="0"/>
              <a:t> 문제와 해결방안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F171EB-62A2-25E0-915C-B725A497467A}"/>
              </a:ext>
            </a:extLst>
          </p:cNvPr>
          <p:cNvSpPr txBox="1">
            <a:spLocks/>
          </p:cNvSpPr>
          <p:nvPr/>
        </p:nvSpPr>
        <p:spPr>
          <a:xfrm>
            <a:off x="5363620" y="868128"/>
            <a:ext cx="2236805" cy="459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RhythmGame2.java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E7C14-9AAA-20CF-469D-4912FB6EE958}"/>
              </a:ext>
            </a:extLst>
          </p:cNvPr>
          <p:cNvSpPr/>
          <p:nvPr/>
        </p:nvSpPr>
        <p:spPr>
          <a:xfrm>
            <a:off x="1026367" y="1595535"/>
            <a:ext cx="5189875" cy="3200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F63B76-C693-F565-D033-2F0B2B757302}"/>
              </a:ext>
            </a:extLst>
          </p:cNvPr>
          <p:cNvSpPr/>
          <p:nvPr/>
        </p:nvSpPr>
        <p:spPr>
          <a:xfrm>
            <a:off x="1026367" y="4803497"/>
            <a:ext cx="5189875" cy="12605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71717D-A832-D631-F231-90AB4786E246}"/>
              </a:ext>
            </a:extLst>
          </p:cNvPr>
          <p:cNvCxnSpPr/>
          <p:nvPr/>
        </p:nvCxnSpPr>
        <p:spPr>
          <a:xfrm flipV="1">
            <a:off x="6216242" y="1669409"/>
            <a:ext cx="1384183" cy="17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343539C-38E5-C45A-B4BF-D8D4DD852C9E}"/>
              </a:ext>
            </a:extLst>
          </p:cNvPr>
          <p:cNvSpPr/>
          <p:nvPr/>
        </p:nvSpPr>
        <p:spPr>
          <a:xfrm>
            <a:off x="7051661" y="1509910"/>
            <a:ext cx="2522257" cy="3595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8F62B-963E-87A9-680C-B1867A5005DC}"/>
              </a:ext>
            </a:extLst>
          </p:cNvPr>
          <p:cNvSpPr txBox="1"/>
          <p:nvPr/>
        </p:nvSpPr>
        <p:spPr>
          <a:xfrm>
            <a:off x="7137632" y="1484743"/>
            <a:ext cx="235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doubleBuffer</a:t>
            </a:r>
            <a:r>
              <a:rPr lang="en-US" altLang="ko-KR" dirty="0"/>
              <a:t> </a:t>
            </a:r>
            <a:r>
              <a:rPr lang="ko-KR" altLang="en-US" dirty="0"/>
              <a:t>미사용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E1C2D1-3AC8-72C9-B307-5E659FB2CA44}"/>
              </a:ext>
            </a:extLst>
          </p:cNvPr>
          <p:cNvSpPr/>
          <p:nvPr/>
        </p:nvSpPr>
        <p:spPr>
          <a:xfrm>
            <a:off x="6983949" y="4804302"/>
            <a:ext cx="2522257" cy="3595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8CE4E-11E1-2696-945A-5E75982110F0}"/>
              </a:ext>
            </a:extLst>
          </p:cNvPr>
          <p:cNvSpPr txBox="1"/>
          <p:nvPr/>
        </p:nvSpPr>
        <p:spPr>
          <a:xfrm>
            <a:off x="7137632" y="4783352"/>
            <a:ext cx="235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doubleBuffer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2C7807-A1D6-BE84-8421-44348013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49" y="1327709"/>
            <a:ext cx="5511646" cy="481807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A1456D-1B9C-B0A7-1955-AEED4F43A1F2}"/>
              </a:ext>
            </a:extLst>
          </p:cNvPr>
          <p:cNvSpPr/>
          <p:nvPr/>
        </p:nvSpPr>
        <p:spPr>
          <a:xfrm>
            <a:off x="1199626" y="1595535"/>
            <a:ext cx="5102587" cy="31262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2CF18A-5D90-A2AE-24FC-CE40C2FDD553}"/>
              </a:ext>
            </a:extLst>
          </p:cNvPr>
          <p:cNvSpPr/>
          <p:nvPr/>
        </p:nvSpPr>
        <p:spPr>
          <a:xfrm>
            <a:off x="1199626" y="4721777"/>
            <a:ext cx="5102587" cy="7042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B2F5CD-93BD-C700-9A6B-A2CB39C2BC00}"/>
              </a:ext>
            </a:extLst>
          </p:cNvPr>
          <p:cNvSpPr/>
          <p:nvPr/>
        </p:nvSpPr>
        <p:spPr>
          <a:xfrm>
            <a:off x="993413" y="5910802"/>
            <a:ext cx="5102587" cy="2153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7FD148-489C-DA7A-419A-5F91C277305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096000" y="6018452"/>
            <a:ext cx="1200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1D167EA-FA50-4C8E-6A07-CBBC4F41D4EB}"/>
              </a:ext>
            </a:extLst>
          </p:cNvPr>
          <p:cNvSpPr/>
          <p:nvPr/>
        </p:nvSpPr>
        <p:spPr>
          <a:xfrm>
            <a:off x="6983949" y="5810097"/>
            <a:ext cx="2522257" cy="3595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F71BA-56BB-9FA5-A6F1-71FAE6C52D07}"/>
              </a:ext>
            </a:extLst>
          </p:cNvPr>
          <p:cNvSpPr txBox="1"/>
          <p:nvPr/>
        </p:nvSpPr>
        <p:spPr>
          <a:xfrm>
            <a:off x="7137630" y="5808076"/>
            <a:ext cx="235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5F9D8-5A5A-0DB3-4229-9744FA22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54" y="2278932"/>
            <a:ext cx="5410955" cy="22291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DE7ACE-2D5C-3A83-138A-023497E207CF}"/>
              </a:ext>
            </a:extLst>
          </p:cNvPr>
          <p:cNvSpPr/>
          <p:nvPr/>
        </p:nvSpPr>
        <p:spPr>
          <a:xfrm>
            <a:off x="6824773" y="2803095"/>
            <a:ext cx="3208460" cy="4237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0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291</Words>
  <Application>Microsoft Office PowerPoint</Application>
  <PresentationFormat>와이드스크린</PresentationFormat>
  <Paragraphs>87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Consolas</vt:lpstr>
      <vt:lpstr>Office 테마</vt:lpstr>
      <vt:lpstr>자바 최종프로젝트</vt:lpstr>
      <vt:lpstr>1.계획서 설명</vt:lpstr>
      <vt:lpstr>프로그램 설명</vt:lpstr>
      <vt:lpstr> 문제와 해결방안</vt:lpstr>
      <vt:lpstr>프로그램 설명</vt:lpstr>
      <vt:lpstr>프로그램 설명</vt:lpstr>
      <vt:lpstr>프로그램 설명</vt:lpstr>
      <vt:lpstr> 문제와 해결방안</vt:lpstr>
      <vt:lpstr> 문제와 해결방안</vt:lpstr>
      <vt:lpstr>프로그램 설명</vt:lpstr>
      <vt:lpstr>프로그램 설명</vt:lpstr>
      <vt:lpstr>프로그램 설명</vt:lpstr>
      <vt:lpstr>프로그램 설명</vt:lpstr>
      <vt:lpstr>프로그램 설명</vt:lpstr>
      <vt:lpstr>프로그램 설명</vt:lpstr>
      <vt:lpstr>프로그램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최종프로젝트</dc:title>
  <dc:creator>윤중선</dc:creator>
  <cp:lastModifiedBy>윤중선</cp:lastModifiedBy>
  <cp:revision>18</cp:revision>
  <dcterms:created xsi:type="dcterms:W3CDTF">2023-12-14T12:53:41Z</dcterms:created>
  <dcterms:modified xsi:type="dcterms:W3CDTF">2023-12-17T16:00:04Z</dcterms:modified>
</cp:coreProperties>
</file>