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08" r:id="rId3"/>
    <p:sldId id="333" r:id="rId4"/>
    <p:sldId id="309" r:id="rId5"/>
    <p:sldId id="334" r:id="rId6"/>
    <p:sldId id="342" r:id="rId7"/>
    <p:sldId id="335" r:id="rId8"/>
    <p:sldId id="336" r:id="rId9"/>
    <p:sldId id="337" r:id="rId10"/>
    <p:sldId id="338" r:id="rId11"/>
    <p:sldId id="339" r:id="rId12"/>
    <p:sldId id="340" r:id="rId13"/>
    <p:sldId id="353" r:id="rId14"/>
    <p:sldId id="344" r:id="rId15"/>
    <p:sldId id="345" r:id="rId16"/>
    <p:sldId id="348" r:id="rId17"/>
    <p:sldId id="346" r:id="rId18"/>
    <p:sldId id="350" r:id="rId19"/>
    <p:sldId id="352" r:id="rId20"/>
    <p:sldId id="349" r:id="rId21"/>
    <p:sldId id="351" r:id="rId22"/>
    <p:sldId id="354" r:id="rId23"/>
    <p:sldId id="358" r:id="rId24"/>
    <p:sldId id="355" r:id="rId25"/>
    <p:sldId id="356" r:id="rId26"/>
    <p:sldId id="357" r:id="rId2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4400" kern="1200">
        <a:solidFill>
          <a:srgbClr val="2C3A50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4400" kern="1200">
        <a:solidFill>
          <a:srgbClr val="2C3A50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4400" kern="1200">
        <a:solidFill>
          <a:srgbClr val="2C3A50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4400" kern="1200">
        <a:solidFill>
          <a:srgbClr val="2C3A50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4742"/>
    <a:srgbClr val="F0F0F0"/>
    <a:srgbClr val="4ED1A1"/>
    <a:srgbClr val="080FCC"/>
    <a:srgbClr val="2C3A50"/>
    <a:srgbClr val="523237"/>
    <a:srgbClr val="858C98"/>
    <a:srgbClr val="FFFFFF"/>
    <a:srgbClr val="788FB4"/>
    <a:srgbClr val="AAAF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1A0D99-2E82-4511-BC54-DAD6A20EF27A}" v="499" dt="2019-03-11T15:19:42.4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4660"/>
  </p:normalViewPr>
  <p:slideViewPr>
    <p:cSldViewPr>
      <p:cViewPr varScale="1">
        <p:scale>
          <a:sx n="108" d="100"/>
          <a:sy n="108" d="100"/>
        </p:scale>
        <p:origin x="202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1b29c890-eac1-4e71-9405-787b0537efbb" providerId="ADAL" clId="{03B3785B-5F4A-4CC1-8C49-E409DE5189D3}"/>
    <pc:docChg chg="undo custSel addSld delSld modSld">
      <pc:chgData name=" " userId="1b29c890-eac1-4e71-9405-787b0537efbb" providerId="ADAL" clId="{03B3785B-5F4A-4CC1-8C49-E409DE5189D3}" dt="2019-03-04T13:39:05.868" v="2461" actId="1076"/>
      <pc:docMkLst>
        <pc:docMk/>
      </pc:docMkLst>
      <pc:sldChg chg="modSp">
        <pc:chgData name=" " userId="1b29c890-eac1-4e71-9405-787b0537efbb" providerId="ADAL" clId="{03B3785B-5F4A-4CC1-8C49-E409DE5189D3}" dt="2019-03-04T13:07:07.294" v="2273"/>
        <pc:sldMkLst>
          <pc:docMk/>
          <pc:sldMk cId="0" sldId="256"/>
        </pc:sldMkLst>
        <pc:spChg chg="mod">
          <ac:chgData name=" " userId="1b29c890-eac1-4e71-9405-787b0537efbb" providerId="ADAL" clId="{03B3785B-5F4A-4CC1-8C49-E409DE5189D3}" dt="2019-03-04T01:58:29.267" v="51" actId="20577"/>
          <ac:spMkLst>
            <pc:docMk/>
            <pc:sldMk cId="0" sldId="256"/>
            <ac:spMk id="3074" creationId="{489DB435-D685-4F07-823C-04323987420D}"/>
          </ac:spMkLst>
        </pc:spChg>
        <pc:spChg chg="mod">
          <ac:chgData name=" " userId="1b29c890-eac1-4e71-9405-787b0537efbb" providerId="ADAL" clId="{03B3785B-5F4A-4CC1-8C49-E409DE5189D3}" dt="2019-03-04T13:07:07.294" v="2273"/>
          <ac:spMkLst>
            <pc:docMk/>
            <pc:sldMk cId="0" sldId="256"/>
            <ac:spMk id="3075" creationId="{35A600DD-21FE-4F3D-80A6-4511E17EB0E2}"/>
          </ac:spMkLst>
        </pc:spChg>
      </pc:sldChg>
    </pc:docChg>
  </pc:docChgLst>
  <pc:docChgLst>
    <pc:chgData name=" " userId="1b29c890-eac1-4e71-9405-787b0537efbb" providerId="ADAL" clId="{E61A0D99-2E82-4511-BC54-DAD6A20EF27A}"/>
    <pc:docChg chg="undo custSel addSld delSld modSld sldOrd">
      <pc:chgData name=" " userId="1b29c890-eac1-4e71-9405-787b0537efbb" providerId="ADAL" clId="{E61A0D99-2E82-4511-BC54-DAD6A20EF27A}" dt="2019-03-11T15:20:19.290" v="5699" actId="2696"/>
      <pc:docMkLst>
        <pc:docMk/>
      </pc:docMkLst>
      <pc:sldChg chg="modSp">
        <pc:chgData name=" " userId="1b29c890-eac1-4e71-9405-787b0537efbb" providerId="ADAL" clId="{E61A0D99-2E82-4511-BC54-DAD6A20EF27A}" dt="2019-03-07T01:02:27.246" v="3144" actId="20577"/>
        <pc:sldMkLst>
          <pc:docMk/>
          <pc:sldMk cId="0" sldId="256"/>
        </pc:sldMkLst>
        <pc:spChg chg="mod">
          <ac:chgData name=" " userId="1b29c890-eac1-4e71-9405-787b0537efbb" providerId="ADAL" clId="{E61A0D99-2E82-4511-BC54-DAD6A20EF27A}" dt="2019-03-07T01:02:27.246" v="3144" actId="20577"/>
          <ac:spMkLst>
            <pc:docMk/>
            <pc:sldMk cId="0" sldId="256"/>
            <ac:spMk id="3074" creationId="{489DB435-D685-4F07-823C-04323987420D}"/>
          </ac:spMkLst>
        </pc:spChg>
      </pc:sldChg>
      <pc:sldChg chg="addSp delSp modSp">
        <pc:chgData name=" " userId="1b29c890-eac1-4e71-9405-787b0537efbb" providerId="ADAL" clId="{E61A0D99-2E82-4511-BC54-DAD6A20EF27A}" dt="2019-03-06T12:39:45.576" v="26" actId="478"/>
        <pc:sldMkLst>
          <pc:docMk/>
          <pc:sldMk cId="2390639327" sldId="308"/>
        </pc:sldMkLst>
        <pc:spChg chg="add mod ord">
          <ac:chgData name=" " userId="1b29c890-eac1-4e71-9405-787b0537efbb" providerId="ADAL" clId="{E61A0D99-2E82-4511-BC54-DAD6A20EF27A}" dt="2019-03-06T12:39:38.500" v="24" actId="207"/>
          <ac:spMkLst>
            <pc:docMk/>
            <pc:sldMk cId="2390639327" sldId="308"/>
            <ac:spMk id="2" creationId="{D9F0A4F8-528F-4AC0-9B0A-ECBCF38AE4B9}"/>
          </ac:spMkLst>
        </pc:spChg>
        <pc:spChg chg="del">
          <ac:chgData name=" " userId="1b29c890-eac1-4e71-9405-787b0537efbb" providerId="ADAL" clId="{E61A0D99-2E82-4511-BC54-DAD6A20EF27A}" dt="2019-03-06T12:38:02.704" v="16" actId="478"/>
          <ac:spMkLst>
            <pc:docMk/>
            <pc:sldMk cId="2390639327" sldId="308"/>
            <ac:spMk id="5" creationId="{3807508E-00D3-4F54-8FDE-9F4B7266E923}"/>
          </ac:spMkLst>
        </pc:spChg>
        <pc:spChg chg="del mod">
          <ac:chgData name=" " userId="1b29c890-eac1-4e71-9405-787b0537efbb" providerId="ADAL" clId="{E61A0D99-2E82-4511-BC54-DAD6A20EF27A}" dt="2019-03-06T12:39:45.576" v="26" actId="478"/>
          <ac:spMkLst>
            <pc:docMk/>
            <pc:sldMk cId="2390639327" sldId="308"/>
            <ac:spMk id="4098" creationId="{DCD38996-A26C-470C-B8F2-2005B773E7B8}"/>
          </ac:spMkLst>
        </pc:spChg>
        <pc:grpChg chg="del">
          <ac:chgData name=" " userId="1b29c890-eac1-4e71-9405-787b0537efbb" providerId="ADAL" clId="{E61A0D99-2E82-4511-BC54-DAD6A20EF27A}" dt="2019-03-06T12:38:02.704" v="16" actId="478"/>
          <ac:grpSpMkLst>
            <pc:docMk/>
            <pc:sldMk cId="2390639327" sldId="308"/>
            <ac:grpSpMk id="6" creationId="{8285A5B7-AF90-499B-BF08-3AED3815B828}"/>
          </ac:grpSpMkLst>
        </pc:grpChg>
        <pc:picChg chg="add del mod">
          <ac:chgData name=" " userId="1b29c890-eac1-4e71-9405-787b0537efbb" providerId="ADAL" clId="{E61A0D99-2E82-4511-BC54-DAD6A20EF27A}" dt="2019-03-06T12:39:17.156" v="20" actId="478"/>
          <ac:picMkLst>
            <pc:docMk/>
            <pc:sldMk cId="2390639327" sldId="308"/>
            <ac:picMk id="1026" creationId="{F5008A9E-CF6C-4B2A-90A4-0FB42948A59C}"/>
          </ac:picMkLst>
        </pc:picChg>
        <pc:picChg chg="add">
          <ac:chgData name=" " userId="1b29c890-eac1-4e71-9405-787b0537efbb" providerId="ADAL" clId="{E61A0D99-2E82-4511-BC54-DAD6A20EF27A}" dt="2019-03-06T12:39:17.986" v="21"/>
          <ac:picMkLst>
            <pc:docMk/>
            <pc:sldMk cId="2390639327" sldId="308"/>
            <ac:picMk id="1028" creationId="{4279E318-C42D-43E3-8AEC-B84B9AEA7691}"/>
          </ac:picMkLst>
        </pc:picChg>
      </pc:sldChg>
      <pc:sldChg chg="addSp delSp modSp">
        <pc:chgData name=" " userId="1b29c890-eac1-4e71-9405-787b0537efbb" providerId="ADAL" clId="{E61A0D99-2E82-4511-BC54-DAD6A20EF27A}" dt="2019-03-07T00:13:55.072" v="2711" actId="20577"/>
        <pc:sldMkLst>
          <pc:docMk/>
          <pc:sldMk cId="2194644306" sldId="309"/>
        </pc:sldMkLst>
        <pc:spChg chg="add del mod">
          <ac:chgData name=" " userId="1b29c890-eac1-4e71-9405-787b0537efbb" providerId="ADAL" clId="{E61A0D99-2E82-4511-BC54-DAD6A20EF27A}" dt="2019-03-06T12:46:29.435" v="275" actId="478"/>
          <ac:spMkLst>
            <pc:docMk/>
            <pc:sldMk cId="2194644306" sldId="309"/>
            <ac:spMk id="2" creationId="{9A7AE287-1D92-4F96-8696-F3DE87D44F63}"/>
          </ac:spMkLst>
        </pc:spChg>
        <pc:spChg chg="add mod">
          <ac:chgData name=" " userId="1b29c890-eac1-4e71-9405-787b0537efbb" providerId="ADAL" clId="{E61A0D99-2E82-4511-BC54-DAD6A20EF27A}" dt="2019-03-06T12:54:40.909" v="787" actId="164"/>
          <ac:spMkLst>
            <pc:docMk/>
            <pc:sldMk cId="2194644306" sldId="309"/>
            <ac:spMk id="3" creationId="{E38D8D76-E2DA-49DF-96EE-2414173601C8}"/>
          </ac:spMkLst>
        </pc:spChg>
        <pc:spChg chg="del">
          <ac:chgData name=" " userId="1b29c890-eac1-4e71-9405-787b0537efbb" providerId="ADAL" clId="{E61A0D99-2E82-4511-BC54-DAD6A20EF27A}" dt="2019-03-06T12:41:23.382" v="38" actId="478"/>
          <ac:spMkLst>
            <pc:docMk/>
            <pc:sldMk cId="2194644306" sldId="309"/>
            <ac:spMk id="5" creationId="{3807508E-00D3-4F54-8FDE-9F4B7266E923}"/>
          </ac:spMkLst>
        </pc:spChg>
        <pc:spChg chg="add mod">
          <ac:chgData name=" " userId="1b29c890-eac1-4e71-9405-787b0537efbb" providerId="ADAL" clId="{E61A0D99-2E82-4511-BC54-DAD6A20EF27A}" dt="2019-03-06T12:54:40.909" v="787" actId="164"/>
          <ac:spMkLst>
            <pc:docMk/>
            <pc:sldMk cId="2194644306" sldId="309"/>
            <ac:spMk id="16" creationId="{EF60C296-5907-4CB7-A36F-613F6F272D0B}"/>
          </ac:spMkLst>
        </pc:spChg>
        <pc:spChg chg="add mod">
          <ac:chgData name=" " userId="1b29c890-eac1-4e71-9405-787b0537efbb" providerId="ADAL" clId="{E61A0D99-2E82-4511-BC54-DAD6A20EF27A}" dt="2019-03-06T12:54:39.630" v="786" actId="164"/>
          <ac:spMkLst>
            <pc:docMk/>
            <pc:sldMk cId="2194644306" sldId="309"/>
            <ac:spMk id="17" creationId="{B6FB96A9-FF28-4997-A49A-BA2A5C5EC05B}"/>
          </ac:spMkLst>
        </pc:spChg>
        <pc:spChg chg="add mod">
          <ac:chgData name=" " userId="1b29c890-eac1-4e71-9405-787b0537efbb" providerId="ADAL" clId="{E61A0D99-2E82-4511-BC54-DAD6A20EF27A}" dt="2019-03-06T12:54:39.630" v="786" actId="164"/>
          <ac:spMkLst>
            <pc:docMk/>
            <pc:sldMk cId="2194644306" sldId="309"/>
            <ac:spMk id="18" creationId="{1969830D-9E8D-40D4-8A9B-F9C8EFF4738C}"/>
          </ac:spMkLst>
        </pc:spChg>
        <pc:spChg chg="add mod">
          <ac:chgData name=" " userId="1b29c890-eac1-4e71-9405-787b0537efbb" providerId="ADAL" clId="{E61A0D99-2E82-4511-BC54-DAD6A20EF27A}" dt="2019-03-06T12:54:38.184" v="785" actId="164"/>
          <ac:spMkLst>
            <pc:docMk/>
            <pc:sldMk cId="2194644306" sldId="309"/>
            <ac:spMk id="19" creationId="{98B11C7F-BEF7-4BEB-9CBA-FFF7C287E671}"/>
          </ac:spMkLst>
        </pc:spChg>
        <pc:spChg chg="add mod">
          <ac:chgData name=" " userId="1b29c890-eac1-4e71-9405-787b0537efbb" providerId="ADAL" clId="{E61A0D99-2E82-4511-BC54-DAD6A20EF27A}" dt="2019-03-06T12:54:38.184" v="785" actId="164"/>
          <ac:spMkLst>
            <pc:docMk/>
            <pc:sldMk cId="2194644306" sldId="309"/>
            <ac:spMk id="20" creationId="{94336292-F364-44C7-A604-A1E50A881D32}"/>
          </ac:spMkLst>
        </pc:spChg>
        <pc:spChg chg="add mod">
          <ac:chgData name=" " userId="1b29c890-eac1-4e71-9405-787b0537efbb" providerId="ADAL" clId="{E61A0D99-2E82-4511-BC54-DAD6A20EF27A}" dt="2019-03-07T00:13:32.937" v="2693" actId="164"/>
          <ac:spMkLst>
            <pc:docMk/>
            <pc:sldMk cId="2194644306" sldId="309"/>
            <ac:spMk id="22" creationId="{ACEDB429-144A-415C-BB55-4B1BABE0A420}"/>
          </ac:spMkLst>
        </pc:spChg>
        <pc:spChg chg="add mod">
          <ac:chgData name=" " userId="1b29c890-eac1-4e71-9405-787b0537efbb" providerId="ADAL" clId="{E61A0D99-2E82-4511-BC54-DAD6A20EF27A}" dt="2019-03-07T00:13:55.072" v="2711" actId="20577"/>
          <ac:spMkLst>
            <pc:docMk/>
            <pc:sldMk cId="2194644306" sldId="309"/>
            <ac:spMk id="23" creationId="{4DBE7C30-C538-4633-A81D-5CF6311087F7}"/>
          </ac:spMkLst>
        </pc:spChg>
        <pc:spChg chg="add mod">
          <ac:chgData name=" " userId="1b29c890-eac1-4e71-9405-787b0537efbb" providerId="ADAL" clId="{E61A0D99-2E82-4511-BC54-DAD6A20EF27A}" dt="2019-03-07T00:13:35.099" v="2694" actId="164"/>
          <ac:spMkLst>
            <pc:docMk/>
            <pc:sldMk cId="2194644306" sldId="309"/>
            <ac:spMk id="24" creationId="{09A40C50-3134-40D5-B44B-B40C44C0A2B2}"/>
          </ac:spMkLst>
        </pc:spChg>
        <pc:spChg chg="add mod">
          <ac:chgData name=" " userId="1b29c890-eac1-4e71-9405-787b0537efbb" providerId="ADAL" clId="{E61A0D99-2E82-4511-BC54-DAD6A20EF27A}" dt="2019-03-07T00:13:35.099" v="2694" actId="164"/>
          <ac:spMkLst>
            <pc:docMk/>
            <pc:sldMk cId="2194644306" sldId="309"/>
            <ac:spMk id="25" creationId="{5F6114C5-755C-446D-8169-60250AC39919}"/>
          </ac:spMkLst>
        </pc:spChg>
        <pc:spChg chg="mod">
          <ac:chgData name=" " userId="1b29c890-eac1-4e71-9405-787b0537efbb" providerId="ADAL" clId="{E61A0D99-2E82-4511-BC54-DAD6A20EF27A}" dt="2019-03-06T12:39:55.583" v="36" actId="20577"/>
          <ac:spMkLst>
            <pc:docMk/>
            <pc:sldMk cId="2194644306" sldId="309"/>
            <ac:spMk id="4098" creationId="{DCD38996-A26C-470C-B8F2-2005B773E7B8}"/>
          </ac:spMkLst>
        </pc:spChg>
        <pc:grpChg chg="add mod">
          <ac:chgData name=" " userId="1b29c890-eac1-4e71-9405-787b0537efbb" providerId="ADAL" clId="{E61A0D99-2E82-4511-BC54-DAD6A20EF27A}" dt="2019-03-07T00:13:46.242" v="2698" actId="552"/>
          <ac:grpSpMkLst>
            <pc:docMk/>
            <pc:sldMk cId="2194644306" sldId="309"/>
            <ac:grpSpMk id="2" creationId="{03A9FC03-52B8-47EE-97F9-B78797038BA1}"/>
          </ac:grpSpMkLst>
        </pc:grpChg>
        <pc:grpChg chg="add mod">
          <ac:chgData name=" " userId="1b29c890-eac1-4e71-9405-787b0537efbb" providerId="ADAL" clId="{E61A0D99-2E82-4511-BC54-DAD6A20EF27A}" dt="2019-03-07T00:13:46.242" v="2698" actId="552"/>
          <ac:grpSpMkLst>
            <pc:docMk/>
            <pc:sldMk cId="2194644306" sldId="309"/>
            <ac:grpSpMk id="4" creationId="{2FB3592F-6D38-499A-8651-37391F76AD0F}"/>
          </ac:grpSpMkLst>
        </pc:grpChg>
        <pc:grpChg chg="del">
          <ac:chgData name=" " userId="1b29c890-eac1-4e71-9405-787b0537efbb" providerId="ADAL" clId="{E61A0D99-2E82-4511-BC54-DAD6A20EF27A}" dt="2019-03-06T12:39:59.433" v="37" actId="478"/>
          <ac:grpSpMkLst>
            <pc:docMk/>
            <pc:sldMk cId="2194644306" sldId="309"/>
            <ac:grpSpMk id="6" creationId="{8285A5B7-AF90-499B-BF08-3AED3815B828}"/>
          </ac:grpSpMkLst>
        </pc:grpChg>
        <pc:grpChg chg="del">
          <ac:chgData name=" " userId="1b29c890-eac1-4e71-9405-787b0537efbb" providerId="ADAL" clId="{E61A0D99-2E82-4511-BC54-DAD6A20EF27A}" dt="2019-03-06T12:39:59.433" v="37" actId="478"/>
          <ac:grpSpMkLst>
            <pc:docMk/>
            <pc:sldMk cId="2194644306" sldId="309"/>
            <ac:grpSpMk id="8" creationId="{D50E8A43-2955-4708-82D6-30C5A0776E31}"/>
          </ac:grpSpMkLst>
        </pc:grpChg>
        <pc:grpChg chg="del">
          <ac:chgData name=" " userId="1b29c890-eac1-4e71-9405-787b0537efbb" providerId="ADAL" clId="{E61A0D99-2E82-4511-BC54-DAD6A20EF27A}" dt="2019-03-06T12:39:59.433" v="37" actId="478"/>
          <ac:grpSpMkLst>
            <pc:docMk/>
            <pc:sldMk cId="2194644306" sldId="309"/>
            <ac:grpSpMk id="11" creationId="{9FFB361F-0C3F-4239-A4D4-DADE1544501F}"/>
          </ac:grpSpMkLst>
        </pc:grpChg>
        <pc:grpChg chg="add mod">
          <ac:chgData name=" " userId="1b29c890-eac1-4e71-9405-787b0537efbb" providerId="ADAL" clId="{E61A0D99-2E82-4511-BC54-DAD6A20EF27A}" dt="2019-03-07T00:13:46.242" v="2698" actId="552"/>
          <ac:grpSpMkLst>
            <pc:docMk/>
            <pc:sldMk cId="2194644306" sldId="309"/>
            <ac:grpSpMk id="14" creationId="{0F05EFC4-0EB7-4B40-A876-7DFB980A6C00}"/>
          </ac:grpSpMkLst>
        </pc:grpChg>
        <pc:grpChg chg="add mod">
          <ac:chgData name=" " userId="1b29c890-eac1-4e71-9405-787b0537efbb" providerId="ADAL" clId="{E61A0D99-2E82-4511-BC54-DAD6A20EF27A}" dt="2019-03-07T00:13:46.242" v="2698" actId="552"/>
          <ac:grpSpMkLst>
            <pc:docMk/>
            <pc:sldMk cId="2194644306" sldId="309"/>
            <ac:grpSpMk id="15" creationId="{6B8982BD-E0E5-4DF9-A1A6-04692F7970FA}"/>
          </ac:grpSpMkLst>
        </pc:grpChg>
        <pc:grpChg chg="add mod">
          <ac:chgData name=" " userId="1b29c890-eac1-4e71-9405-787b0537efbb" providerId="ADAL" clId="{E61A0D99-2E82-4511-BC54-DAD6A20EF27A}" dt="2019-03-07T00:13:46.242" v="2698" actId="552"/>
          <ac:grpSpMkLst>
            <pc:docMk/>
            <pc:sldMk cId="2194644306" sldId="309"/>
            <ac:grpSpMk id="21" creationId="{BB81D1BF-38C6-4A43-952E-ED22B3CCADE0}"/>
          </ac:grpSpMkLst>
        </pc:grpChg>
        <pc:grpChg chg="add mod">
          <ac:chgData name=" " userId="1b29c890-eac1-4e71-9405-787b0537efbb" providerId="ADAL" clId="{E61A0D99-2E82-4511-BC54-DAD6A20EF27A}" dt="2019-03-07T00:13:37.456" v="2696" actId="571"/>
          <ac:grpSpMkLst>
            <pc:docMk/>
            <pc:sldMk cId="2194644306" sldId="309"/>
            <ac:grpSpMk id="26" creationId="{A0AD98B9-16DD-49FC-B648-1F277360D001}"/>
          </ac:grpSpMkLst>
        </pc:grpChg>
        <pc:grpChg chg="add mod">
          <ac:chgData name=" " userId="1b29c890-eac1-4e71-9405-787b0537efbb" providerId="ADAL" clId="{E61A0D99-2E82-4511-BC54-DAD6A20EF27A}" dt="2019-03-07T00:13:37.456" v="2696" actId="571"/>
          <ac:grpSpMkLst>
            <pc:docMk/>
            <pc:sldMk cId="2194644306" sldId="309"/>
            <ac:grpSpMk id="29" creationId="{DE64BD18-D339-41DC-BDD0-15756C4867C5}"/>
          </ac:grpSpMkLst>
        </pc:grpChg>
        <pc:grpChg chg="add mod">
          <ac:chgData name=" " userId="1b29c890-eac1-4e71-9405-787b0537efbb" providerId="ADAL" clId="{E61A0D99-2E82-4511-BC54-DAD6A20EF27A}" dt="2019-03-07T00:13:37.456" v="2696" actId="571"/>
          <ac:grpSpMkLst>
            <pc:docMk/>
            <pc:sldMk cId="2194644306" sldId="309"/>
            <ac:grpSpMk id="32" creationId="{87B4E679-1615-41DC-BAC4-020D9D6FBE46}"/>
          </ac:grpSpMkLst>
        </pc:grpChg>
        <pc:picChg chg="add del mod">
          <ac:chgData name=" " userId="1b29c890-eac1-4e71-9405-787b0537efbb" providerId="ADAL" clId="{E61A0D99-2E82-4511-BC54-DAD6A20EF27A}" dt="2019-03-06T12:44:41.392" v="140" actId="478"/>
          <ac:picMkLst>
            <pc:docMk/>
            <pc:sldMk cId="2194644306" sldId="309"/>
            <ac:picMk id="2050" creationId="{73CD12AA-2958-4996-8225-C76B540A1929}"/>
          </ac:picMkLst>
        </pc:picChg>
      </pc:sldChg>
      <pc:sldChg chg="delSp modSp add">
        <pc:chgData name=" " userId="1b29c890-eac1-4e71-9405-787b0537efbb" providerId="ADAL" clId="{E61A0D99-2E82-4511-BC54-DAD6A20EF27A}" dt="2019-03-06T12:44:39.262" v="139" actId="1076"/>
        <pc:sldMkLst>
          <pc:docMk/>
          <pc:sldMk cId="1164578534" sldId="333"/>
        </pc:sldMkLst>
        <pc:spChg chg="del">
          <ac:chgData name=" " userId="1b29c890-eac1-4e71-9405-787b0537efbb" providerId="ADAL" clId="{E61A0D99-2E82-4511-BC54-DAD6A20EF27A}" dt="2019-03-06T12:44:23.155" v="135" actId="478"/>
          <ac:spMkLst>
            <pc:docMk/>
            <pc:sldMk cId="1164578534" sldId="333"/>
            <ac:spMk id="2" creationId="{9A7AE287-1D92-4F96-8696-F3DE87D44F63}"/>
          </ac:spMkLst>
        </pc:spChg>
        <pc:picChg chg="mod">
          <ac:chgData name=" " userId="1b29c890-eac1-4e71-9405-787b0537efbb" providerId="ADAL" clId="{E61A0D99-2E82-4511-BC54-DAD6A20EF27A}" dt="2019-03-06T12:44:39.262" v="139" actId="1076"/>
          <ac:picMkLst>
            <pc:docMk/>
            <pc:sldMk cId="1164578534" sldId="333"/>
            <ac:picMk id="2050" creationId="{73CD12AA-2958-4996-8225-C76B540A1929}"/>
          </ac:picMkLst>
        </pc:picChg>
      </pc:sldChg>
      <pc:sldChg chg="addSp delSp modSp add ord">
        <pc:chgData name=" " userId="1b29c890-eac1-4e71-9405-787b0537efbb" providerId="ADAL" clId="{E61A0D99-2E82-4511-BC54-DAD6A20EF27A}" dt="2019-03-07T00:36:52.590" v="2933" actId="20577"/>
        <pc:sldMkLst>
          <pc:docMk/>
          <pc:sldMk cId="427516052" sldId="334"/>
        </pc:sldMkLst>
        <pc:spChg chg="add mod">
          <ac:chgData name=" " userId="1b29c890-eac1-4e71-9405-787b0537efbb" providerId="ADAL" clId="{E61A0D99-2E82-4511-BC54-DAD6A20EF27A}" dt="2019-03-06T13:01:40.696" v="979" actId="2711"/>
          <ac:spMkLst>
            <pc:docMk/>
            <pc:sldMk cId="427516052" sldId="334"/>
            <ac:spMk id="22" creationId="{4F30E00E-4528-4268-A48D-7ECD9CAF7326}"/>
          </ac:spMkLst>
        </pc:spChg>
        <pc:spChg chg="del">
          <ac:chgData name=" " userId="1b29c890-eac1-4e71-9405-787b0537efbb" providerId="ADAL" clId="{E61A0D99-2E82-4511-BC54-DAD6A20EF27A}" dt="2019-03-06T12:59:12.676" v="948" actId="478"/>
          <ac:spMkLst>
            <pc:docMk/>
            <pc:sldMk cId="427516052" sldId="334"/>
            <ac:spMk id="24" creationId="{09A40C50-3134-40D5-B44B-B40C44C0A2B2}"/>
          </ac:spMkLst>
        </pc:spChg>
        <pc:spChg chg="del">
          <ac:chgData name=" " userId="1b29c890-eac1-4e71-9405-787b0537efbb" providerId="ADAL" clId="{E61A0D99-2E82-4511-BC54-DAD6A20EF27A}" dt="2019-03-06T12:59:12.676" v="948" actId="478"/>
          <ac:spMkLst>
            <pc:docMk/>
            <pc:sldMk cId="427516052" sldId="334"/>
            <ac:spMk id="25" creationId="{5F6114C5-755C-446D-8169-60250AC39919}"/>
          </ac:spMkLst>
        </pc:spChg>
        <pc:spChg chg="mod">
          <ac:chgData name=" " userId="1b29c890-eac1-4e71-9405-787b0537efbb" providerId="ADAL" clId="{E61A0D99-2E82-4511-BC54-DAD6A20EF27A}" dt="2019-03-07T00:36:52.590" v="2933" actId="20577"/>
          <ac:spMkLst>
            <pc:docMk/>
            <pc:sldMk cId="427516052" sldId="334"/>
            <ac:spMk id="4098" creationId="{DCD38996-A26C-470C-B8F2-2005B773E7B8}"/>
          </ac:spMkLst>
        </pc:spChg>
        <pc:grpChg chg="del">
          <ac:chgData name=" " userId="1b29c890-eac1-4e71-9405-787b0537efbb" providerId="ADAL" clId="{E61A0D99-2E82-4511-BC54-DAD6A20EF27A}" dt="2019-03-06T12:59:12.676" v="948" actId="478"/>
          <ac:grpSpMkLst>
            <pc:docMk/>
            <pc:sldMk cId="427516052" sldId="334"/>
            <ac:grpSpMk id="14" creationId="{0F05EFC4-0EB7-4B40-A876-7DFB980A6C00}"/>
          </ac:grpSpMkLst>
        </pc:grpChg>
        <pc:grpChg chg="del">
          <ac:chgData name=" " userId="1b29c890-eac1-4e71-9405-787b0537efbb" providerId="ADAL" clId="{E61A0D99-2E82-4511-BC54-DAD6A20EF27A}" dt="2019-03-06T12:59:12.676" v="948" actId="478"/>
          <ac:grpSpMkLst>
            <pc:docMk/>
            <pc:sldMk cId="427516052" sldId="334"/>
            <ac:grpSpMk id="15" creationId="{6B8982BD-E0E5-4DF9-A1A6-04692F7970FA}"/>
          </ac:grpSpMkLst>
        </pc:grpChg>
        <pc:grpChg chg="del">
          <ac:chgData name=" " userId="1b29c890-eac1-4e71-9405-787b0537efbb" providerId="ADAL" clId="{E61A0D99-2E82-4511-BC54-DAD6A20EF27A}" dt="2019-03-06T12:59:12.676" v="948" actId="478"/>
          <ac:grpSpMkLst>
            <pc:docMk/>
            <pc:sldMk cId="427516052" sldId="334"/>
            <ac:grpSpMk id="21" creationId="{BB81D1BF-38C6-4A43-952E-ED22B3CCADE0}"/>
          </ac:grpSpMkLst>
        </pc:grpChg>
        <pc:picChg chg="add mod">
          <ac:chgData name=" " userId="1b29c890-eac1-4e71-9405-787b0537efbb" providerId="ADAL" clId="{E61A0D99-2E82-4511-BC54-DAD6A20EF27A}" dt="2019-03-06T13:01:14.394" v="955" actId="1076"/>
          <ac:picMkLst>
            <pc:docMk/>
            <pc:sldMk cId="427516052" sldId="334"/>
            <ac:picMk id="2" creationId="{F3CA7425-751D-49F1-A035-76863307ED67}"/>
          </ac:picMkLst>
        </pc:picChg>
      </pc:sldChg>
      <pc:sldChg chg="addSp delSp modSp add">
        <pc:chgData name=" " userId="1b29c890-eac1-4e71-9405-787b0537efbb" providerId="ADAL" clId="{E61A0D99-2E82-4511-BC54-DAD6A20EF27A}" dt="2019-03-07T00:37:01.249" v="2943" actId="20577"/>
        <pc:sldMkLst>
          <pc:docMk/>
          <pc:sldMk cId="1635264107" sldId="335"/>
        </pc:sldMkLst>
        <pc:spChg chg="add mod">
          <ac:chgData name=" " userId="1b29c890-eac1-4e71-9405-787b0537efbb" providerId="ADAL" clId="{E61A0D99-2E82-4511-BC54-DAD6A20EF27A}" dt="2019-03-06T13:06:10.724" v="1011" actId="20577"/>
          <ac:spMkLst>
            <pc:docMk/>
            <pc:sldMk cId="1635264107" sldId="335"/>
            <ac:spMk id="6" creationId="{3AB76EF4-EE2D-4087-A574-F4506C206530}"/>
          </ac:spMkLst>
        </pc:spChg>
        <pc:spChg chg="del">
          <ac:chgData name=" " userId="1b29c890-eac1-4e71-9405-787b0537efbb" providerId="ADAL" clId="{E61A0D99-2E82-4511-BC54-DAD6A20EF27A}" dt="2019-03-06T13:02:23.528" v="981" actId="478"/>
          <ac:spMkLst>
            <pc:docMk/>
            <pc:sldMk cId="1635264107" sldId="335"/>
            <ac:spMk id="22" creationId="{4F30E00E-4528-4268-A48D-7ECD9CAF7326}"/>
          </ac:spMkLst>
        </pc:spChg>
        <pc:spChg chg="mod">
          <ac:chgData name=" " userId="1b29c890-eac1-4e71-9405-787b0537efbb" providerId="ADAL" clId="{E61A0D99-2E82-4511-BC54-DAD6A20EF27A}" dt="2019-03-07T00:37:01.249" v="2943" actId="20577"/>
          <ac:spMkLst>
            <pc:docMk/>
            <pc:sldMk cId="1635264107" sldId="335"/>
            <ac:spMk id="4098" creationId="{DCD38996-A26C-470C-B8F2-2005B773E7B8}"/>
          </ac:spMkLst>
        </pc:spChg>
        <pc:picChg chg="del">
          <ac:chgData name=" " userId="1b29c890-eac1-4e71-9405-787b0537efbb" providerId="ADAL" clId="{E61A0D99-2E82-4511-BC54-DAD6A20EF27A}" dt="2019-03-06T13:02:23.528" v="981" actId="478"/>
          <ac:picMkLst>
            <pc:docMk/>
            <pc:sldMk cId="1635264107" sldId="335"/>
            <ac:picMk id="2" creationId="{F3CA7425-751D-49F1-A035-76863307ED67}"/>
          </ac:picMkLst>
        </pc:picChg>
        <pc:picChg chg="add mod">
          <ac:chgData name=" " userId="1b29c890-eac1-4e71-9405-787b0537efbb" providerId="ADAL" clId="{E61A0D99-2E82-4511-BC54-DAD6A20EF27A}" dt="2019-03-06T13:05:50.168" v="985" actId="1076"/>
          <ac:picMkLst>
            <pc:docMk/>
            <pc:sldMk cId="1635264107" sldId="335"/>
            <ac:picMk id="3074" creationId="{EB3218E3-C14A-4671-A5A3-CD354CBE6107}"/>
          </ac:picMkLst>
        </pc:picChg>
      </pc:sldChg>
      <pc:sldChg chg="addSp delSp modSp add">
        <pc:chgData name=" " userId="1b29c890-eac1-4e71-9405-787b0537efbb" providerId="ADAL" clId="{E61A0D99-2E82-4511-BC54-DAD6A20EF27A}" dt="2019-03-07T00:37:07.765" v="2955" actId="20577"/>
        <pc:sldMkLst>
          <pc:docMk/>
          <pc:sldMk cId="2724955738" sldId="336"/>
        </pc:sldMkLst>
        <pc:spChg chg="add mod">
          <ac:chgData name=" " userId="1b29c890-eac1-4e71-9405-787b0537efbb" providerId="ADAL" clId="{E61A0D99-2E82-4511-BC54-DAD6A20EF27A}" dt="2019-03-06T13:09:18.091" v="1079" actId="1076"/>
          <ac:spMkLst>
            <pc:docMk/>
            <pc:sldMk cId="2724955738" sldId="336"/>
            <ac:spMk id="2" creationId="{EFAD4500-309E-4D72-BC35-ABEDB788D83E}"/>
          </ac:spMkLst>
        </pc:spChg>
        <pc:spChg chg="del">
          <ac:chgData name=" " userId="1b29c890-eac1-4e71-9405-787b0537efbb" providerId="ADAL" clId="{E61A0D99-2E82-4511-BC54-DAD6A20EF27A}" dt="2019-03-06T13:08:59.226" v="1067" actId="478"/>
          <ac:spMkLst>
            <pc:docMk/>
            <pc:sldMk cId="2724955738" sldId="336"/>
            <ac:spMk id="6" creationId="{3AB76EF4-EE2D-4087-A574-F4506C206530}"/>
          </ac:spMkLst>
        </pc:spChg>
        <pc:spChg chg="add mod">
          <ac:chgData name=" " userId="1b29c890-eac1-4e71-9405-787b0537efbb" providerId="ADAL" clId="{E61A0D99-2E82-4511-BC54-DAD6A20EF27A}" dt="2019-03-06T13:09:18.091" v="1079" actId="1076"/>
          <ac:spMkLst>
            <pc:docMk/>
            <pc:sldMk cId="2724955738" sldId="336"/>
            <ac:spMk id="8" creationId="{DB2C960E-3D95-4DE1-B74C-CF3BE64EC37C}"/>
          </ac:spMkLst>
        </pc:spChg>
        <pc:spChg chg="add mod">
          <ac:chgData name=" " userId="1b29c890-eac1-4e71-9405-787b0537efbb" providerId="ADAL" clId="{E61A0D99-2E82-4511-BC54-DAD6A20EF27A}" dt="2019-03-06T13:09:33.138" v="1095" actId="1035"/>
          <ac:spMkLst>
            <pc:docMk/>
            <pc:sldMk cId="2724955738" sldId="336"/>
            <ac:spMk id="10" creationId="{5E9E1330-39E8-4E5F-B3C8-2E075FB8D7FB}"/>
          </ac:spMkLst>
        </pc:spChg>
        <pc:spChg chg="mod">
          <ac:chgData name=" " userId="1b29c890-eac1-4e71-9405-787b0537efbb" providerId="ADAL" clId="{E61A0D99-2E82-4511-BC54-DAD6A20EF27A}" dt="2019-03-07T00:37:07.765" v="2955" actId="20577"/>
          <ac:spMkLst>
            <pc:docMk/>
            <pc:sldMk cId="2724955738" sldId="336"/>
            <ac:spMk id="4098" creationId="{DCD38996-A26C-470C-B8F2-2005B773E7B8}"/>
          </ac:spMkLst>
        </pc:spChg>
        <pc:picChg chg="del">
          <ac:chgData name=" " userId="1b29c890-eac1-4e71-9405-787b0537efbb" providerId="ADAL" clId="{E61A0D99-2E82-4511-BC54-DAD6A20EF27A}" dt="2019-03-06T13:06:17.531" v="1013" actId="478"/>
          <ac:picMkLst>
            <pc:docMk/>
            <pc:sldMk cId="2724955738" sldId="336"/>
            <ac:picMk id="3074" creationId="{EB3218E3-C14A-4671-A5A3-CD354CBE6107}"/>
          </ac:picMkLst>
        </pc:picChg>
        <pc:picChg chg="add mod">
          <ac:chgData name=" " userId="1b29c890-eac1-4e71-9405-787b0537efbb" providerId="ADAL" clId="{E61A0D99-2E82-4511-BC54-DAD6A20EF27A}" dt="2019-03-06T13:09:18.091" v="1079" actId="1076"/>
          <ac:picMkLst>
            <pc:docMk/>
            <pc:sldMk cId="2724955738" sldId="336"/>
            <ac:picMk id="6146" creationId="{FA594B06-06BD-44E1-A058-B62AC582601F}"/>
          </ac:picMkLst>
        </pc:picChg>
        <pc:picChg chg="add mod">
          <ac:chgData name=" " userId="1b29c890-eac1-4e71-9405-787b0537efbb" providerId="ADAL" clId="{E61A0D99-2E82-4511-BC54-DAD6A20EF27A}" dt="2019-03-06T13:09:18.091" v="1079" actId="1076"/>
          <ac:picMkLst>
            <pc:docMk/>
            <pc:sldMk cId="2724955738" sldId="336"/>
            <ac:picMk id="6148" creationId="{65812606-A9C2-42A1-B049-4F103F759716}"/>
          </ac:picMkLst>
        </pc:picChg>
        <pc:picChg chg="add mod">
          <ac:chgData name=" " userId="1b29c890-eac1-4e71-9405-787b0537efbb" providerId="ADAL" clId="{E61A0D99-2E82-4511-BC54-DAD6A20EF27A}" dt="2019-03-06T13:09:33.138" v="1095" actId="1035"/>
          <ac:picMkLst>
            <pc:docMk/>
            <pc:sldMk cId="2724955738" sldId="336"/>
            <ac:picMk id="6150" creationId="{C021AAC7-1188-41D0-AFDC-241E7D8EA793}"/>
          </ac:picMkLst>
        </pc:picChg>
      </pc:sldChg>
      <pc:sldChg chg="addSp delSp modSp add">
        <pc:chgData name=" " userId="1b29c890-eac1-4e71-9405-787b0537efbb" providerId="ADAL" clId="{E61A0D99-2E82-4511-BC54-DAD6A20EF27A}" dt="2019-03-06T16:27:55.496" v="1226" actId="20577"/>
        <pc:sldMkLst>
          <pc:docMk/>
          <pc:sldMk cId="1534923401" sldId="337"/>
        </pc:sldMkLst>
        <pc:spChg chg="del">
          <ac:chgData name=" " userId="1b29c890-eac1-4e71-9405-787b0537efbb" providerId="ADAL" clId="{E61A0D99-2E82-4511-BC54-DAD6A20EF27A}" dt="2019-03-06T13:17:39.206" v="1097" actId="478"/>
          <ac:spMkLst>
            <pc:docMk/>
            <pc:sldMk cId="1534923401" sldId="337"/>
            <ac:spMk id="2" creationId="{EFAD4500-309E-4D72-BC35-ABEDB788D83E}"/>
          </ac:spMkLst>
        </pc:spChg>
        <pc:spChg chg="add del mod">
          <ac:chgData name=" " userId="1b29c890-eac1-4e71-9405-787b0537efbb" providerId="ADAL" clId="{E61A0D99-2E82-4511-BC54-DAD6A20EF27A}" dt="2019-03-06T13:21:57.079" v="1155" actId="478"/>
          <ac:spMkLst>
            <pc:docMk/>
            <pc:sldMk cId="1534923401" sldId="337"/>
            <ac:spMk id="4" creationId="{CA6BA3C0-70E0-40E4-B277-9F835282D0AF}"/>
          </ac:spMkLst>
        </pc:spChg>
        <pc:spChg chg="del">
          <ac:chgData name=" " userId="1b29c890-eac1-4e71-9405-787b0537efbb" providerId="ADAL" clId="{E61A0D99-2E82-4511-BC54-DAD6A20EF27A}" dt="2019-03-06T13:17:39.206" v="1097" actId="478"/>
          <ac:spMkLst>
            <pc:docMk/>
            <pc:sldMk cId="1534923401" sldId="337"/>
            <ac:spMk id="8" creationId="{DB2C960E-3D95-4DE1-B74C-CF3BE64EC37C}"/>
          </ac:spMkLst>
        </pc:spChg>
        <pc:spChg chg="del">
          <ac:chgData name=" " userId="1b29c890-eac1-4e71-9405-787b0537efbb" providerId="ADAL" clId="{E61A0D99-2E82-4511-BC54-DAD6A20EF27A}" dt="2019-03-06T13:17:39.206" v="1097" actId="478"/>
          <ac:spMkLst>
            <pc:docMk/>
            <pc:sldMk cId="1534923401" sldId="337"/>
            <ac:spMk id="10" creationId="{5E9E1330-39E8-4E5F-B3C8-2E075FB8D7FB}"/>
          </ac:spMkLst>
        </pc:spChg>
        <pc:spChg chg="add mod">
          <ac:chgData name=" " userId="1b29c890-eac1-4e71-9405-787b0537efbb" providerId="ADAL" clId="{E61A0D99-2E82-4511-BC54-DAD6A20EF27A}" dt="2019-03-06T16:27:53.003" v="1224" actId="20577"/>
          <ac:spMkLst>
            <pc:docMk/>
            <pc:sldMk cId="1534923401" sldId="337"/>
            <ac:spMk id="12" creationId="{5C005CFD-ECA5-41C5-B891-1FA54C5459B9}"/>
          </ac:spMkLst>
        </pc:spChg>
        <pc:spChg chg="add mod">
          <ac:chgData name=" " userId="1b29c890-eac1-4e71-9405-787b0537efbb" providerId="ADAL" clId="{E61A0D99-2E82-4511-BC54-DAD6A20EF27A}" dt="2019-03-06T16:27:55.496" v="1226" actId="20577"/>
          <ac:spMkLst>
            <pc:docMk/>
            <pc:sldMk cId="1534923401" sldId="337"/>
            <ac:spMk id="13" creationId="{3F352EF9-A494-4674-83AE-363FC58FE2D7}"/>
          </ac:spMkLst>
        </pc:spChg>
        <pc:spChg chg="mod">
          <ac:chgData name=" " userId="1b29c890-eac1-4e71-9405-787b0537efbb" providerId="ADAL" clId="{E61A0D99-2E82-4511-BC54-DAD6A20EF27A}" dt="2019-03-06T13:17:47.395" v="1116" actId="20577"/>
          <ac:spMkLst>
            <pc:docMk/>
            <pc:sldMk cId="1534923401" sldId="337"/>
            <ac:spMk id="4098" creationId="{DCD38996-A26C-470C-B8F2-2005B773E7B8}"/>
          </ac:spMkLst>
        </pc:spChg>
        <pc:picChg chg="add mod">
          <ac:chgData name=" " userId="1b29c890-eac1-4e71-9405-787b0537efbb" providerId="ADAL" clId="{E61A0D99-2E82-4511-BC54-DAD6A20EF27A}" dt="2019-03-06T16:26:39.405" v="1175" actId="1036"/>
          <ac:picMkLst>
            <pc:docMk/>
            <pc:sldMk cId="1534923401" sldId="337"/>
            <ac:picMk id="3" creationId="{2025D240-C4E9-4200-B967-A99BFC2DD9E2}"/>
          </ac:picMkLst>
        </pc:picChg>
        <pc:picChg chg="add mod">
          <ac:chgData name=" " userId="1b29c890-eac1-4e71-9405-787b0537efbb" providerId="ADAL" clId="{E61A0D99-2E82-4511-BC54-DAD6A20EF27A}" dt="2019-03-06T16:26:37.738" v="1172" actId="1036"/>
          <ac:picMkLst>
            <pc:docMk/>
            <pc:sldMk cId="1534923401" sldId="337"/>
            <ac:picMk id="5" creationId="{D7B4DBCF-91DB-45E5-8613-BC4920F92E69}"/>
          </ac:picMkLst>
        </pc:picChg>
        <pc:picChg chg="del">
          <ac:chgData name=" " userId="1b29c890-eac1-4e71-9405-787b0537efbb" providerId="ADAL" clId="{E61A0D99-2E82-4511-BC54-DAD6A20EF27A}" dt="2019-03-06T13:17:39.206" v="1097" actId="478"/>
          <ac:picMkLst>
            <pc:docMk/>
            <pc:sldMk cId="1534923401" sldId="337"/>
            <ac:picMk id="6146" creationId="{FA594B06-06BD-44E1-A058-B62AC582601F}"/>
          </ac:picMkLst>
        </pc:picChg>
        <pc:picChg chg="del">
          <ac:chgData name=" " userId="1b29c890-eac1-4e71-9405-787b0537efbb" providerId="ADAL" clId="{E61A0D99-2E82-4511-BC54-DAD6A20EF27A}" dt="2019-03-06T13:17:39.206" v="1097" actId="478"/>
          <ac:picMkLst>
            <pc:docMk/>
            <pc:sldMk cId="1534923401" sldId="337"/>
            <ac:picMk id="6148" creationId="{65812606-A9C2-42A1-B049-4F103F759716}"/>
          </ac:picMkLst>
        </pc:picChg>
        <pc:picChg chg="del">
          <ac:chgData name=" " userId="1b29c890-eac1-4e71-9405-787b0537efbb" providerId="ADAL" clId="{E61A0D99-2E82-4511-BC54-DAD6A20EF27A}" dt="2019-03-06T13:17:39.206" v="1097" actId="478"/>
          <ac:picMkLst>
            <pc:docMk/>
            <pc:sldMk cId="1534923401" sldId="337"/>
            <ac:picMk id="6150" creationId="{C021AAC7-1188-41D0-AFDC-241E7D8EA793}"/>
          </ac:picMkLst>
        </pc:picChg>
      </pc:sldChg>
      <pc:sldChg chg="addSp delSp modSp add">
        <pc:chgData name=" " userId="1b29c890-eac1-4e71-9405-787b0537efbb" providerId="ADAL" clId="{E61A0D99-2E82-4511-BC54-DAD6A20EF27A}" dt="2019-03-07T00:38:21.193" v="3109" actId="20577"/>
        <pc:sldMkLst>
          <pc:docMk/>
          <pc:sldMk cId="855198216" sldId="338"/>
        </pc:sldMkLst>
        <pc:spChg chg="add mod">
          <ac:chgData name=" " userId="1b29c890-eac1-4e71-9405-787b0537efbb" providerId="ADAL" clId="{E61A0D99-2E82-4511-BC54-DAD6A20EF27A}" dt="2019-03-06T16:52:28.611" v="1245" actId="14100"/>
          <ac:spMkLst>
            <pc:docMk/>
            <pc:sldMk cId="855198216" sldId="338"/>
            <ac:spMk id="4" creationId="{F9CABAE6-304B-4F5D-8827-8D9CA0829F27}"/>
          </ac:spMkLst>
        </pc:spChg>
        <pc:spChg chg="add mod">
          <ac:chgData name=" " userId="1b29c890-eac1-4e71-9405-787b0537efbb" providerId="ADAL" clId="{E61A0D99-2E82-4511-BC54-DAD6A20EF27A}" dt="2019-03-07T00:38:21.193" v="3109" actId="20577"/>
          <ac:spMkLst>
            <pc:docMk/>
            <pc:sldMk cId="855198216" sldId="338"/>
            <ac:spMk id="6" creationId="{9EC9AA2C-F1DF-4751-90A2-C456F73A8CC4}"/>
          </ac:spMkLst>
        </pc:spChg>
        <pc:spChg chg="del">
          <ac:chgData name=" " userId="1b29c890-eac1-4e71-9405-787b0537efbb" providerId="ADAL" clId="{E61A0D99-2E82-4511-BC54-DAD6A20EF27A}" dt="2019-03-06T16:51:29.579" v="1229" actId="478"/>
          <ac:spMkLst>
            <pc:docMk/>
            <pc:sldMk cId="855198216" sldId="338"/>
            <ac:spMk id="12" creationId="{5C005CFD-ECA5-41C5-B891-1FA54C5459B9}"/>
          </ac:spMkLst>
        </pc:spChg>
        <pc:spChg chg="del">
          <ac:chgData name=" " userId="1b29c890-eac1-4e71-9405-787b0537efbb" providerId="ADAL" clId="{E61A0D99-2E82-4511-BC54-DAD6A20EF27A}" dt="2019-03-06T16:51:29.579" v="1229" actId="478"/>
          <ac:spMkLst>
            <pc:docMk/>
            <pc:sldMk cId="855198216" sldId="338"/>
            <ac:spMk id="13" creationId="{3F352EF9-A494-4674-83AE-363FC58FE2D7}"/>
          </ac:spMkLst>
        </pc:spChg>
        <pc:spChg chg="mod">
          <ac:chgData name=" " userId="1b29c890-eac1-4e71-9405-787b0537efbb" providerId="ADAL" clId="{E61A0D99-2E82-4511-BC54-DAD6A20EF27A}" dt="2019-03-06T17:05:12.277" v="2261" actId="20577"/>
          <ac:spMkLst>
            <pc:docMk/>
            <pc:sldMk cId="855198216" sldId="338"/>
            <ac:spMk id="4098" creationId="{DCD38996-A26C-470C-B8F2-2005B773E7B8}"/>
          </ac:spMkLst>
        </pc:spChg>
        <pc:picChg chg="add mod">
          <ac:chgData name=" " userId="1b29c890-eac1-4e71-9405-787b0537efbb" providerId="ADAL" clId="{E61A0D99-2E82-4511-BC54-DAD6A20EF27A}" dt="2019-03-06T16:52:20.556" v="1242" actId="14100"/>
          <ac:picMkLst>
            <pc:docMk/>
            <pc:sldMk cId="855198216" sldId="338"/>
            <ac:picMk id="2" creationId="{91CC5B00-7C5A-4A39-BB6F-6BA573853AA9}"/>
          </ac:picMkLst>
        </pc:picChg>
        <pc:picChg chg="del">
          <ac:chgData name=" " userId="1b29c890-eac1-4e71-9405-787b0537efbb" providerId="ADAL" clId="{E61A0D99-2E82-4511-BC54-DAD6A20EF27A}" dt="2019-03-06T16:51:26.164" v="1228" actId="478"/>
          <ac:picMkLst>
            <pc:docMk/>
            <pc:sldMk cId="855198216" sldId="338"/>
            <ac:picMk id="3" creationId="{2025D240-C4E9-4200-B967-A99BFC2DD9E2}"/>
          </ac:picMkLst>
        </pc:picChg>
        <pc:picChg chg="del">
          <ac:chgData name=" " userId="1b29c890-eac1-4e71-9405-787b0537efbb" providerId="ADAL" clId="{E61A0D99-2E82-4511-BC54-DAD6A20EF27A}" dt="2019-03-06T16:51:26.164" v="1228" actId="478"/>
          <ac:picMkLst>
            <pc:docMk/>
            <pc:sldMk cId="855198216" sldId="338"/>
            <ac:picMk id="5" creationId="{D7B4DBCF-91DB-45E5-8613-BC4920F92E69}"/>
          </ac:picMkLst>
        </pc:picChg>
        <pc:cxnChg chg="add mod">
          <ac:chgData name=" " userId="1b29c890-eac1-4e71-9405-787b0537efbb" providerId="ADAL" clId="{E61A0D99-2E82-4511-BC54-DAD6A20EF27A}" dt="2019-03-07T00:37:50.805" v="2985" actId="20577"/>
          <ac:cxnSpMkLst>
            <pc:docMk/>
            <pc:sldMk cId="855198216" sldId="338"/>
            <ac:cxnSpMk id="8" creationId="{096CF479-CC41-4E94-B1A4-A6748B5DE75E}"/>
          </ac:cxnSpMkLst>
        </pc:cxnChg>
      </pc:sldChg>
      <pc:sldChg chg="addSp delSp modSp add">
        <pc:chgData name=" " userId="1b29c890-eac1-4e71-9405-787b0537efbb" providerId="ADAL" clId="{E61A0D99-2E82-4511-BC54-DAD6A20EF27A}" dt="2019-03-06T17:06:48.552" v="2284" actId="113"/>
        <pc:sldMkLst>
          <pc:docMk/>
          <pc:sldMk cId="3064369483" sldId="339"/>
        </pc:sldMkLst>
        <pc:spChg chg="del">
          <ac:chgData name=" " userId="1b29c890-eac1-4e71-9405-787b0537efbb" providerId="ADAL" clId="{E61A0D99-2E82-4511-BC54-DAD6A20EF27A}" dt="2019-03-06T16:55:45.962" v="1465" actId="478"/>
          <ac:spMkLst>
            <pc:docMk/>
            <pc:sldMk cId="3064369483" sldId="339"/>
            <ac:spMk id="4" creationId="{F9CABAE6-304B-4F5D-8827-8D9CA0829F27}"/>
          </ac:spMkLst>
        </pc:spChg>
        <pc:spChg chg="del">
          <ac:chgData name=" " userId="1b29c890-eac1-4e71-9405-787b0537efbb" providerId="ADAL" clId="{E61A0D99-2E82-4511-BC54-DAD6A20EF27A}" dt="2019-03-06T16:55:45.962" v="1465" actId="478"/>
          <ac:spMkLst>
            <pc:docMk/>
            <pc:sldMk cId="3064369483" sldId="339"/>
            <ac:spMk id="6" creationId="{9EC9AA2C-F1DF-4751-90A2-C456F73A8CC4}"/>
          </ac:spMkLst>
        </pc:spChg>
        <pc:spChg chg="add mod">
          <ac:chgData name=" " userId="1b29c890-eac1-4e71-9405-787b0537efbb" providerId="ADAL" clId="{E61A0D99-2E82-4511-BC54-DAD6A20EF27A}" dt="2019-03-06T17:04:28.013" v="2187" actId="1035"/>
          <ac:spMkLst>
            <pc:docMk/>
            <pc:sldMk cId="3064369483" sldId="339"/>
            <ac:spMk id="9" creationId="{CC4CE98B-C21A-41B8-A66F-028633B7B0ED}"/>
          </ac:spMkLst>
        </pc:spChg>
        <pc:spChg chg="add mod">
          <ac:chgData name=" " userId="1b29c890-eac1-4e71-9405-787b0537efbb" providerId="ADAL" clId="{E61A0D99-2E82-4511-BC54-DAD6A20EF27A}" dt="2019-03-06T17:04:32.462" v="2191" actId="1036"/>
          <ac:spMkLst>
            <pc:docMk/>
            <pc:sldMk cId="3064369483" sldId="339"/>
            <ac:spMk id="10" creationId="{DDB99527-998E-4EC9-BEAF-BD06F7E320CF}"/>
          </ac:spMkLst>
        </pc:spChg>
        <pc:spChg chg="add mod">
          <ac:chgData name=" " userId="1b29c890-eac1-4e71-9405-787b0537efbb" providerId="ADAL" clId="{E61A0D99-2E82-4511-BC54-DAD6A20EF27A}" dt="2019-03-06T17:04:28.013" v="2187" actId="1035"/>
          <ac:spMkLst>
            <pc:docMk/>
            <pc:sldMk cId="3064369483" sldId="339"/>
            <ac:spMk id="11" creationId="{40541906-C46A-4723-9445-B455665CB1A0}"/>
          </ac:spMkLst>
        </pc:spChg>
        <pc:spChg chg="add mod">
          <ac:chgData name=" " userId="1b29c890-eac1-4e71-9405-787b0537efbb" providerId="ADAL" clId="{E61A0D99-2E82-4511-BC54-DAD6A20EF27A}" dt="2019-03-06T17:06:48.552" v="2284" actId="113"/>
          <ac:spMkLst>
            <pc:docMk/>
            <pc:sldMk cId="3064369483" sldId="339"/>
            <ac:spMk id="12" creationId="{4D969549-A6BA-481A-BD4A-D141FA941ECD}"/>
          </ac:spMkLst>
        </pc:spChg>
        <pc:spChg chg="mod">
          <ac:chgData name=" " userId="1b29c890-eac1-4e71-9405-787b0537efbb" providerId="ADAL" clId="{E61A0D99-2E82-4511-BC54-DAD6A20EF27A}" dt="2019-03-06T17:05:15.966" v="2262"/>
          <ac:spMkLst>
            <pc:docMk/>
            <pc:sldMk cId="3064369483" sldId="339"/>
            <ac:spMk id="4098" creationId="{DCD38996-A26C-470C-B8F2-2005B773E7B8}"/>
          </ac:spMkLst>
        </pc:spChg>
        <pc:picChg chg="del">
          <ac:chgData name=" " userId="1b29c890-eac1-4e71-9405-787b0537efbb" providerId="ADAL" clId="{E61A0D99-2E82-4511-BC54-DAD6A20EF27A}" dt="2019-03-06T16:55:45.962" v="1465" actId="478"/>
          <ac:picMkLst>
            <pc:docMk/>
            <pc:sldMk cId="3064369483" sldId="339"/>
            <ac:picMk id="2" creationId="{91CC5B00-7C5A-4A39-BB6F-6BA573853AA9}"/>
          </ac:picMkLst>
        </pc:picChg>
        <pc:picChg chg="add mod">
          <ac:chgData name=" " userId="1b29c890-eac1-4e71-9405-787b0537efbb" providerId="ADAL" clId="{E61A0D99-2E82-4511-BC54-DAD6A20EF27A}" dt="2019-03-06T17:04:28.013" v="2187" actId="1035"/>
          <ac:picMkLst>
            <pc:docMk/>
            <pc:sldMk cId="3064369483" sldId="339"/>
            <ac:picMk id="3" creationId="{443EF30E-ABBB-4839-8C02-70F49C4C148F}"/>
          </ac:picMkLst>
        </pc:picChg>
        <pc:cxnChg chg="add mod">
          <ac:chgData name=" " userId="1b29c890-eac1-4e71-9405-787b0537efbb" providerId="ADAL" clId="{E61A0D99-2E82-4511-BC54-DAD6A20EF27A}" dt="2019-03-06T17:04:32.462" v="2191" actId="1036"/>
          <ac:cxnSpMkLst>
            <pc:docMk/>
            <pc:sldMk cId="3064369483" sldId="339"/>
            <ac:cxnSpMk id="7" creationId="{40E11954-6BB0-4623-8DAE-F38230599623}"/>
          </ac:cxnSpMkLst>
        </pc:cxnChg>
        <pc:cxnChg chg="del mod">
          <ac:chgData name=" " userId="1b29c890-eac1-4e71-9405-787b0537efbb" providerId="ADAL" clId="{E61A0D99-2E82-4511-BC54-DAD6A20EF27A}" dt="2019-03-06T16:55:45.962" v="1465" actId="478"/>
          <ac:cxnSpMkLst>
            <pc:docMk/>
            <pc:sldMk cId="3064369483" sldId="339"/>
            <ac:cxnSpMk id="8" creationId="{096CF479-CC41-4E94-B1A4-A6748B5DE75E}"/>
          </ac:cxnSpMkLst>
        </pc:cxnChg>
        <pc:cxnChg chg="add mod">
          <ac:chgData name=" " userId="1b29c890-eac1-4e71-9405-787b0537efbb" providerId="ADAL" clId="{E61A0D99-2E82-4511-BC54-DAD6A20EF27A}" dt="2019-03-06T17:05:23.876" v="2263" actId="14100"/>
          <ac:cxnSpMkLst>
            <pc:docMk/>
            <pc:sldMk cId="3064369483" sldId="339"/>
            <ac:cxnSpMk id="16" creationId="{78E2D5AF-CBB2-47F4-8246-28FAB58047FD}"/>
          </ac:cxnSpMkLst>
        </pc:cxnChg>
      </pc:sldChg>
      <pc:sldChg chg="addSp delSp modSp add">
        <pc:chgData name=" " userId="1b29c890-eac1-4e71-9405-787b0537efbb" providerId="ADAL" clId="{E61A0D99-2E82-4511-BC54-DAD6A20EF27A}" dt="2019-03-07T00:40:21.158" v="3128" actId="1076"/>
        <pc:sldMkLst>
          <pc:docMk/>
          <pc:sldMk cId="445884928" sldId="340"/>
        </pc:sldMkLst>
        <pc:spChg chg="del">
          <ac:chgData name=" " userId="1b29c890-eac1-4e71-9405-787b0537efbb" providerId="ADAL" clId="{E61A0D99-2E82-4511-BC54-DAD6A20EF27A}" dt="2019-03-06T17:07:29.937" v="2286" actId="478"/>
          <ac:spMkLst>
            <pc:docMk/>
            <pc:sldMk cId="445884928" sldId="340"/>
            <ac:spMk id="9" creationId="{CC4CE98B-C21A-41B8-A66F-028633B7B0ED}"/>
          </ac:spMkLst>
        </pc:spChg>
        <pc:spChg chg="del">
          <ac:chgData name=" " userId="1b29c890-eac1-4e71-9405-787b0537efbb" providerId="ADAL" clId="{E61A0D99-2E82-4511-BC54-DAD6A20EF27A}" dt="2019-03-06T17:07:29.937" v="2286" actId="478"/>
          <ac:spMkLst>
            <pc:docMk/>
            <pc:sldMk cId="445884928" sldId="340"/>
            <ac:spMk id="10" creationId="{DDB99527-998E-4EC9-BEAF-BD06F7E320CF}"/>
          </ac:spMkLst>
        </pc:spChg>
        <pc:spChg chg="del">
          <ac:chgData name=" " userId="1b29c890-eac1-4e71-9405-787b0537efbb" providerId="ADAL" clId="{E61A0D99-2E82-4511-BC54-DAD6A20EF27A}" dt="2019-03-06T17:07:29.937" v="2286" actId="478"/>
          <ac:spMkLst>
            <pc:docMk/>
            <pc:sldMk cId="445884928" sldId="340"/>
            <ac:spMk id="11" creationId="{40541906-C46A-4723-9445-B455665CB1A0}"/>
          </ac:spMkLst>
        </pc:spChg>
        <pc:spChg chg="del">
          <ac:chgData name=" " userId="1b29c890-eac1-4e71-9405-787b0537efbb" providerId="ADAL" clId="{E61A0D99-2E82-4511-BC54-DAD6A20EF27A}" dt="2019-03-06T17:07:29.937" v="2286" actId="478"/>
          <ac:spMkLst>
            <pc:docMk/>
            <pc:sldMk cId="445884928" sldId="340"/>
            <ac:spMk id="12" creationId="{4D969549-A6BA-481A-BD4A-D141FA941ECD}"/>
          </ac:spMkLst>
        </pc:spChg>
        <pc:spChg chg="add mod">
          <ac:chgData name=" " userId="1b29c890-eac1-4e71-9405-787b0537efbb" providerId="ADAL" clId="{E61A0D99-2E82-4511-BC54-DAD6A20EF27A}" dt="2019-03-06T17:07:51.731" v="2293" actId="14100"/>
          <ac:spMkLst>
            <pc:docMk/>
            <pc:sldMk cId="445884928" sldId="340"/>
            <ac:spMk id="13" creationId="{FA02D8FB-E37E-4748-977A-4A8FC9DF4A26}"/>
          </ac:spMkLst>
        </pc:spChg>
        <pc:spChg chg="add mod">
          <ac:chgData name=" " userId="1b29c890-eac1-4e71-9405-787b0537efbb" providerId="ADAL" clId="{E61A0D99-2E82-4511-BC54-DAD6A20EF27A}" dt="2019-03-06T17:08:02.343" v="2299" actId="1035"/>
          <ac:spMkLst>
            <pc:docMk/>
            <pc:sldMk cId="445884928" sldId="340"/>
            <ac:spMk id="14" creationId="{1F716C71-95F8-45B8-B96A-EDF82F2EC445}"/>
          </ac:spMkLst>
        </pc:spChg>
        <pc:spChg chg="add mod">
          <ac:chgData name=" " userId="1b29c890-eac1-4e71-9405-787b0537efbb" providerId="ADAL" clId="{E61A0D99-2E82-4511-BC54-DAD6A20EF27A}" dt="2019-03-07T00:12:30.728" v="2584" actId="1035"/>
          <ac:spMkLst>
            <pc:docMk/>
            <pc:sldMk cId="445884928" sldId="340"/>
            <ac:spMk id="15" creationId="{93A51F31-9DB1-46BB-A5C1-034AD254C1D6}"/>
          </ac:spMkLst>
        </pc:spChg>
        <pc:grpChg chg="add mod">
          <ac:chgData name=" " userId="1b29c890-eac1-4e71-9405-787b0537efbb" providerId="ADAL" clId="{E61A0D99-2E82-4511-BC54-DAD6A20EF27A}" dt="2019-03-07T00:40:21.158" v="3128" actId="1076"/>
          <ac:grpSpMkLst>
            <pc:docMk/>
            <pc:sldMk cId="445884928" sldId="340"/>
            <ac:grpSpMk id="5" creationId="{B8F83BA2-9150-412C-9DF4-8E49FCFE7972}"/>
          </ac:grpSpMkLst>
        </pc:grpChg>
        <pc:picChg chg="add mod">
          <ac:chgData name=" " userId="1b29c890-eac1-4e71-9405-787b0537efbb" providerId="ADAL" clId="{E61A0D99-2E82-4511-BC54-DAD6A20EF27A}" dt="2019-03-06T17:07:53.751" v="2296" actId="1076"/>
          <ac:picMkLst>
            <pc:docMk/>
            <pc:sldMk cId="445884928" sldId="340"/>
            <ac:picMk id="2" creationId="{5072FE48-FBEA-4996-8449-13CC991E8BD4}"/>
          </ac:picMkLst>
        </pc:picChg>
        <pc:picChg chg="add mod">
          <ac:chgData name=" " userId="1b29c890-eac1-4e71-9405-787b0537efbb" providerId="ADAL" clId="{E61A0D99-2E82-4511-BC54-DAD6A20EF27A}" dt="2019-03-07T00:40:19.916" v="3127" actId="164"/>
          <ac:picMkLst>
            <pc:docMk/>
            <pc:sldMk cId="445884928" sldId="340"/>
            <ac:picMk id="3" creationId="{3DB2B11A-1746-4F58-9BF2-591AF4765168}"/>
          </ac:picMkLst>
        </pc:picChg>
        <pc:picChg chg="del">
          <ac:chgData name=" " userId="1b29c890-eac1-4e71-9405-787b0537efbb" providerId="ADAL" clId="{E61A0D99-2E82-4511-BC54-DAD6A20EF27A}" dt="2019-03-06T17:07:29.937" v="2286" actId="478"/>
          <ac:picMkLst>
            <pc:docMk/>
            <pc:sldMk cId="445884928" sldId="340"/>
            <ac:picMk id="3" creationId="{443EF30E-ABBB-4839-8C02-70F49C4C148F}"/>
          </ac:picMkLst>
        </pc:picChg>
        <pc:picChg chg="add mod">
          <ac:chgData name=" " userId="1b29c890-eac1-4e71-9405-787b0537efbb" providerId="ADAL" clId="{E61A0D99-2E82-4511-BC54-DAD6A20EF27A}" dt="2019-03-07T00:40:19.916" v="3127" actId="164"/>
          <ac:picMkLst>
            <pc:docMk/>
            <pc:sldMk cId="445884928" sldId="340"/>
            <ac:picMk id="4" creationId="{A2554E8C-D385-4A95-BD29-84F1CB104ABB}"/>
          </ac:picMkLst>
        </pc:picChg>
        <pc:cxnChg chg="del mod">
          <ac:chgData name=" " userId="1b29c890-eac1-4e71-9405-787b0537efbb" providerId="ADAL" clId="{E61A0D99-2E82-4511-BC54-DAD6A20EF27A}" dt="2019-03-06T17:07:29.937" v="2286" actId="478"/>
          <ac:cxnSpMkLst>
            <pc:docMk/>
            <pc:sldMk cId="445884928" sldId="340"/>
            <ac:cxnSpMk id="7" creationId="{40E11954-6BB0-4623-8DAE-F38230599623}"/>
          </ac:cxnSpMkLst>
        </pc:cxnChg>
        <pc:cxnChg chg="del mod">
          <ac:chgData name=" " userId="1b29c890-eac1-4e71-9405-787b0537efbb" providerId="ADAL" clId="{E61A0D99-2E82-4511-BC54-DAD6A20EF27A}" dt="2019-03-06T17:07:29.937" v="2286" actId="478"/>
          <ac:cxnSpMkLst>
            <pc:docMk/>
            <pc:sldMk cId="445884928" sldId="340"/>
            <ac:cxnSpMk id="16" creationId="{78E2D5AF-CBB2-47F4-8246-28FAB58047FD}"/>
          </ac:cxnSpMkLst>
        </pc:cxnChg>
        <pc:cxnChg chg="add mod">
          <ac:chgData name=" " userId="1b29c890-eac1-4e71-9405-787b0537efbb" providerId="ADAL" clId="{E61A0D99-2E82-4511-BC54-DAD6A20EF27A}" dt="2019-03-07T00:12:30.728" v="2584" actId="1035"/>
          <ac:cxnSpMkLst>
            <pc:docMk/>
            <pc:sldMk cId="445884928" sldId="340"/>
            <ac:cxnSpMk id="17" creationId="{AFE5AE18-6D6C-4239-8535-415637DD23DE}"/>
          </ac:cxnSpMkLst>
        </pc:cxnChg>
      </pc:sldChg>
      <pc:sldChg chg="addSp delSp modSp add ord">
        <pc:chgData name=" " userId="1b29c890-eac1-4e71-9405-787b0537efbb" providerId="ADAL" clId="{E61A0D99-2E82-4511-BC54-DAD6A20EF27A}" dt="2019-03-07T00:40:39.416" v="3132" actId="1036"/>
        <pc:sldMkLst>
          <pc:docMk/>
          <pc:sldMk cId="1601662690" sldId="342"/>
        </pc:sldMkLst>
        <pc:spChg chg="add mod">
          <ac:chgData name=" " userId="1b29c890-eac1-4e71-9405-787b0537efbb" providerId="ADAL" clId="{E61A0D99-2E82-4511-BC54-DAD6A20EF27A}" dt="2019-03-07T00:40:39.416" v="3132" actId="1036"/>
          <ac:spMkLst>
            <pc:docMk/>
            <pc:sldMk cId="1601662690" sldId="342"/>
            <ac:spMk id="6" creationId="{BB3E784B-ABB5-4F9A-9479-C80321C8FC47}"/>
          </ac:spMkLst>
        </pc:spChg>
        <pc:spChg chg="del">
          <ac:chgData name=" " userId="1b29c890-eac1-4e71-9405-787b0537efbb" providerId="ADAL" clId="{E61A0D99-2E82-4511-BC54-DAD6A20EF27A}" dt="2019-03-07T00:24:24.278" v="2741" actId="478"/>
          <ac:spMkLst>
            <pc:docMk/>
            <pc:sldMk cId="1601662690" sldId="342"/>
            <ac:spMk id="13" creationId="{FA02D8FB-E37E-4748-977A-4A8FC9DF4A26}"/>
          </ac:spMkLst>
        </pc:spChg>
        <pc:spChg chg="del">
          <ac:chgData name=" " userId="1b29c890-eac1-4e71-9405-787b0537efbb" providerId="ADAL" clId="{E61A0D99-2E82-4511-BC54-DAD6A20EF27A}" dt="2019-03-07T00:24:24.278" v="2741" actId="478"/>
          <ac:spMkLst>
            <pc:docMk/>
            <pc:sldMk cId="1601662690" sldId="342"/>
            <ac:spMk id="14" creationId="{1F716C71-95F8-45B8-B96A-EDF82F2EC445}"/>
          </ac:spMkLst>
        </pc:spChg>
        <pc:spChg chg="del">
          <ac:chgData name=" " userId="1b29c890-eac1-4e71-9405-787b0537efbb" providerId="ADAL" clId="{E61A0D99-2E82-4511-BC54-DAD6A20EF27A}" dt="2019-03-07T00:24:24.278" v="2741" actId="478"/>
          <ac:spMkLst>
            <pc:docMk/>
            <pc:sldMk cId="1601662690" sldId="342"/>
            <ac:spMk id="15" creationId="{93A51F31-9DB1-46BB-A5C1-034AD254C1D6}"/>
          </ac:spMkLst>
        </pc:spChg>
        <pc:spChg chg="mod">
          <ac:chgData name=" " userId="1b29c890-eac1-4e71-9405-787b0537efbb" providerId="ADAL" clId="{E61A0D99-2E82-4511-BC54-DAD6A20EF27A}" dt="2019-03-07T00:32:30.190" v="2762" actId="20577"/>
          <ac:spMkLst>
            <pc:docMk/>
            <pc:sldMk cId="1601662690" sldId="342"/>
            <ac:spMk id="4098" creationId="{DCD38996-A26C-470C-B8F2-2005B773E7B8}"/>
          </ac:spMkLst>
        </pc:spChg>
        <pc:picChg chg="del">
          <ac:chgData name=" " userId="1b29c890-eac1-4e71-9405-787b0537efbb" providerId="ADAL" clId="{E61A0D99-2E82-4511-BC54-DAD6A20EF27A}" dt="2019-03-07T00:24:24.278" v="2741" actId="478"/>
          <ac:picMkLst>
            <pc:docMk/>
            <pc:sldMk cId="1601662690" sldId="342"/>
            <ac:picMk id="2" creationId="{5072FE48-FBEA-4996-8449-13CC991E8BD4}"/>
          </ac:picMkLst>
        </pc:picChg>
        <pc:picChg chg="del">
          <ac:chgData name=" " userId="1b29c890-eac1-4e71-9405-787b0537efbb" providerId="ADAL" clId="{E61A0D99-2E82-4511-BC54-DAD6A20EF27A}" dt="2019-03-07T00:24:24.278" v="2741" actId="478"/>
          <ac:picMkLst>
            <pc:docMk/>
            <pc:sldMk cId="1601662690" sldId="342"/>
            <ac:picMk id="3" creationId="{3DB2B11A-1746-4F58-9BF2-591AF4765168}"/>
          </ac:picMkLst>
        </pc:picChg>
        <pc:picChg chg="del">
          <ac:chgData name=" " userId="1b29c890-eac1-4e71-9405-787b0537efbb" providerId="ADAL" clId="{E61A0D99-2E82-4511-BC54-DAD6A20EF27A}" dt="2019-03-07T00:24:24.278" v="2741" actId="478"/>
          <ac:picMkLst>
            <pc:docMk/>
            <pc:sldMk cId="1601662690" sldId="342"/>
            <ac:picMk id="4" creationId="{A2554E8C-D385-4A95-BD29-84F1CB104ABB}"/>
          </ac:picMkLst>
        </pc:picChg>
        <pc:picChg chg="add mod">
          <ac:chgData name=" " userId="1b29c890-eac1-4e71-9405-787b0537efbb" providerId="ADAL" clId="{E61A0D99-2E82-4511-BC54-DAD6A20EF27A}" dt="2019-03-07T00:40:37.180" v="3130" actId="1076"/>
          <ac:picMkLst>
            <pc:docMk/>
            <pc:sldMk cId="1601662690" sldId="342"/>
            <ac:picMk id="5" creationId="{53BD5238-251D-4C5B-951E-8A029BA613CB}"/>
          </ac:picMkLst>
        </pc:picChg>
        <pc:cxnChg chg="del mod">
          <ac:chgData name=" " userId="1b29c890-eac1-4e71-9405-787b0537efbb" providerId="ADAL" clId="{E61A0D99-2E82-4511-BC54-DAD6A20EF27A}" dt="2019-03-07T00:24:24.278" v="2741" actId="478"/>
          <ac:cxnSpMkLst>
            <pc:docMk/>
            <pc:sldMk cId="1601662690" sldId="342"/>
            <ac:cxnSpMk id="17" creationId="{AFE5AE18-6D6C-4239-8535-415637DD23DE}"/>
          </ac:cxnSpMkLst>
        </pc:cxnChg>
      </pc:sldChg>
      <pc:sldChg chg="addSp delSp modSp add del">
        <pc:chgData name=" " userId="1b29c890-eac1-4e71-9405-787b0537efbb" providerId="ADAL" clId="{E61A0D99-2E82-4511-BC54-DAD6A20EF27A}" dt="2019-03-11T15:20:19.290" v="5699" actId="2696"/>
        <pc:sldMkLst>
          <pc:docMk/>
          <pc:sldMk cId="2838260999" sldId="343"/>
        </pc:sldMkLst>
        <pc:spChg chg="add mod">
          <ac:chgData name=" " userId="1b29c890-eac1-4e71-9405-787b0537efbb" providerId="ADAL" clId="{E61A0D99-2E82-4511-BC54-DAD6A20EF27A}" dt="2019-03-07T00:39:54.278" v="3124" actId="1076"/>
          <ac:spMkLst>
            <pc:docMk/>
            <pc:sldMk cId="2838260999" sldId="343"/>
            <ac:spMk id="3" creationId="{82CB0B24-66EB-4F43-826D-EDBD357E1D64}"/>
          </ac:spMkLst>
        </pc:spChg>
        <pc:spChg chg="del">
          <ac:chgData name=" " userId="1b29c890-eac1-4e71-9405-787b0537efbb" providerId="ADAL" clId="{E61A0D99-2E82-4511-BC54-DAD6A20EF27A}" dt="2019-03-07T00:39:09.454" v="3111" actId="478"/>
          <ac:spMkLst>
            <pc:docMk/>
            <pc:sldMk cId="2838260999" sldId="343"/>
            <ac:spMk id="4" creationId="{F9CABAE6-304B-4F5D-8827-8D9CA0829F27}"/>
          </ac:spMkLst>
        </pc:spChg>
        <pc:spChg chg="del">
          <ac:chgData name=" " userId="1b29c890-eac1-4e71-9405-787b0537efbb" providerId="ADAL" clId="{E61A0D99-2E82-4511-BC54-DAD6A20EF27A}" dt="2019-03-07T00:39:09.454" v="3111" actId="478"/>
          <ac:spMkLst>
            <pc:docMk/>
            <pc:sldMk cId="2838260999" sldId="343"/>
            <ac:spMk id="6" creationId="{9EC9AA2C-F1DF-4751-90A2-C456F73A8CC4}"/>
          </ac:spMkLst>
        </pc:spChg>
        <pc:picChg chg="del">
          <ac:chgData name=" " userId="1b29c890-eac1-4e71-9405-787b0537efbb" providerId="ADAL" clId="{E61A0D99-2E82-4511-BC54-DAD6A20EF27A}" dt="2019-03-07T00:39:09.454" v="3111" actId="478"/>
          <ac:picMkLst>
            <pc:docMk/>
            <pc:sldMk cId="2838260999" sldId="343"/>
            <ac:picMk id="2" creationId="{91CC5B00-7C5A-4A39-BB6F-6BA573853AA9}"/>
          </ac:picMkLst>
        </pc:picChg>
        <pc:cxnChg chg="del mod">
          <ac:chgData name=" " userId="1b29c890-eac1-4e71-9405-787b0537efbb" providerId="ADAL" clId="{E61A0D99-2E82-4511-BC54-DAD6A20EF27A}" dt="2019-03-07T00:39:09.454" v="3111" actId="478"/>
          <ac:cxnSpMkLst>
            <pc:docMk/>
            <pc:sldMk cId="2838260999" sldId="343"/>
            <ac:cxnSpMk id="8" creationId="{096CF479-CC41-4E94-B1A4-A6748B5DE75E}"/>
          </ac:cxnSpMkLst>
        </pc:cxnChg>
      </pc:sldChg>
      <pc:sldChg chg="addSp delSp modSp add">
        <pc:chgData name=" " userId="1b29c890-eac1-4e71-9405-787b0537efbb" providerId="ADAL" clId="{E61A0D99-2E82-4511-BC54-DAD6A20EF27A}" dt="2019-03-07T01:09:25.080" v="3246" actId="113"/>
        <pc:sldMkLst>
          <pc:docMk/>
          <pc:sldMk cId="4207459359" sldId="344"/>
        </pc:sldMkLst>
        <pc:spChg chg="add mod">
          <ac:chgData name=" " userId="1b29c890-eac1-4e71-9405-787b0537efbb" providerId="ADAL" clId="{E61A0D99-2E82-4511-BC54-DAD6A20EF27A}" dt="2019-03-07T01:09:25.080" v="3246" actId="113"/>
          <ac:spMkLst>
            <pc:docMk/>
            <pc:sldMk cId="4207459359" sldId="344"/>
            <ac:spMk id="6" creationId="{10BBBAB6-D1B9-4518-9E41-D77E2C279B36}"/>
          </ac:spMkLst>
        </pc:spChg>
        <pc:spChg chg="del">
          <ac:chgData name=" " userId="1b29c890-eac1-4e71-9405-787b0537efbb" providerId="ADAL" clId="{E61A0D99-2E82-4511-BC54-DAD6A20EF27A}" dt="2019-03-07T01:02:15.147" v="3134" actId="478"/>
          <ac:spMkLst>
            <pc:docMk/>
            <pc:sldMk cId="4207459359" sldId="344"/>
            <ac:spMk id="13" creationId="{FA02D8FB-E37E-4748-977A-4A8FC9DF4A26}"/>
          </ac:spMkLst>
        </pc:spChg>
        <pc:spChg chg="del">
          <ac:chgData name=" " userId="1b29c890-eac1-4e71-9405-787b0537efbb" providerId="ADAL" clId="{E61A0D99-2E82-4511-BC54-DAD6A20EF27A}" dt="2019-03-07T01:02:15.147" v="3134" actId="478"/>
          <ac:spMkLst>
            <pc:docMk/>
            <pc:sldMk cId="4207459359" sldId="344"/>
            <ac:spMk id="14" creationId="{1F716C71-95F8-45B8-B96A-EDF82F2EC445}"/>
          </ac:spMkLst>
        </pc:spChg>
        <pc:spChg chg="del">
          <ac:chgData name=" " userId="1b29c890-eac1-4e71-9405-787b0537efbb" providerId="ADAL" clId="{E61A0D99-2E82-4511-BC54-DAD6A20EF27A}" dt="2019-03-07T01:02:15.147" v="3134" actId="478"/>
          <ac:spMkLst>
            <pc:docMk/>
            <pc:sldMk cId="4207459359" sldId="344"/>
            <ac:spMk id="15" creationId="{93A51F31-9DB1-46BB-A5C1-034AD254C1D6}"/>
          </ac:spMkLst>
        </pc:spChg>
        <pc:spChg chg="mod">
          <ac:chgData name=" " userId="1b29c890-eac1-4e71-9405-787b0537efbb" providerId="ADAL" clId="{E61A0D99-2E82-4511-BC54-DAD6A20EF27A}" dt="2019-03-07T01:06:51.219" v="3163" actId="20577"/>
          <ac:spMkLst>
            <pc:docMk/>
            <pc:sldMk cId="4207459359" sldId="344"/>
            <ac:spMk id="4098" creationId="{DCD38996-A26C-470C-B8F2-2005B773E7B8}"/>
          </ac:spMkLst>
        </pc:spChg>
        <pc:grpChg chg="del">
          <ac:chgData name=" " userId="1b29c890-eac1-4e71-9405-787b0537efbb" providerId="ADAL" clId="{E61A0D99-2E82-4511-BC54-DAD6A20EF27A}" dt="2019-03-07T01:02:15.147" v="3134" actId="478"/>
          <ac:grpSpMkLst>
            <pc:docMk/>
            <pc:sldMk cId="4207459359" sldId="344"/>
            <ac:grpSpMk id="5" creationId="{B8F83BA2-9150-412C-9DF4-8E49FCFE7972}"/>
          </ac:grpSpMkLst>
        </pc:grpChg>
        <pc:picChg chg="del">
          <ac:chgData name=" " userId="1b29c890-eac1-4e71-9405-787b0537efbb" providerId="ADAL" clId="{E61A0D99-2E82-4511-BC54-DAD6A20EF27A}" dt="2019-03-07T01:02:15.147" v="3134" actId="478"/>
          <ac:picMkLst>
            <pc:docMk/>
            <pc:sldMk cId="4207459359" sldId="344"/>
            <ac:picMk id="2" creationId="{5072FE48-FBEA-4996-8449-13CC991E8BD4}"/>
          </ac:picMkLst>
        </pc:picChg>
        <pc:picChg chg="add mod">
          <ac:chgData name=" " userId="1b29c890-eac1-4e71-9405-787b0537efbb" providerId="ADAL" clId="{E61A0D99-2E82-4511-BC54-DAD6A20EF27A}" dt="2019-03-07T01:06:45.044" v="3147" actId="1076"/>
          <ac:picMkLst>
            <pc:docMk/>
            <pc:sldMk cId="4207459359" sldId="344"/>
            <ac:picMk id="1026" creationId="{FC95BC51-8190-4458-82DA-70F056C2236F}"/>
          </ac:picMkLst>
        </pc:picChg>
        <pc:cxnChg chg="del mod">
          <ac:chgData name=" " userId="1b29c890-eac1-4e71-9405-787b0537efbb" providerId="ADAL" clId="{E61A0D99-2E82-4511-BC54-DAD6A20EF27A}" dt="2019-03-07T01:02:15.147" v="3134" actId="478"/>
          <ac:cxnSpMkLst>
            <pc:docMk/>
            <pc:sldMk cId="4207459359" sldId="344"/>
            <ac:cxnSpMk id="17" creationId="{AFE5AE18-6D6C-4239-8535-415637DD23DE}"/>
          </ac:cxnSpMkLst>
        </pc:cxnChg>
      </pc:sldChg>
      <pc:sldChg chg="addSp delSp modSp add">
        <pc:chgData name=" " userId="1b29c890-eac1-4e71-9405-787b0537efbb" providerId="ADAL" clId="{E61A0D99-2E82-4511-BC54-DAD6A20EF27A}" dt="2019-03-07T01:16:17.368" v="3554" actId="20577"/>
        <pc:sldMkLst>
          <pc:docMk/>
          <pc:sldMk cId="819085929" sldId="345"/>
        </pc:sldMkLst>
        <pc:spChg chg="add del mod">
          <ac:chgData name=" " userId="1b29c890-eac1-4e71-9405-787b0537efbb" providerId="ADAL" clId="{E61A0D99-2E82-4511-BC54-DAD6A20EF27A}" dt="2019-03-07T01:15:32.823" v="3528" actId="478"/>
          <ac:spMkLst>
            <pc:docMk/>
            <pc:sldMk cId="819085929" sldId="345"/>
            <ac:spMk id="3" creationId="{D197E174-26EA-4782-AA26-07C9B3AC9E6F}"/>
          </ac:spMkLst>
        </pc:spChg>
        <pc:spChg chg="add mod">
          <ac:chgData name=" " userId="1b29c890-eac1-4e71-9405-787b0537efbb" providerId="ADAL" clId="{E61A0D99-2E82-4511-BC54-DAD6A20EF27A}" dt="2019-03-07T01:16:17.368" v="3554" actId="20577"/>
          <ac:spMkLst>
            <pc:docMk/>
            <pc:sldMk cId="819085929" sldId="345"/>
            <ac:spMk id="5" creationId="{7F826823-0BF3-43AD-86B0-51B6FF95443B}"/>
          </ac:spMkLst>
        </pc:spChg>
        <pc:spChg chg="del">
          <ac:chgData name=" " userId="1b29c890-eac1-4e71-9405-787b0537efbb" providerId="ADAL" clId="{E61A0D99-2E82-4511-BC54-DAD6A20EF27A}" dt="2019-03-07T01:10:22.644" v="3248" actId="478"/>
          <ac:spMkLst>
            <pc:docMk/>
            <pc:sldMk cId="819085929" sldId="345"/>
            <ac:spMk id="6" creationId="{10BBBAB6-D1B9-4518-9E41-D77E2C279B36}"/>
          </ac:spMkLst>
        </pc:spChg>
        <pc:spChg chg="add del mod">
          <ac:chgData name=" " userId="1b29c890-eac1-4e71-9405-787b0537efbb" providerId="ADAL" clId="{E61A0D99-2E82-4511-BC54-DAD6A20EF27A}" dt="2019-03-07T01:15:32.823" v="3528" actId="478"/>
          <ac:spMkLst>
            <pc:docMk/>
            <pc:sldMk cId="819085929" sldId="345"/>
            <ac:spMk id="8" creationId="{D1C31E82-E88C-428E-BB6F-E1449AA4B21B}"/>
          </ac:spMkLst>
        </pc:spChg>
        <pc:spChg chg="add del mod">
          <ac:chgData name=" " userId="1b29c890-eac1-4e71-9405-787b0537efbb" providerId="ADAL" clId="{E61A0D99-2E82-4511-BC54-DAD6A20EF27A}" dt="2019-03-07T01:15:32.823" v="3528" actId="478"/>
          <ac:spMkLst>
            <pc:docMk/>
            <pc:sldMk cId="819085929" sldId="345"/>
            <ac:spMk id="9" creationId="{142E3568-940B-4B64-9AA8-791A6C16BD8F}"/>
          </ac:spMkLst>
        </pc:spChg>
        <pc:picChg chg="add del mod">
          <ac:chgData name=" " userId="1b29c890-eac1-4e71-9405-787b0537efbb" providerId="ADAL" clId="{E61A0D99-2E82-4511-BC54-DAD6A20EF27A}" dt="2019-03-07T01:13:28.509" v="3504" actId="478"/>
          <ac:picMkLst>
            <pc:docMk/>
            <pc:sldMk cId="819085929" sldId="345"/>
            <ac:picMk id="2" creationId="{A5CF12FB-D73E-4E11-87C4-97D4091A6C16}"/>
          </ac:picMkLst>
        </pc:picChg>
        <pc:picChg chg="del">
          <ac:chgData name=" " userId="1b29c890-eac1-4e71-9405-787b0537efbb" providerId="ADAL" clId="{E61A0D99-2E82-4511-BC54-DAD6A20EF27A}" dt="2019-03-07T01:10:22.644" v="3248" actId="478"/>
          <ac:picMkLst>
            <pc:docMk/>
            <pc:sldMk cId="819085929" sldId="345"/>
            <ac:picMk id="1026" creationId="{FC95BC51-8190-4458-82DA-70F056C2236F}"/>
          </ac:picMkLst>
        </pc:picChg>
        <pc:picChg chg="add mod">
          <ac:chgData name=" " userId="1b29c890-eac1-4e71-9405-787b0537efbb" providerId="ADAL" clId="{E61A0D99-2E82-4511-BC54-DAD6A20EF27A}" dt="2019-03-07T01:15:52.255" v="3532" actId="1076"/>
          <ac:picMkLst>
            <pc:docMk/>
            <pc:sldMk cId="819085929" sldId="345"/>
            <ac:picMk id="2050" creationId="{D183C1EF-8ED9-46B5-BD7A-9B0835AE34FF}"/>
          </ac:picMkLst>
        </pc:picChg>
      </pc:sldChg>
      <pc:sldChg chg="addSp delSp modSp add ord">
        <pc:chgData name=" " userId="1b29c890-eac1-4e71-9405-787b0537efbb" providerId="ADAL" clId="{E61A0D99-2E82-4511-BC54-DAD6A20EF27A}" dt="2019-03-11T05:00:55.230" v="4062"/>
        <pc:sldMkLst>
          <pc:docMk/>
          <pc:sldMk cId="3565281251" sldId="346"/>
        </pc:sldMkLst>
        <pc:spChg chg="mod">
          <ac:chgData name=" " userId="1b29c890-eac1-4e71-9405-787b0537efbb" providerId="ADAL" clId="{E61A0D99-2E82-4511-BC54-DAD6A20EF27A}" dt="2019-03-07T01:17:32.530" v="3761" actId="20577"/>
          <ac:spMkLst>
            <pc:docMk/>
            <pc:sldMk cId="3565281251" sldId="346"/>
            <ac:spMk id="5" creationId="{7F826823-0BF3-43AD-86B0-51B6FF95443B}"/>
          </ac:spMkLst>
        </pc:spChg>
        <pc:picChg chg="del">
          <ac:chgData name=" " userId="1b29c890-eac1-4e71-9405-787b0537efbb" providerId="ADAL" clId="{E61A0D99-2E82-4511-BC54-DAD6A20EF27A}" dt="2019-03-07T01:17:35.772" v="3762" actId="478"/>
          <ac:picMkLst>
            <pc:docMk/>
            <pc:sldMk cId="3565281251" sldId="346"/>
            <ac:picMk id="2050" creationId="{D183C1EF-8ED9-46B5-BD7A-9B0835AE34FF}"/>
          </ac:picMkLst>
        </pc:picChg>
        <pc:picChg chg="add mod">
          <ac:chgData name=" " userId="1b29c890-eac1-4e71-9405-787b0537efbb" providerId="ADAL" clId="{E61A0D99-2E82-4511-BC54-DAD6A20EF27A}" dt="2019-03-07T01:18:43.588" v="3766" actId="1076"/>
          <ac:picMkLst>
            <pc:docMk/>
            <pc:sldMk cId="3565281251" sldId="346"/>
            <ac:picMk id="3074" creationId="{76AFD1B5-6D29-424F-96D2-FA1F0FA8B365}"/>
          </ac:picMkLst>
        </pc:picChg>
      </pc:sldChg>
      <pc:sldChg chg="delSp add del">
        <pc:chgData name=" " userId="1b29c890-eac1-4e71-9405-787b0537efbb" providerId="ADAL" clId="{E61A0D99-2E82-4511-BC54-DAD6A20EF27A}" dt="2019-03-11T05:18:55.239" v="4411" actId="2696"/>
        <pc:sldMkLst>
          <pc:docMk/>
          <pc:sldMk cId="2183041248" sldId="347"/>
        </pc:sldMkLst>
        <pc:picChg chg="del">
          <ac:chgData name=" " userId="1b29c890-eac1-4e71-9405-787b0537efbb" providerId="ADAL" clId="{E61A0D99-2E82-4511-BC54-DAD6A20EF27A}" dt="2019-03-07T01:18:56.471" v="3768" actId="478"/>
          <ac:picMkLst>
            <pc:docMk/>
            <pc:sldMk cId="2183041248" sldId="347"/>
            <ac:picMk id="3074" creationId="{76AFD1B5-6D29-424F-96D2-FA1F0FA8B365}"/>
          </ac:picMkLst>
        </pc:picChg>
      </pc:sldChg>
      <pc:sldChg chg="addSp delSp modSp add">
        <pc:chgData name=" " userId="1b29c890-eac1-4e71-9405-787b0537efbb" providerId="ADAL" clId="{E61A0D99-2E82-4511-BC54-DAD6A20EF27A}" dt="2019-03-11T05:00:45.824" v="4058" actId="1076"/>
        <pc:sldMkLst>
          <pc:docMk/>
          <pc:sldMk cId="2560301681" sldId="348"/>
        </pc:sldMkLst>
        <pc:spChg chg="del">
          <ac:chgData name=" " userId="1b29c890-eac1-4e71-9405-787b0537efbb" providerId="ADAL" clId="{E61A0D99-2E82-4511-BC54-DAD6A20EF27A}" dt="2019-03-11T04:23:06.106" v="3771" actId="478"/>
          <ac:spMkLst>
            <pc:docMk/>
            <pc:sldMk cId="2560301681" sldId="348"/>
            <ac:spMk id="5" creationId="{7F826823-0BF3-43AD-86B0-51B6FF95443B}"/>
          </ac:spMkLst>
        </pc:spChg>
        <pc:spChg chg="mod">
          <ac:chgData name=" " userId="1b29c890-eac1-4e71-9405-787b0537efbb" providerId="ADAL" clId="{E61A0D99-2E82-4511-BC54-DAD6A20EF27A}" dt="2019-03-11T04:23:32.761" v="3831"/>
          <ac:spMkLst>
            <pc:docMk/>
            <pc:sldMk cId="2560301681" sldId="348"/>
            <ac:spMk id="7" creationId="{D50F2BB2-D47E-470B-8436-3A6BDF8435EC}"/>
          </ac:spMkLst>
        </pc:spChg>
        <pc:spChg chg="mod">
          <ac:chgData name=" " userId="1b29c890-eac1-4e71-9405-787b0537efbb" providerId="ADAL" clId="{E61A0D99-2E82-4511-BC54-DAD6A20EF27A}" dt="2019-03-11T04:23:22.169" v="3792" actId="20577"/>
          <ac:spMkLst>
            <pc:docMk/>
            <pc:sldMk cId="2560301681" sldId="348"/>
            <ac:spMk id="8" creationId="{FA07511F-9BD2-45CB-BD6B-88CB814D1138}"/>
          </ac:spMkLst>
        </pc:spChg>
        <pc:spChg chg="add mod">
          <ac:chgData name=" " userId="1b29c890-eac1-4e71-9405-787b0537efbb" providerId="ADAL" clId="{E61A0D99-2E82-4511-BC54-DAD6A20EF27A}" dt="2019-03-11T04:57:16.857" v="4053"/>
          <ac:spMkLst>
            <pc:docMk/>
            <pc:sldMk cId="2560301681" sldId="348"/>
            <ac:spMk id="9" creationId="{73B1EADE-EAD6-4E55-A5A4-D156F189A024}"/>
          </ac:spMkLst>
        </pc:spChg>
        <pc:grpChg chg="add del">
          <ac:chgData name=" " userId="1b29c890-eac1-4e71-9405-787b0537efbb" providerId="ADAL" clId="{E61A0D99-2E82-4511-BC54-DAD6A20EF27A}" dt="2019-03-11T04:24:07.936" v="3832" actId="478"/>
          <ac:grpSpMkLst>
            <pc:docMk/>
            <pc:sldMk cId="2560301681" sldId="348"/>
            <ac:grpSpMk id="6" creationId="{ADC00A57-DC25-417E-8386-F8E7BF1F3236}"/>
          </ac:grpSpMkLst>
        </pc:grpChg>
        <pc:picChg chg="add mod">
          <ac:chgData name=" " userId="1b29c890-eac1-4e71-9405-787b0537efbb" providerId="ADAL" clId="{E61A0D99-2E82-4511-BC54-DAD6A20EF27A}" dt="2019-03-11T05:00:45.824" v="4058" actId="1076"/>
          <ac:picMkLst>
            <pc:docMk/>
            <pc:sldMk cId="2560301681" sldId="348"/>
            <ac:picMk id="2" creationId="{76C4F920-14A2-41CD-A053-1E5E736FC8BF}"/>
          </ac:picMkLst>
        </pc:picChg>
        <pc:picChg chg="del">
          <ac:chgData name=" " userId="1b29c890-eac1-4e71-9405-787b0537efbb" providerId="ADAL" clId="{E61A0D99-2E82-4511-BC54-DAD6A20EF27A}" dt="2019-03-11T04:23:02.110" v="3770" actId="478"/>
          <ac:picMkLst>
            <pc:docMk/>
            <pc:sldMk cId="2560301681" sldId="348"/>
            <ac:picMk id="2050" creationId="{D183C1EF-8ED9-46B5-BD7A-9B0835AE34FF}"/>
          </ac:picMkLst>
        </pc:picChg>
      </pc:sldChg>
      <pc:sldChg chg="addSp delSp modSp add">
        <pc:chgData name=" " userId="1b29c890-eac1-4e71-9405-787b0537efbb" providerId="ADAL" clId="{E61A0D99-2E82-4511-BC54-DAD6A20EF27A}" dt="2019-03-11T05:40:54.360" v="4936" actId="20577"/>
        <pc:sldMkLst>
          <pc:docMk/>
          <pc:sldMk cId="1456018399" sldId="349"/>
        </pc:sldMkLst>
        <pc:spChg chg="add mod">
          <ac:chgData name=" " userId="1b29c890-eac1-4e71-9405-787b0537efbb" providerId="ADAL" clId="{E61A0D99-2E82-4511-BC54-DAD6A20EF27A}" dt="2019-03-11T05:36:31.343" v="4708" actId="1076"/>
          <ac:spMkLst>
            <pc:docMk/>
            <pc:sldMk cId="1456018399" sldId="349"/>
            <ac:spMk id="2" creationId="{7D0E8A17-A02C-49A1-97DD-724FABAD5026}"/>
          </ac:spMkLst>
        </pc:spChg>
        <pc:spChg chg="add del">
          <ac:chgData name=" " userId="1b29c890-eac1-4e71-9405-787b0537efbb" providerId="ADAL" clId="{E61A0D99-2E82-4511-BC54-DAD6A20EF27A}" dt="2019-03-11T05:18:49.858" v="4409"/>
          <ac:spMkLst>
            <pc:docMk/>
            <pc:sldMk cId="1456018399" sldId="349"/>
            <ac:spMk id="4" creationId="{31EE03FB-F599-408F-A43D-5FA403FA79B0}"/>
          </ac:spMkLst>
        </pc:spChg>
        <pc:spChg chg="add del">
          <ac:chgData name=" " userId="1b29c890-eac1-4e71-9405-787b0537efbb" providerId="ADAL" clId="{E61A0D99-2E82-4511-BC54-DAD6A20EF27A}" dt="2019-03-11T05:18:49.858" v="4409"/>
          <ac:spMkLst>
            <pc:docMk/>
            <pc:sldMk cId="1456018399" sldId="349"/>
            <ac:spMk id="5" creationId="{0C0374AE-08EB-4923-A38C-8E40A021D6E7}"/>
          </ac:spMkLst>
        </pc:spChg>
        <pc:spChg chg="add del">
          <ac:chgData name=" " userId="1b29c890-eac1-4e71-9405-787b0537efbb" providerId="ADAL" clId="{E61A0D99-2E82-4511-BC54-DAD6A20EF27A}" dt="2019-03-11T05:18:49.858" v="4409"/>
          <ac:spMkLst>
            <pc:docMk/>
            <pc:sldMk cId="1456018399" sldId="349"/>
            <ac:spMk id="6" creationId="{10150BEA-E18E-495A-A99D-A8CBA6802D33}"/>
          </ac:spMkLst>
        </pc:spChg>
        <pc:spChg chg="add del">
          <ac:chgData name=" " userId="1b29c890-eac1-4e71-9405-787b0537efbb" providerId="ADAL" clId="{E61A0D99-2E82-4511-BC54-DAD6A20EF27A}" dt="2019-03-11T05:18:49.858" v="4409"/>
          <ac:spMkLst>
            <pc:docMk/>
            <pc:sldMk cId="1456018399" sldId="349"/>
            <ac:spMk id="7" creationId="{BC6F37A9-632A-44C2-9191-E7B22DF5FD23}"/>
          </ac:spMkLst>
        </pc:spChg>
        <pc:spChg chg="add del">
          <ac:chgData name=" " userId="1b29c890-eac1-4e71-9405-787b0537efbb" providerId="ADAL" clId="{E61A0D99-2E82-4511-BC54-DAD6A20EF27A}" dt="2019-03-11T05:18:49.858" v="4409"/>
          <ac:spMkLst>
            <pc:docMk/>
            <pc:sldMk cId="1456018399" sldId="349"/>
            <ac:spMk id="8" creationId="{5321114A-C084-449D-A8E2-102EFB99FDBE}"/>
          </ac:spMkLst>
        </pc:spChg>
        <pc:spChg chg="del">
          <ac:chgData name=" " userId="1b29c890-eac1-4e71-9405-787b0537efbb" providerId="ADAL" clId="{E61A0D99-2E82-4511-BC54-DAD6A20EF27A}" dt="2019-03-11T04:59:46.172" v="4055" actId="478"/>
          <ac:spMkLst>
            <pc:docMk/>
            <pc:sldMk cId="1456018399" sldId="349"/>
            <ac:spMk id="9" creationId="{73B1EADE-EAD6-4E55-A5A4-D156F189A024}"/>
          </ac:spMkLst>
        </pc:spChg>
        <pc:spChg chg="add del">
          <ac:chgData name=" " userId="1b29c890-eac1-4e71-9405-787b0537efbb" providerId="ADAL" clId="{E61A0D99-2E82-4511-BC54-DAD6A20EF27A}" dt="2019-03-11T05:18:49.858" v="4409"/>
          <ac:spMkLst>
            <pc:docMk/>
            <pc:sldMk cId="1456018399" sldId="349"/>
            <ac:spMk id="10" creationId="{92FDB92C-3DEF-4141-94B3-D7189CE4819F}"/>
          </ac:spMkLst>
        </pc:spChg>
        <pc:spChg chg="add del">
          <ac:chgData name=" " userId="1b29c890-eac1-4e71-9405-787b0537efbb" providerId="ADAL" clId="{E61A0D99-2E82-4511-BC54-DAD6A20EF27A}" dt="2019-03-11T05:18:49.858" v="4409"/>
          <ac:spMkLst>
            <pc:docMk/>
            <pc:sldMk cId="1456018399" sldId="349"/>
            <ac:spMk id="11" creationId="{7C499810-A8C9-41B2-B08D-ABBD4D5A4CF9}"/>
          </ac:spMkLst>
        </pc:spChg>
        <pc:spChg chg="add del">
          <ac:chgData name=" " userId="1b29c890-eac1-4e71-9405-787b0537efbb" providerId="ADAL" clId="{E61A0D99-2E82-4511-BC54-DAD6A20EF27A}" dt="2019-03-11T05:18:49.858" v="4409"/>
          <ac:spMkLst>
            <pc:docMk/>
            <pc:sldMk cId="1456018399" sldId="349"/>
            <ac:spMk id="12" creationId="{8B243A68-4485-4BB5-9A94-4F0AD3FBDC71}"/>
          </ac:spMkLst>
        </pc:spChg>
        <pc:spChg chg="add del">
          <ac:chgData name=" " userId="1b29c890-eac1-4e71-9405-787b0537efbb" providerId="ADAL" clId="{E61A0D99-2E82-4511-BC54-DAD6A20EF27A}" dt="2019-03-11T05:18:49.858" v="4409"/>
          <ac:spMkLst>
            <pc:docMk/>
            <pc:sldMk cId="1456018399" sldId="349"/>
            <ac:spMk id="13" creationId="{618FE461-D023-4AFF-8E72-B290ED26B67C}"/>
          </ac:spMkLst>
        </pc:spChg>
        <pc:spChg chg="add del">
          <ac:chgData name=" " userId="1b29c890-eac1-4e71-9405-787b0537efbb" providerId="ADAL" clId="{E61A0D99-2E82-4511-BC54-DAD6A20EF27A}" dt="2019-03-11T05:18:49.858" v="4409"/>
          <ac:spMkLst>
            <pc:docMk/>
            <pc:sldMk cId="1456018399" sldId="349"/>
            <ac:spMk id="14" creationId="{91FCBA61-C850-43E6-8434-5C952F86B418}"/>
          </ac:spMkLst>
        </pc:spChg>
        <pc:spChg chg="add del">
          <ac:chgData name=" " userId="1b29c890-eac1-4e71-9405-787b0537efbb" providerId="ADAL" clId="{E61A0D99-2E82-4511-BC54-DAD6A20EF27A}" dt="2019-03-11T05:18:49.858" v="4409"/>
          <ac:spMkLst>
            <pc:docMk/>
            <pc:sldMk cId="1456018399" sldId="349"/>
            <ac:spMk id="15" creationId="{D6F10940-7340-4EDC-A08A-450DF916F47E}"/>
          </ac:spMkLst>
        </pc:spChg>
        <pc:spChg chg="add del">
          <ac:chgData name=" " userId="1b29c890-eac1-4e71-9405-787b0537efbb" providerId="ADAL" clId="{E61A0D99-2E82-4511-BC54-DAD6A20EF27A}" dt="2019-03-11T05:18:49.858" v="4409"/>
          <ac:spMkLst>
            <pc:docMk/>
            <pc:sldMk cId="1456018399" sldId="349"/>
            <ac:spMk id="16" creationId="{9D578FFE-FA17-42FB-9F2A-37DA44BE1C0B}"/>
          </ac:spMkLst>
        </pc:spChg>
        <pc:spChg chg="add del">
          <ac:chgData name=" " userId="1b29c890-eac1-4e71-9405-787b0537efbb" providerId="ADAL" clId="{E61A0D99-2E82-4511-BC54-DAD6A20EF27A}" dt="2019-03-11T05:18:49.858" v="4409"/>
          <ac:spMkLst>
            <pc:docMk/>
            <pc:sldMk cId="1456018399" sldId="349"/>
            <ac:spMk id="17" creationId="{97155303-8C17-44DA-87C4-4E2A95F36B87}"/>
          </ac:spMkLst>
        </pc:spChg>
        <pc:spChg chg="add del">
          <ac:chgData name=" " userId="1b29c890-eac1-4e71-9405-787b0537efbb" providerId="ADAL" clId="{E61A0D99-2E82-4511-BC54-DAD6A20EF27A}" dt="2019-03-11T05:18:49.858" v="4409"/>
          <ac:spMkLst>
            <pc:docMk/>
            <pc:sldMk cId="1456018399" sldId="349"/>
            <ac:spMk id="18" creationId="{BF841128-7AF3-43CA-9955-28517A6E4FC3}"/>
          </ac:spMkLst>
        </pc:spChg>
        <pc:spChg chg="add del">
          <ac:chgData name=" " userId="1b29c890-eac1-4e71-9405-787b0537efbb" providerId="ADAL" clId="{E61A0D99-2E82-4511-BC54-DAD6A20EF27A}" dt="2019-03-11T05:18:49.858" v="4409"/>
          <ac:spMkLst>
            <pc:docMk/>
            <pc:sldMk cId="1456018399" sldId="349"/>
            <ac:spMk id="31" creationId="{4F5DBF9A-C1EA-4D2E-A87B-E0F050F6A4B7}"/>
          </ac:spMkLst>
        </pc:spChg>
        <pc:spChg chg="add del">
          <ac:chgData name=" " userId="1b29c890-eac1-4e71-9405-787b0537efbb" providerId="ADAL" clId="{E61A0D99-2E82-4511-BC54-DAD6A20EF27A}" dt="2019-03-11T05:18:49.858" v="4409"/>
          <ac:spMkLst>
            <pc:docMk/>
            <pc:sldMk cId="1456018399" sldId="349"/>
            <ac:spMk id="32" creationId="{6C7A7953-737D-4874-9CFC-6CD28BE60559}"/>
          </ac:spMkLst>
        </pc:spChg>
        <pc:spChg chg="add del">
          <ac:chgData name=" " userId="1b29c890-eac1-4e71-9405-787b0537efbb" providerId="ADAL" clId="{E61A0D99-2E82-4511-BC54-DAD6A20EF27A}" dt="2019-03-11T05:18:49.858" v="4409"/>
          <ac:spMkLst>
            <pc:docMk/>
            <pc:sldMk cId="1456018399" sldId="349"/>
            <ac:spMk id="33" creationId="{2CDD046C-00B6-48FD-B0FF-DEF0F77B4318}"/>
          </ac:spMkLst>
        </pc:spChg>
        <pc:spChg chg="add mod">
          <ac:chgData name=" " userId="1b29c890-eac1-4e71-9405-787b0537efbb" providerId="ADAL" clId="{E61A0D99-2E82-4511-BC54-DAD6A20EF27A}" dt="2019-03-11T05:29:47.010" v="4438" actId="14100"/>
          <ac:spMkLst>
            <pc:docMk/>
            <pc:sldMk cId="1456018399" sldId="349"/>
            <ac:spMk id="34" creationId="{75E6BAEC-FFE9-4718-83C1-62B66F2CF0DA}"/>
          </ac:spMkLst>
        </pc:spChg>
        <pc:spChg chg="add mod">
          <ac:chgData name=" " userId="1b29c890-eac1-4e71-9405-787b0537efbb" providerId="ADAL" clId="{E61A0D99-2E82-4511-BC54-DAD6A20EF27A}" dt="2019-03-11T05:24:27.201" v="4422" actId="208"/>
          <ac:spMkLst>
            <pc:docMk/>
            <pc:sldMk cId="1456018399" sldId="349"/>
            <ac:spMk id="35" creationId="{448AB97B-B39D-4651-BE63-B66D8E33DBC9}"/>
          </ac:spMkLst>
        </pc:spChg>
        <pc:spChg chg="add mod">
          <ac:chgData name=" " userId="1b29c890-eac1-4e71-9405-787b0537efbb" providerId="ADAL" clId="{E61A0D99-2E82-4511-BC54-DAD6A20EF27A}" dt="2019-03-11T05:24:29.684" v="4424" actId="208"/>
          <ac:spMkLst>
            <pc:docMk/>
            <pc:sldMk cId="1456018399" sldId="349"/>
            <ac:spMk id="36" creationId="{C25B6C05-C232-4D17-93BC-6ADC7B4FDE70}"/>
          </ac:spMkLst>
        </pc:spChg>
        <pc:spChg chg="add mod">
          <ac:chgData name=" " userId="1b29c890-eac1-4e71-9405-787b0537efbb" providerId="ADAL" clId="{E61A0D99-2E82-4511-BC54-DAD6A20EF27A}" dt="2019-03-11T05:21:09.400" v="4419" actId="2711"/>
          <ac:spMkLst>
            <pc:docMk/>
            <pc:sldMk cId="1456018399" sldId="349"/>
            <ac:spMk id="37" creationId="{7A13D2F4-FF37-48EB-A861-D87C84CA0FDD}"/>
          </ac:spMkLst>
        </pc:spChg>
        <pc:spChg chg="add mod">
          <ac:chgData name=" " userId="1b29c890-eac1-4e71-9405-787b0537efbb" providerId="ADAL" clId="{E61A0D99-2E82-4511-BC54-DAD6A20EF27A}" dt="2019-03-11T05:21:09.400" v="4419" actId="2711"/>
          <ac:spMkLst>
            <pc:docMk/>
            <pc:sldMk cId="1456018399" sldId="349"/>
            <ac:spMk id="38" creationId="{F4458AC2-460D-48BB-B6FA-909D5DF715F3}"/>
          </ac:spMkLst>
        </pc:spChg>
        <pc:spChg chg="add mod">
          <ac:chgData name=" " userId="1b29c890-eac1-4e71-9405-787b0537efbb" providerId="ADAL" clId="{E61A0D99-2E82-4511-BC54-DAD6A20EF27A}" dt="2019-03-11T05:21:09.400" v="4419" actId="2711"/>
          <ac:spMkLst>
            <pc:docMk/>
            <pc:sldMk cId="1456018399" sldId="349"/>
            <ac:spMk id="39" creationId="{F01298EC-E658-4828-A4F1-992B7174ED52}"/>
          </ac:spMkLst>
        </pc:spChg>
        <pc:spChg chg="add mod">
          <ac:chgData name=" " userId="1b29c890-eac1-4e71-9405-787b0537efbb" providerId="ADAL" clId="{E61A0D99-2E82-4511-BC54-DAD6A20EF27A}" dt="2019-03-11T05:21:09.400" v="4419" actId="2711"/>
          <ac:spMkLst>
            <pc:docMk/>
            <pc:sldMk cId="1456018399" sldId="349"/>
            <ac:spMk id="40" creationId="{18099181-BDD1-409F-9E08-A9A37079ECB0}"/>
          </ac:spMkLst>
        </pc:spChg>
        <pc:spChg chg="add mod">
          <ac:chgData name=" " userId="1b29c890-eac1-4e71-9405-787b0537efbb" providerId="ADAL" clId="{E61A0D99-2E82-4511-BC54-DAD6A20EF27A}" dt="2019-03-11T05:21:09.400" v="4419" actId="2711"/>
          <ac:spMkLst>
            <pc:docMk/>
            <pc:sldMk cId="1456018399" sldId="349"/>
            <ac:spMk id="41" creationId="{9EA0B5CB-143C-4EBD-A028-4C0B04E758DD}"/>
          </ac:spMkLst>
        </pc:spChg>
        <pc:spChg chg="add mod">
          <ac:chgData name=" " userId="1b29c890-eac1-4e71-9405-787b0537efbb" providerId="ADAL" clId="{E61A0D99-2E82-4511-BC54-DAD6A20EF27A}" dt="2019-03-11T05:21:09.400" v="4419" actId="2711"/>
          <ac:spMkLst>
            <pc:docMk/>
            <pc:sldMk cId="1456018399" sldId="349"/>
            <ac:spMk id="42" creationId="{4A02DC78-4425-4D5E-BB55-2C73F1E0513F}"/>
          </ac:spMkLst>
        </pc:spChg>
        <pc:spChg chg="add mod">
          <ac:chgData name=" " userId="1b29c890-eac1-4e71-9405-787b0537efbb" providerId="ADAL" clId="{E61A0D99-2E82-4511-BC54-DAD6A20EF27A}" dt="2019-03-11T05:21:09.400" v="4419" actId="2711"/>
          <ac:spMkLst>
            <pc:docMk/>
            <pc:sldMk cId="1456018399" sldId="349"/>
            <ac:spMk id="43" creationId="{8296D14F-8021-4159-9E24-B262FE9F9AC4}"/>
          </ac:spMkLst>
        </pc:spChg>
        <pc:spChg chg="add mod">
          <ac:chgData name=" " userId="1b29c890-eac1-4e71-9405-787b0537efbb" providerId="ADAL" clId="{E61A0D99-2E82-4511-BC54-DAD6A20EF27A}" dt="2019-03-11T05:21:09.400" v="4419" actId="2711"/>
          <ac:spMkLst>
            <pc:docMk/>
            <pc:sldMk cId="1456018399" sldId="349"/>
            <ac:spMk id="44" creationId="{AC537274-C817-4737-A1E3-8F1E329C4EED}"/>
          </ac:spMkLst>
        </pc:spChg>
        <pc:spChg chg="add mod">
          <ac:chgData name=" " userId="1b29c890-eac1-4e71-9405-787b0537efbb" providerId="ADAL" clId="{E61A0D99-2E82-4511-BC54-DAD6A20EF27A}" dt="2019-03-11T05:21:09.400" v="4419" actId="2711"/>
          <ac:spMkLst>
            <pc:docMk/>
            <pc:sldMk cId="1456018399" sldId="349"/>
            <ac:spMk id="45" creationId="{533592C5-BF3D-4EC0-AC0E-4749AF039B5E}"/>
          </ac:spMkLst>
        </pc:spChg>
        <pc:spChg chg="add mod">
          <ac:chgData name=" " userId="1b29c890-eac1-4e71-9405-787b0537efbb" providerId="ADAL" clId="{E61A0D99-2E82-4511-BC54-DAD6A20EF27A}" dt="2019-03-11T05:21:09.400" v="4419" actId="2711"/>
          <ac:spMkLst>
            <pc:docMk/>
            <pc:sldMk cId="1456018399" sldId="349"/>
            <ac:spMk id="46" creationId="{AA8DB63E-4FBA-4E79-8EAF-8D20C3756FB9}"/>
          </ac:spMkLst>
        </pc:spChg>
        <pc:spChg chg="add mod">
          <ac:chgData name=" " userId="1b29c890-eac1-4e71-9405-787b0537efbb" providerId="ADAL" clId="{E61A0D99-2E82-4511-BC54-DAD6A20EF27A}" dt="2019-03-11T05:21:09.400" v="4419" actId="2711"/>
          <ac:spMkLst>
            <pc:docMk/>
            <pc:sldMk cId="1456018399" sldId="349"/>
            <ac:spMk id="47" creationId="{1FF1B174-01E6-42BB-A284-416C6CBC8500}"/>
          </ac:spMkLst>
        </pc:spChg>
        <pc:spChg chg="add mod">
          <ac:chgData name=" " userId="1b29c890-eac1-4e71-9405-787b0537efbb" providerId="ADAL" clId="{E61A0D99-2E82-4511-BC54-DAD6A20EF27A}" dt="2019-03-11T05:21:09.400" v="4419" actId="2711"/>
          <ac:spMkLst>
            <pc:docMk/>
            <pc:sldMk cId="1456018399" sldId="349"/>
            <ac:spMk id="60" creationId="{018BFD2D-5DEA-4D78-817C-DC17173934CF}"/>
          </ac:spMkLst>
        </pc:spChg>
        <pc:spChg chg="add mod">
          <ac:chgData name=" " userId="1b29c890-eac1-4e71-9405-787b0537efbb" providerId="ADAL" clId="{E61A0D99-2E82-4511-BC54-DAD6A20EF27A}" dt="2019-03-11T05:21:09.400" v="4419" actId="2711"/>
          <ac:spMkLst>
            <pc:docMk/>
            <pc:sldMk cId="1456018399" sldId="349"/>
            <ac:spMk id="61" creationId="{18C1A082-943F-44BA-9D65-0E85347F91EE}"/>
          </ac:spMkLst>
        </pc:spChg>
        <pc:spChg chg="add mod">
          <ac:chgData name=" " userId="1b29c890-eac1-4e71-9405-787b0537efbb" providerId="ADAL" clId="{E61A0D99-2E82-4511-BC54-DAD6A20EF27A}" dt="2019-03-11T05:21:09.400" v="4419" actId="2711"/>
          <ac:spMkLst>
            <pc:docMk/>
            <pc:sldMk cId="1456018399" sldId="349"/>
            <ac:spMk id="62" creationId="{8122F30C-5F76-472F-B233-A8D4DA1FAA68}"/>
          </ac:spMkLst>
        </pc:spChg>
        <pc:spChg chg="add mod">
          <ac:chgData name=" " userId="1b29c890-eac1-4e71-9405-787b0537efbb" providerId="ADAL" clId="{E61A0D99-2E82-4511-BC54-DAD6A20EF27A}" dt="2019-03-11T05:40:54.360" v="4936" actId="20577"/>
          <ac:spMkLst>
            <pc:docMk/>
            <pc:sldMk cId="1456018399" sldId="349"/>
            <ac:spMk id="66" creationId="{79354D92-33C3-49C9-8DE5-7B6BB2FB30EB}"/>
          </ac:spMkLst>
        </pc:spChg>
        <pc:spChg chg="add mod">
          <ac:chgData name=" " userId="1b29c890-eac1-4e71-9405-787b0537efbb" providerId="ADAL" clId="{E61A0D99-2E82-4511-BC54-DAD6A20EF27A}" dt="2019-03-11T05:37:28.644" v="4815"/>
          <ac:spMkLst>
            <pc:docMk/>
            <pc:sldMk cId="1456018399" sldId="349"/>
            <ac:spMk id="67" creationId="{16BB5ED4-E398-4DF4-A9C5-D98DB2F85FCC}"/>
          </ac:spMkLst>
        </pc:spChg>
        <pc:spChg chg="add mod">
          <ac:chgData name=" " userId="1b29c890-eac1-4e71-9405-787b0537efbb" providerId="ADAL" clId="{E61A0D99-2E82-4511-BC54-DAD6A20EF27A}" dt="2019-03-11T05:37:46.820" v="4857" actId="20577"/>
          <ac:spMkLst>
            <pc:docMk/>
            <pc:sldMk cId="1456018399" sldId="349"/>
            <ac:spMk id="68" creationId="{BA048E3A-448C-4805-B421-D58ABCC0201A}"/>
          </ac:spMkLst>
        </pc:spChg>
        <pc:spChg chg="add mod">
          <ac:chgData name=" " userId="1b29c890-eac1-4e71-9405-787b0537efbb" providerId="ADAL" clId="{E61A0D99-2E82-4511-BC54-DAD6A20EF27A}" dt="2019-03-11T05:38:05.986" v="4886" actId="1076"/>
          <ac:spMkLst>
            <pc:docMk/>
            <pc:sldMk cId="1456018399" sldId="349"/>
            <ac:spMk id="69" creationId="{CD0210E4-680D-43CD-B740-C21D76D7EFE2}"/>
          </ac:spMkLst>
        </pc:spChg>
        <pc:grpChg chg="add del">
          <ac:chgData name=" " userId="1b29c890-eac1-4e71-9405-787b0537efbb" providerId="ADAL" clId="{E61A0D99-2E82-4511-BC54-DAD6A20EF27A}" dt="2019-03-11T05:24:30.953" v="4425" actId="478"/>
          <ac:grpSpMkLst>
            <pc:docMk/>
            <pc:sldMk cId="1456018399" sldId="349"/>
            <ac:grpSpMk id="63" creationId="{AD669684-9A2C-45F8-9CD6-A59ED1017D54}"/>
          </ac:grpSpMkLst>
        </pc:grpChg>
        <pc:cxnChg chg="add del">
          <ac:chgData name=" " userId="1b29c890-eac1-4e71-9405-787b0537efbb" providerId="ADAL" clId="{E61A0D99-2E82-4511-BC54-DAD6A20EF27A}" dt="2019-03-11T05:18:49.858" v="4409"/>
          <ac:cxnSpMkLst>
            <pc:docMk/>
            <pc:sldMk cId="1456018399" sldId="349"/>
            <ac:cxnSpMk id="19" creationId="{1EB287E0-CEE2-4234-956E-FD3225348C02}"/>
          </ac:cxnSpMkLst>
        </pc:cxnChg>
        <pc:cxnChg chg="add del">
          <ac:chgData name=" " userId="1b29c890-eac1-4e71-9405-787b0537efbb" providerId="ADAL" clId="{E61A0D99-2E82-4511-BC54-DAD6A20EF27A}" dt="2019-03-11T05:18:49.858" v="4409"/>
          <ac:cxnSpMkLst>
            <pc:docMk/>
            <pc:sldMk cId="1456018399" sldId="349"/>
            <ac:cxnSpMk id="20" creationId="{C1C432F4-E324-4BD8-BDFB-37056BB5F59D}"/>
          </ac:cxnSpMkLst>
        </pc:cxnChg>
        <pc:cxnChg chg="add del">
          <ac:chgData name=" " userId="1b29c890-eac1-4e71-9405-787b0537efbb" providerId="ADAL" clId="{E61A0D99-2E82-4511-BC54-DAD6A20EF27A}" dt="2019-03-11T05:18:49.858" v="4409"/>
          <ac:cxnSpMkLst>
            <pc:docMk/>
            <pc:sldMk cId="1456018399" sldId="349"/>
            <ac:cxnSpMk id="21" creationId="{DE660342-F023-42A2-B6F9-782AD632A45C}"/>
          </ac:cxnSpMkLst>
        </pc:cxnChg>
        <pc:cxnChg chg="add del">
          <ac:chgData name=" " userId="1b29c890-eac1-4e71-9405-787b0537efbb" providerId="ADAL" clId="{E61A0D99-2E82-4511-BC54-DAD6A20EF27A}" dt="2019-03-11T05:18:49.858" v="4409"/>
          <ac:cxnSpMkLst>
            <pc:docMk/>
            <pc:sldMk cId="1456018399" sldId="349"/>
            <ac:cxnSpMk id="22" creationId="{7C0F1C0B-081B-4A2C-AB67-3106FC654D0C}"/>
          </ac:cxnSpMkLst>
        </pc:cxnChg>
        <pc:cxnChg chg="add del">
          <ac:chgData name=" " userId="1b29c890-eac1-4e71-9405-787b0537efbb" providerId="ADAL" clId="{E61A0D99-2E82-4511-BC54-DAD6A20EF27A}" dt="2019-03-11T05:18:49.858" v="4409"/>
          <ac:cxnSpMkLst>
            <pc:docMk/>
            <pc:sldMk cId="1456018399" sldId="349"/>
            <ac:cxnSpMk id="23" creationId="{2B8686B5-4996-40B1-87A9-16A43F0EC782}"/>
          </ac:cxnSpMkLst>
        </pc:cxnChg>
        <pc:cxnChg chg="add del">
          <ac:chgData name=" " userId="1b29c890-eac1-4e71-9405-787b0537efbb" providerId="ADAL" clId="{E61A0D99-2E82-4511-BC54-DAD6A20EF27A}" dt="2019-03-11T05:18:49.858" v="4409"/>
          <ac:cxnSpMkLst>
            <pc:docMk/>
            <pc:sldMk cId="1456018399" sldId="349"/>
            <ac:cxnSpMk id="24" creationId="{DD3849F6-96E4-437B-9194-E9BCC36623BB}"/>
          </ac:cxnSpMkLst>
        </pc:cxnChg>
        <pc:cxnChg chg="add del">
          <ac:chgData name=" " userId="1b29c890-eac1-4e71-9405-787b0537efbb" providerId="ADAL" clId="{E61A0D99-2E82-4511-BC54-DAD6A20EF27A}" dt="2019-03-11T05:18:49.858" v="4409"/>
          <ac:cxnSpMkLst>
            <pc:docMk/>
            <pc:sldMk cId="1456018399" sldId="349"/>
            <ac:cxnSpMk id="25" creationId="{B842FF31-EC1A-4296-B082-23DF95B0D938}"/>
          </ac:cxnSpMkLst>
        </pc:cxnChg>
        <pc:cxnChg chg="add del">
          <ac:chgData name=" " userId="1b29c890-eac1-4e71-9405-787b0537efbb" providerId="ADAL" clId="{E61A0D99-2E82-4511-BC54-DAD6A20EF27A}" dt="2019-03-11T05:18:49.858" v="4409"/>
          <ac:cxnSpMkLst>
            <pc:docMk/>
            <pc:sldMk cId="1456018399" sldId="349"/>
            <ac:cxnSpMk id="26" creationId="{7B8DEBCB-E4AF-4429-93BD-437D0F56FEA3}"/>
          </ac:cxnSpMkLst>
        </pc:cxnChg>
        <pc:cxnChg chg="add del">
          <ac:chgData name=" " userId="1b29c890-eac1-4e71-9405-787b0537efbb" providerId="ADAL" clId="{E61A0D99-2E82-4511-BC54-DAD6A20EF27A}" dt="2019-03-11T05:18:49.858" v="4409"/>
          <ac:cxnSpMkLst>
            <pc:docMk/>
            <pc:sldMk cId="1456018399" sldId="349"/>
            <ac:cxnSpMk id="27" creationId="{CA112DC4-9EC6-4429-82FA-C53A3B54D944}"/>
          </ac:cxnSpMkLst>
        </pc:cxnChg>
        <pc:cxnChg chg="add del">
          <ac:chgData name=" " userId="1b29c890-eac1-4e71-9405-787b0537efbb" providerId="ADAL" clId="{E61A0D99-2E82-4511-BC54-DAD6A20EF27A}" dt="2019-03-11T05:18:49.858" v="4409"/>
          <ac:cxnSpMkLst>
            <pc:docMk/>
            <pc:sldMk cId="1456018399" sldId="349"/>
            <ac:cxnSpMk id="28" creationId="{16F56B2C-7668-440E-B2BF-3B700D07F6D1}"/>
          </ac:cxnSpMkLst>
        </pc:cxnChg>
        <pc:cxnChg chg="add del">
          <ac:chgData name=" " userId="1b29c890-eac1-4e71-9405-787b0537efbb" providerId="ADAL" clId="{E61A0D99-2E82-4511-BC54-DAD6A20EF27A}" dt="2019-03-11T05:18:49.858" v="4409"/>
          <ac:cxnSpMkLst>
            <pc:docMk/>
            <pc:sldMk cId="1456018399" sldId="349"/>
            <ac:cxnSpMk id="29" creationId="{93E4C866-F023-4712-A19E-83538AB7BBB3}"/>
          </ac:cxnSpMkLst>
        </pc:cxnChg>
        <pc:cxnChg chg="add del">
          <ac:chgData name=" " userId="1b29c890-eac1-4e71-9405-787b0537efbb" providerId="ADAL" clId="{E61A0D99-2E82-4511-BC54-DAD6A20EF27A}" dt="2019-03-11T05:18:49.858" v="4409"/>
          <ac:cxnSpMkLst>
            <pc:docMk/>
            <pc:sldMk cId="1456018399" sldId="349"/>
            <ac:cxnSpMk id="30" creationId="{D412CDED-D996-42A8-B652-5BFE92685024}"/>
          </ac:cxnSpMkLst>
        </pc:cxnChg>
        <pc:cxnChg chg="add">
          <ac:chgData name=" " userId="1b29c890-eac1-4e71-9405-787b0537efbb" providerId="ADAL" clId="{E61A0D99-2E82-4511-BC54-DAD6A20EF27A}" dt="2019-03-11T05:18:49.907" v="4410"/>
          <ac:cxnSpMkLst>
            <pc:docMk/>
            <pc:sldMk cId="1456018399" sldId="349"/>
            <ac:cxnSpMk id="48" creationId="{96B4E8A8-F22C-40C0-A284-972AB33E41D2}"/>
          </ac:cxnSpMkLst>
        </pc:cxnChg>
        <pc:cxnChg chg="add">
          <ac:chgData name=" " userId="1b29c890-eac1-4e71-9405-787b0537efbb" providerId="ADAL" clId="{E61A0D99-2E82-4511-BC54-DAD6A20EF27A}" dt="2019-03-11T05:18:49.907" v="4410"/>
          <ac:cxnSpMkLst>
            <pc:docMk/>
            <pc:sldMk cId="1456018399" sldId="349"/>
            <ac:cxnSpMk id="49" creationId="{BAE69181-47D8-42E3-8D31-DD0429A8F8B1}"/>
          </ac:cxnSpMkLst>
        </pc:cxnChg>
        <pc:cxnChg chg="add">
          <ac:chgData name=" " userId="1b29c890-eac1-4e71-9405-787b0537efbb" providerId="ADAL" clId="{E61A0D99-2E82-4511-BC54-DAD6A20EF27A}" dt="2019-03-11T05:18:49.907" v="4410"/>
          <ac:cxnSpMkLst>
            <pc:docMk/>
            <pc:sldMk cId="1456018399" sldId="349"/>
            <ac:cxnSpMk id="50" creationId="{09DC5D6B-15ED-4642-ACE8-553466DED242}"/>
          </ac:cxnSpMkLst>
        </pc:cxnChg>
        <pc:cxnChg chg="add">
          <ac:chgData name=" " userId="1b29c890-eac1-4e71-9405-787b0537efbb" providerId="ADAL" clId="{E61A0D99-2E82-4511-BC54-DAD6A20EF27A}" dt="2019-03-11T05:18:49.907" v="4410"/>
          <ac:cxnSpMkLst>
            <pc:docMk/>
            <pc:sldMk cId="1456018399" sldId="349"/>
            <ac:cxnSpMk id="51" creationId="{B4F12CA1-EB22-42CD-B966-851037FB8497}"/>
          </ac:cxnSpMkLst>
        </pc:cxnChg>
        <pc:cxnChg chg="add">
          <ac:chgData name=" " userId="1b29c890-eac1-4e71-9405-787b0537efbb" providerId="ADAL" clId="{E61A0D99-2E82-4511-BC54-DAD6A20EF27A}" dt="2019-03-11T05:18:49.907" v="4410"/>
          <ac:cxnSpMkLst>
            <pc:docMk/>
            <pc:sldMk cId="1456018399" sldId="349"/>
            <ac:cxnSpMk id="52" creationId="{F1F38559-4DF2-4004-8BFB-9CDEA347DF28}"/>
          </ac:cxnSpMkLst>
        </pc:cxnChg>
        <pc:cxnChg chg="add">
          <ac:chgData name=" " userId="1b29c890-eac1-4e71-9405-787b0537efbb" providerId="ADAL" clId="{E61A0D99-2E82-4511-BC54-DAD6A20EF27A}" dt="2019-03-11T05:18:49.907" v="4410"/>
          <ac:cxnSpMkLst>
            <pc:docMk/>
            <pc:sldMk cId="1456018399" sldId="349"/>
            <ac:cxnSpMk id="53" creationId="{9A907038-C595-4F3E-ADC7-FD2785A8F0A5}"/>
          </ac:cxnSpMkLst>
        </pc:cxnChg>
        <pc:cxnChg chg="add">
          <ac:chgData name=" " userId="1b29c890-eac1-4e71-9405-787b0537efbb" providerId="ADAL" clId="{E61A0D99-2E82-4511-BC54-DAD6A20EF27A}" dt="2019-03-11T05:18:49.907" v="4410"/>
          <ac:cxnSpMkLst>
            <pc:docMk/>
            <pc:sldMk cId="1456018399" sldId="349"/>
            <ac:cxnSpMk id="54" creationId="{89A941AE-E1C6-466D-A977-50E8F0D9E731}"/>
          </ac:cxnSpMkLst>
        </pc:cxnChg>
        <pc:cxnChg chg="add">
          <ac:chgData name=" " userId="1b29c890-eac1-4e71-9405-787b0537efbb" providerId="ADAL" clId="{E61A0D99-2E82-4511-BC54-DAD6A20EF27A}" dt="2019-03-11T05:18:49.907" v="4410"/>
          <ac:cxnSpMkLst>
            <pc:docMk/>
            <pc:sldMk cId="1456018399" sldId="349"/>
            <ac:cxnSpMk id="55" creationId="{D4BD1A26-B784-493D-B3D3-CB1CE061D7FB}"/>
          </ac:cxnSpMkLst>
        </pc:cxnChg>
        <pc:cxnChg chg="add">
          <ac:chgData name=" " userId="1b29c890-eac1-4e71-9405-787b0537efbb" providerId="ADAL" clId="{E61A0D99-2E82-4511-BC54-DAD6A20EF27A}" dt="2019-03-11T05:18:49.907" v="4410"/>
          <ac:cxnSpMkLst>
            <pc:docMk/>
            <pc:sldMk cId="1456018399" sldId="349"/>
            <ac:cxnSpMk id="56" creationId="{47A30454-72A8-4EE8-8937-192463E3D9B0}"/>
          </ac:cxnSpMkLst>
        </pc:cxnChg>
        <pc:cxnChg chg="add">
          <ac:chgData name=" " userId="1b29c890-eac1-4e71-9405-787b0537efbb" providerId="ADAL" clId="{E61A0D99-2E82-4511-BC54-DAD6A20EF27A}" dt="2019-03-11T05:18:49.907" v="4410"/>
          <ac:cxnSpMkLst>
            <pc:docMk/>
            <pc:sldMk cId="1456018399" sldId="349"/>
            <ac:cxnSpMk id="57" creationId="{3093869D-B972-4A75-8CE1-050D4126E564}"/>
          </ac:cxnSpMkLst>
        </pc:cxnChg>
        <pc:cxnChg chg="add">
          <ac:chgData name=" " userId="1b29c890-eac1-4e71-9405-787b0537efbb" providerId="ADAL" clId="{E61A0D99-2E82-4511-BC54-DAD6A20EF27A}" dt="2019-03-11T05:18:49.907" v="4410"/>
          <ac:cxnSpMkLst>
            <pc:docMk/>
            <pc:sldMk cId="1456018399" sldId="349"/>
            <ac:cxnSpMk id="58" creationId="{56142276-9D5E-474C-B78D-47EECD66419F}"/>
          </ac:cxnSpMkLst>
        </pc:cxnChg>
        <pc:cxnChg chg="add">
          <ac:chgData name=" " userId="1b29c890-eac1-4e71-9405-787b0537efbb" providerId="ADAL" clId="{E61A0D99-2E82-4511-BC54-DAD6A20EF27A}" dt="2019-03-11T05:18:49.907" v="4410"/>
          <ac:cxnSpMkLst>
            <pc:docMk/>
            <pc:sldMk cId="1456018399" sldId="349"/>
            <ac:cxnSpMk id="59" creationId="{73E61C33-BA5A-4F76-BF10-38E75BFD64E5}"/>
          </ac:cxnSpMkLst>
        </pc:cxnChg>
      </pc:sldChg>
      <pc:sldChg chg="addSp delSp modSp add">
        <pc:chgData name=" " userId="1b29c890-eac1-4e71-9405-787b0537efbb" providerId="ADAL" clId="{E61A0D99-2E82-4511-BC54-DAD6A20EF27A}" dt="2019-03-11T05:33:10.518" v="4453" actId="20577"/>
        <pc:sldMkLst>
          <pc:docMk/>
          <pc:sldMk cId="2151090905" sldId="350"/>
        </pc:sldMkLst>
        <pc:spChg chg="add mod">
          <ac:chgData name=" " userId="1b29c890-eac1-4e71-9405-787b0537efbb" providerId="ADAL" clId="{E61A0D99-2E82-4511-BC54-DAD6A20EF27A}" dt="2019-03-11T05:33:10.518" v="4453" actId="20577"/>
          <ac:spMkLst>
            <pc:docMk/>
            <pc:sldMk cId="2151090905" sldId="350"/>
            <ac:spMk id="4" creationId="{66A6A0E7-A514-4E35-BC92-4986C848569A}"/>
          </ac:spMkLst>
        </pc:spChg>
        <pc:spChg chg="del">
          <ac:chgData name=" " userId="1b29c890-eac1-4e71-9405-787b0537efbb" providerId="ADAL" clId="{E61A0D99-2E82-4511-BC54-DAD6A20EF27A}" dt="2019-03-11T05:00:53.609" v="4061" actId="478"/>
          <ac:spMkLst>
            <pc:docMk/>
            <pc:sldMk cId="2151090905" sldId="350"/>
            <ac:spMk id="9" creationId="{73B1EADE-EAD6-4E55-A5A4-D156F189A024}"/>
          </ac:spMkLst>
        </pc:spChg>
        <pc:picChg chg="del">
          <ac:chgData name=" " userId="1b29c890-eac1-4e71-9405-787b0537efbb" providerId="ADAL" clId="{E61A0D99-2E82-4511-BC54-DAD6A20EF27A}" dt="2019-03-11T05:00:52.317" v="4060" actId="478"/>
          <ac:picMkLst>
            <pc:docMk/>
            <pc:sldMk cId="2151090905" sldId="350"/>
            <ac:picMk id="2" creationId="{76C4F920-14A2-41CD-A053-1E5E736FC8BF}"/>
          </ac:picMkLst>
        </pc:picChg>
        <pc:picChg chg="add">
          <ac:chgData name=" " userId="1b29c890-eac1-4e71-9405-787b0537efbb" providerId="ADAL" clId="{E61A0D99-2E82-4511-BC54-DAD6A20EF27A}" dt="2019-03-11T05:03:53.273" v="4063"/>
          <ac:picMkLst>
            <pc:docMk/>
            <pc:sldMk cId="2151090905" sldId="350"/>
            <ac:picMk id="3" creationId="{18CCBCA4-DD84-4BCC-A7FE-BE36B105CD51}"/>
          </ac:picMkLst>
        </pc:picChg>
      </pc:sldChg>
      <pc:sldChg chg="addSp delSp modSp add">
        <pc:chgData name=" " userId="1b29c890-eac1-4e71-9405-787b0537efbb" providerId="ADAL" clId="{E61A0D99-2E82-4511-BC54-DAD6A20EF27A}" dt="2019-03-11T05:30:26.065" v="4446" actId="1076"/>
        <pc:sldMkLst>
          <pc:docMk/>
          <pc:sldMk cId="2825715693" sldId="351"/>
        </pc:sldMkLst>
        <pc:spChg chg="add del">
          <ac:chgData name=" " userId="1b29c890-eac1-4e71-9405-787b0537efbb" providerId="ADAL" clId="{E61A0D99-2E82-4511-BC54-DAD6A20EF27A}" dt="2019-03-11T05:29:26.507" v="4434"/>
          <ac:spMkLst>
            <pc:docMk/>
            <pc:sldMk cId="2825715693" sldId="351"/>
            <ac:spMk id="32" creationId="{247D5081-7606-4C5B-B6C3-FF54FD8C22D0}"/>
          </ac:spMkLst>
        </pc:spChg>
        <pc:spChg chg="add del">
          <ac:chgData name=" " userId="1b29c890-eac1-4e71-9405-787b0537efbb" providerId="ADAL" clId="{E61A0D99-2E82-4511-BC54-DAD6A20EF27A}" dt="2019-03-11T05:29:26.507" v="4434"/>
          <ac:spMkLst>
            <pc:docMk/>
            <pc:sldMk cId="2825715693" sldId="351"/>
            <ac:spMk id="33" creationId="{C9175A22-7685-4FEE-998E-BADCDD019BEF}"/>
          </ac:spMkLst>
        </pc:spChg>
        <pc:spChg chg="del">
          <ac:chgData name=" " userId="1b29c890-eac1-4e71-9405-787b0537efbb" providerId="ADAL" clId="{E61A0D99-2E82-4511-BC54-DAD6A20EF27A}" dt="2019-03-11T05:29:06.814" v="4428" actId="478"/>
          <ac:spMkLst>
            <pc:docMk/>
            <pc:sldMk cId="2825715693" sldId="351"/>
            <ac:spMk id="34" creationId="{75E6BAEC-FFE9-4718-83C1-62B66F2CF0DA}"/>
          </ac:spMkLst>
        </pc:spChg>
        <pc:spChg chg="del">
          <ac:chgData name=" " userId="1b29c890-eac1-4e71-9405-787b0537efbb" providerId="ADAL" clId="{E61A0D99-2E82-4511-BC54-DAD6A20EF27A}" dt="2019-03-11T05:29:02.955" v="4427" actId="478"/>
          <ac:spMkLst>
            <pc:docMk/>
            <pc:sldMk cId="2825715693" sldId="351"/>
            <ac:spMk id="35" creationId="{448AB97B-B39D-4651-BE63-B66D8E33DBC9}"/>
          </ac:spMkLst>
        </pc:spChg>
        <pc:spChg chg="del">
          <ac:chgData name=" " userId="1b29c890-eac1-4e71-9405-787b0537efbb" providerId="ADAL" clId="{E61A0D99-2E82-4511-BC54-DAD6A20EF27A}" dt="2019-03-11T05:29:02.955" v="4427" actId="478"/>
          <ac:spMkLst>
            <pc:docMk/>
            <pc:sldMk cId="2825715693" sldId="351"/>
            <ac:spMk id="36" creationId="{C25B6C05-C232-4D17-93BC-6ADC7B4FDE70}"/>
          </ac:spMkLst>
        </pc:spChg>
        <pc:spChg chg="del">
          <ac:chgData name=" " userId="1b29c890-eac1-4e71-9405-787b0537efbb" providerId="ADAL" clId="{E61A0D99-2E82-4511-BC54-DAD6A20EF27A}" dt="2019-03-11T05:29:02.955" v="4427" actId="478"/>
          <ac:spMkLst>
            <pc:docMk/>
            <pc:sldMk cId="2825715693" sldId="351"/>
            <ac:spMk id="37" creationId="{7A13D2F4-FF37-48EB-A861-D87C84CA0FDD}"/>
          </ac:spMkLst>
        </pc:spChg>
        <pc:spChg chg="del">
          <ac:chgData name=" " userId="1b29c890-eac1-4e71-9405-787b0537efbb" providerId="ADAL" clId="{E61A0D99-2E82-4511-BC54-DAD6A20EF27A}" dt="2019-03-11T05:29:02.955" v="4427" actId="478"/>
          <ac:spMkLst>
            <pc:docMk/>
            <pc:sldMk cId="2825715693" sldId="351"/>
            <ac:spMk id="38" creationId="{F4458AC2-460D-48BB-B6FA-909D5DF715F3}"/>
          </ac:spMkLst>
        </pc:spChg>
        <pc:spChg chg="del">
          <ac:chgData name=" " userId="1b29c890-eac1-4e71-9405-787b0537efbb" providerId="ADAL" clId="{E61A0D99-2E82-4511-BC54-DAD6A20EF27A}" dt="2019-03-11T05:29:02.955" v="4427" actId="478"/>
          <ac:spMkLst>
            <pc:docMk/>
            <pc:sldMk cId="2825715693" sldId="351"/>
            <ac:spMk id="39" creationId="{F01298EC-E658-4828-A4F1-992B7174ED52}"/>
          </ac:spMkLst>
        </pc:spChg>
        <pc:spChg chg="del">
          <ac:chgData name=" " userId="1b29c890-eac1-4e71-9405-787b0537efbb" providerId="ADAL" clId="{E61A0D99-2E82-4511-BC54-DAD6A20EF27A}" dt="2019-03-11T05:29:02.955" v="4427" actId="478"/>
          <ac:spMkLst>
            <pc:docMk/>
            <pc:sldMk cId="2825715693" sldId="351"/>
            <ac:spMk id="40" creationId="{18099181-BDD1-409F-9E08-A9A37079ECB0}"/>
          </ac:spMkLst>
        </pc:spChg>
        <pc:spChg chg="del">
          <ac:chgData name=" " userId="1b29c890-eac1-4e71-9405-787b0537efbb" providerId="ADAL" clId="{E61A0D99-2E82-4511-BC54-DAD6A20EF27A}" dt="2019-03-11T05:29:02.955" v="4427" actId="478"/>
          <ac:spMkLst>
            <pc:docMk/>
            <pc:sldMk cId="2825715693" sldId="351"/>
            <ac:spMk id="41" creationId="{9EA0B5CB-143C-4EBD-A028-4C0B04E758DD}"/>
          </ac:spMkLst>
        </pc:spChg>
        <pc:spChg chg="del">
          <ac:chgData name=" " userId="1b29c890-eac1-4e71-9405-787b0537efbb" providerId="ADAL" clId="{E61A0D99-2E82-4511-BC54-DAD6A20EF27A}" dt="2019-03-11T05:29:02.955" v="4427" actId="478"/>
          <ac:spMkLst>
            <pc:docMk/>
            <pc:sldMk cId="2825715693" sldId="351"/>
            <ac:spMk id="42" creationId="{4A02DC78-4425-4D5E-BB55-2C73F1E0513F}"/>
          </ac:spMkLst>
        </pc:spChg>
        <pc:spChg chg="del">
          <ac:chgData name=" " userId="1b29c890-eac1-4e71-9405-787b0537efbb" providerId="ADAL" clId="{E61A0D99-2E82-4511-BC54-DAD6A20EF27A}" dt="2019-03-11T05:29:02.955" v="4427" actId="478"/>
          <ac:spMkLst>
            <pc:docMk/>
            <pc:sldMk cId="2825715693" sldId="351"/>
            <ac:spMk id="43" creationId="{8296D14F-8021-4159-9E24-B262FE9F9AC4}"/>
          </ac:spMkLst>
        </pc:spChg>
        <pc:spChg chg="del">
          <ac:chgData name=" " userId="1b29c890-eac1-4e71-9405-787b0537efbb" providerId="ADAL" clId="{E61A0D99-2E82-4511-BC54-DAD6A20EF27A}" dt="2019-03-11T05:29:02.955" v="4427" actId="478"/>
          <ac:spMkLst>
            <pc:docMk/>
            <pc:sldMk cId="2825715693" sldId="351"/>
            <ac:spMk id="44" creationId="{AC537274-C817-4737-A1E3-8F1E329C4EED}"/>
          </ac:spMkLst>
        </pc:spChg>
        <pc:spChg chg="del">
          <ac:chgData name=" " userId="1b29c890-eac1-4e71-9405-787b0537efbb" providerId="ADAL" clId="{E61A0D99-2E82-4511-BC54-DAD6A20EF27A}" dt="2019-03-11T05:29:02.955" v="4427" actId="478"/>
          <ac:spMkLst>
            <pc:docMk/>
            <pc:sldMk cId="2825715693" sldId="351"/>
            <ac:spMk id="45" creationId="{533592C5-BF3D-4EC0-AC0E-4749AF039B5E}"/>
          </ac:spMkLst>
        </pc:spChg>
        <pc:spChg chg="del">
          <ac:chgData name=" " userId="1b29c890-eac1-4e71-9405-787b0537efbb" providerId="ADAL" clId="{E61A0D99-2E82-4511-BC54-DAD6A20EF27A}" dt="2019-03-11T05:29:02.955" v="4427" actId="478"/>
          <ac:spMkLst>
            <pc:docMk/>
            <pc:sldMk cId="2825715693" sldId="351"/>
            <ac:spMk id="46" creationId="{AA8DB63E-4FBA-4E79-8EAF-8D20C3756FB9}"/>
          </ac:spMkLst>
        </pc:spChg>
        <pc:spChg chg="del">
          <ac:chgData name=" " userId="1b29c890-eac1-4e71-9405-787b0537efbb" providerId="ADAL" clId="{E61A0D99-2E82-4511-BC54-DAD6A20EF27A}" dt="2019-03-11T05:29:02.955" v="4427" actId="478"/>
          <ac:spMkLst>
            <pc:docMk/>
            <pc:sldMk cId="2825715693" sldId="351"/>
            <ac:spMk id="47" creationId="{1FF1B174-01E6-42BB-A284-416C6CBC8500}"/>
          </ac:spMkLst>
        </pc:spChg>
        <pc:spChg chg="del">
          <ac:chgData name=" " userId="1b29c890-eac1-4e71-9405-787b0537efbb" providerId="ADAL" clId="{E61A0D99-2E82-4511-BC54-DAD6A20EF27A}" dt="2019-03-11T05:29:02.955" v="4427" actId="478"/>
          <ac:spMkLst>
            <pc:docMk/>
            <pc:sldMk cId="2825715693" sldId="351"/>
            <ac:spMk id="60" creationId="{018BFD2D-5DEA-4D78-817C-DC17173934CF}"/>
          </ac:spMkLst>
        </pc:spChg>
        <pc:spChg chg="del">
          <ac:chgData name=" " userId="1b29c890-eac1-4e71-9405-787b0537efbb" providerId="ADAL" clId="{E61A0D99-2E82-4511-BC54-DAD6A20EF27A}" dt="2019-03-11T05:29:02.955" v="4427" actId="478"/>
          <ac:spMkLst>
            <pc:docMk/>
            <pc:sldMk cId="2825715693" sldId="351"/>
            <ac:spMk id="61" creationId="{18C1A082-943F-44BA-9D65-0E85347F91EE}"/>
          </ac:spMkLst>
        </pc:spChg>
        <pc:spChg chg="del">
          <ac:chgData name=" " userId="1b29c890-eac1-4e71-9405-787b0537efbb" providerId="ADAL" clId="{E61A0D99-2E82-4511-BC54-DAD6A20EF27A}" dt="2019-03-11T05:29:02.955" v="4427" actId="478"/>
          <ac:spMkLst>
            <pc:docMk/>
            <pc:sldMk cId="2825715693" sldId="351"/>
            <ac:spMk id="62" creationId="{8122F30C-5F76-472F-B233-A8D4DA1FAA68}"/>
          </ac:spMkLst>
        </pc:spChg>
        <pc:spChg chg="add del">
          <ac:chgData name=" " userId="1b29c890-eac1-4e71-9405-787b0537efbb" providerId="ADAL" clId="{E61A0D99-2E82-4511-BC54-DAD6A20EF27A}" dt="2019-03-11T05:29:26.507" v="4434"/>
          <ac:spMkLst>
            <pc:docMk/>
            <pc:sldMk cId="2825715693" sldId="351"/>
            <ac:spMk id="63" creationId="{681A03E7-2CC4-4F58-8A2C-3BA966F91A76}"/>
          </ac:spMkLst>
        </pc:spChg>
        <pc:spChg chg="add del">
          <ac:chgData name=" " userId="1b29c890-eac1-4e71-9405-787b0537efbb" providerId="ADAL" clId="{E61A0D99-2E82-4511-BC54-DAD6A20EF27A}" dt="2019-03-11T05:29:26.507" v="4434"/>
          <ac:spMkLst>
            <pc:docMk/>
            <pc:sldMk cId="2825715693" sldId="351"/>
            <ac:spMk id="64" creationId="{32961752-A698-4344-89F6-486B1683E39B}"/>
          </ac:spMkLst>
        </pc:spChg>
        <pc:spChg chg="add del">
          <ac:chgData name=" " userId="1b29c890-eac1-4e71-9405-787b0537efbb" providerId="ADAL" clId="{E61A0D99-2E82-4511-BC54-DAD6A20EF27A}" dt="2019-03-11T05:29:26.507" v="4434"/>
          <ac:spMkLst>
            <pc:docMk/>
            <pc:sldMk cId="2825715693" sldId="351"/>
            <ac:spMk id="65" creationId="{0CB58093-B3F9-487C-8A1D-98EF835BAE79}"/>
          </ac:spMkLst>
        </pc:spChg>
        <pc:spChg chg="add del">
          <ac:chgData name=" " userId="1b29c890-eac1-4e71-9405-787b0537efbb" providerId="ADAL" clId="{E61A0D99-2E82-4511-BC54-DAD6A20EF27A}" dt="2019-03-11T05:29:26.507" v="4434"/>
          <ac:spMkLst>
            <pc:docMk/>
            <pc:sldMk cId="2825715693" sldId="351"/>
            <ac:spMk id="66" creationId="{A8C6730B-05F0-4B85-9443-18668260144F}"/>
          </ac:spMkLst>
        </pc:spChg>
        <pc:spChg chg="add del">
          <ac:chgData name=" " userId="1b29c890-eac1-4e71-9405-787b0537efbb" providerId="ADAL" clId="{E61A0D99-2E82-4511-BC54-DAD6A20EF27A}" dt="2019-03-11T05:29:26.507" v="4434"/>
          <ac:spMkLst>
            <pc:docMk/>
            <pc:sldMk cId="2825715693" sldId="351"/>
            <ac:spMk id="67" creationId="{85961413-D4A0-4224-AAB3-765277A5C32D}"/>
          </ac:spMkLst>
        </pc:spChg>
        <pc:spChg chg="add del">
          <ac:chgData name=" " userId="1b29c890-eac1-4e71-9405-787b0537efbb" providerId="ADAL" clId="{E61A0D99-2E82-4511-BC54-DAD6A20EF27A}" dt="2019-03-11T05:29:26.507" v="4434"/>
          <ac:spMkLst>
            <pc:docMk/>
            <pc:sldMk cId="2825715693" sldId="351"/>
            <ac:spMk id="68" creationId="{EC69489A-ED4C-467C-BF0E-C237111029EA}"/>
          </ac:spMkLst>
        </pc:spChg>
        <pc:spChg chg="add del">
          <ac:chgData name=" " userId="1b29c890-eac1-4e71-9405-787b0537efbb" providerId="ADAL" clId="{E61A0D99-2E82-4511-BC54-DAD6A20EF27A}" dt="2019-03-11T05:29:26.507" v="4434"/>
          <ac:spMkLst>
            <pc:docMk/>
            <pc:sldMk cId="2825715693" sldId="351"/>
            <ac:spMk id="69" creationId="{83F9CF83-0E45-47C7-A036-1CC6E2D839ED}"/>
          </ac:spMkLst>
        </pc:spChg>
        <pc:spChg chg="add del">
          <ac:chgData name=" " userId="1b29c890-eac1-4e71-9405-787b0537efbb" providerId="ADAL" clId="{E61A0D99-2E82-4511-BC54-DAD6A20EF27A}" dt="2019-03-11T05:29:26.507" v="4434"/>
          <ac:spMkLst>
            <pc:docMk/>
            <pc:sldMk cId="2825715693" sldId="351"/>
            <ac:spMk id="70" creationId="{19D61E5C-33A8-41D3-B3AD-9A5C82B27667}"/>
          </ac:spMkLst>
        </pc:spChg>
        <pc:spChg chg="add del">
          <ac:chgData name=" " userId="1b29c890-eac1-4e71-9405-787b0537efbb" providerId="ADAL" clId="{E61A0D99-2E82-4511-BC54-DAD6A20EF27A}" dt="2019-03-11T05:29:26.507" v="4434"/>
          <ac:spMkLst>
            <pc:docMk/>
            <pc:sldMk cId="2825715693" sldId="351"/>
            <ac:spMk id="71" creationId="{9C01A42A-8DA6-4E6A-944D-B08676F20647}"/>
          </ac:spMkLst>
        </pc:spChg>
        <pc:spChg chg="add del">
          <ac:chgData name=" " userId="1b29c890-eac1-4e71-9405-787b0537efbb" providerId="ADAL" clId="{E61A0D99-2E82-4511-BC54-DAD6A20EF27A}" dt="2019-03-11T05:29:26.507" v="4434"/>
          <ac:spMkLst>
            <pc:docMk/>
            <pc:sldMk cId="2825715693" sldId="351"/>
            <ac:spMk id="80" creationId="{9438512E-A296-4677-962F-6170F03F71A5}"/>
          </ac:spMkLst>
        </pc:spChg>
        <pc:spChg chg="add del">
          <ac:chgData name=" " userId="1b29c890-eac1-4e71-9405-787b0537efbb" providerId="ADAL" clId="{E61A0D99-2E82-4511-BC54-DAD6A20EF27A}" dt="2019-03-11T05:29:26.507" v="4434"/>
          <ac:spMkLst>
            <pc:docMk/>
            <pc:sldMk cId="2825715693" sldId="351"/>
            <ac:spMk id="81" creationId="{CE30DA14-86B5-4874-B739-1E0BF7D60D9D}"/>
          </ac:spMkLst>
        </pc:spChg>
        <pc:spChg chg="add mod">
          <ac:chgData name=" " userId="1b29c890-eac1-4e71-9405-787b0537efbb" providerId="ADAL" clId="{E61A0D99-2E82-4511-BC54-DAD6A20EF27A}" dt="2019-03-11T05:30:01.851" v="4439" actId="2711"/>
          <ac:spMkLst>
            <pc:docMk/>
            <pc:sldMk cId="2825715693" sldId="351"/>
            <ac:spMk id="82" creationId="{815801B1-065F-48C1-9E9A-8D3DE29D8AD1}"/>
          </ac:spMkLst>
        </pc:spChg>
        <pc:spChg chg="add mod">
          <ac:chgData name=" " userId="1b29c890-eac1-4e71-9405-787b0537efbb" providerId="ADAL" clId="{E61A0D99-2E82-4511-BC54-DAD6A20EF27A}" dt="2019-03-11T05:30:08.307" v="4443" actId="208"/>
          <ac:spMkLst>
            <pc:docMk/>
            <pc:sldMk cId="2825715693" sldId="351"/>
            <ac:spMk id="83" creationId="{1D60CB16-3368-460D-9966-31781BFF276F}"/>
          </ac:spMkLst>
        </pc:spChg>
        <pc:spChg chg="add mod">
          <ac:chgData name=" " userId="1b29c890-eac1-4e71-9405-787b0537efbb" providerId="ADAL" clId="{E61A0D99-2E82-4511-BC54-DAD6A20EF27A}" dt="2019-03-11T05:30:06.111" v="4441" actId="208"/>
          <ac:spMkLst>
            <pc:docMk/>
            <pc:sldMk cId="2825715693" sldId="351"/>
            <ac:spMk id="84" creationId="{D4DB015A-0843-4814-B864-A718B8A865DC}"/>
          </ac:spMkLst>
        </pc:spChg>
        <pc:spChg chg="add mod">
          <ac:chgData name=" " userId="1b29c890-eac1-4e71-9405-787b0537efbb" providerId="ADAL" clId="{E61A0D99-2E82-4511-BC54-DAD6A20EF27A}" dt="2019-03-11T05:29:36.010" v="4436" actId="2711"/>
          <ac:spMkLst>
            <pc:docMk/>
            <pc:sldMk cId="2825715693" sldId="351"/>
            <ac:spMk id="85" creationId="{B37D3DFF-C38F-4FAE-82FB-6599F24733A0}"/>
          </ac:spMkLst>
        </pc:spChg>
        <pc:spChg chg="add mod">
          <ac:chgData name=" " userId="1b29c890-eac1-4e71-9405-787b0537efbb" providerId="ADAL" clId="{E61A0D99-2E82-4511-BC54-DAD6A20EF27A}" dt="2019-03-11T05:29:36.010" v="4436" actId="2711"/>
          <ac:spMkLst>
            <pc:docMk/>
            <pc:sldMk cId="2825715693" sldId="351"/>
            <ac:spMk id="86" creationId="{B380581C-6D74-44B3-9B5B-D3D0999670EB}"/>
          </ac:spMkLst>
        </pc:spChg>
        <pc:spChg chg="add mod">
          <ac:chgData name=" " userId="1b29c890-eac1-4e71-9405-787b0537efbb" providerId="ADAL" clId="{E61A0D99-2E82-4511-BC54-DAD6A20EF27A}" dt="2019-03-11T05:30:26.065" v="4446" actId="1076"/>
          <ac:spMkLst>
            <pc:docMk/>
            <pc:sldMk cId="2825715693" sldId="351"/>
            <ac:spMk id="87" creationId="{85319738-74FF-42A7-9233-594B21BC72D8}"/>
          </ac:spMkLst>
        </pc:spChg>
        <pc:spChg chg="add mod">
          <ac:chgData name=" " userId="1b29c890-eac1-4e71-9405-787b0537efbb" providerId="ADAL" clId="{E61A0D99-2E82-4511-BC54-DAD6A20EF27A}" dt="2019-03-11T05:29:36.010" v="4436" actId="2711"/>
          <ac:spMkLst>
            <pc:docMk/>
            <pc:sldMk cId="2825715693" sldId="351"/>
            <ac:spMk id="88" creationId="{50E70C47-A1EA-46DF-98C8-255D2AD372C2}"/>
          </ac:spMkLst>
        </pc:spChg>
        <pc:spChg chg="add mod">
          <ac:chgData name=" " userId="1b29c890-eac1-4e71-9405-787b0537efbb" providerId="ADAL" clId="{E61A0D99-2E82-4511-BC54-DAD6A20EF27A}" dt="2019-03-11T05:29:36.010" v="4436" actId="2711"/>
          <ac:spMkLst>
            <pc:docMk/>
            <pc:sldMk cId="2825715693" sldId="351"/>
            <ac:spMk id="89" creationId="{78DB5BD6-759E-491C-B7A7-1EDF0DFF98F3}"/>
          </ac:spMkLst>
        </pc:spChg>
        <pc:spChg chg="add mod">
          <ac:chgData name=" " userId="1b29c890-eac1-4e71-9405-787b0537efbb" providerId="ADAL" clId="{E61A0D99-2E82-4511-BC54-DAD6A20EF27A}" dt="2019-03-11T05:29:36.010" v="4436" actId="2711"/>
          <ac:spMkLst>
            <pc:docMk/>
            <pc:sldMk cId="2825715693" sldId="351"/>
            <ac:spMk id="90" creationId="{862693ED-7CE6-4A3E-9769-575904834173}"/>
          </ac:spMkLst>
        </pc:spChg>
        <pc:spChg chg="add mod">
          <ac:chgData name=" " userId="1b29c890-eac1-4e71-9405-787b0537efbb" providerId="ADAL" clId="{E61A0D99-2E82-4511-BC54-DAD6A20EF27A}" dt="2019-03-11T05:29:36.010" v="4436" actId="2711"/>
          <ac:spMkLst>
            <pc:docMk/>
            <pc:sldMk cId="2825715693" sldId="351"/>
            <ac:spMk id="91" creationId="{4A2453CA-FA61-451B-90F7-1F92AD2610CF}"/>
          </ac:spMkLst>
        </pc:spChg>
        <pc:spChg chg="add mod">
          <ac:chgData name=" " userId="1b29c890-eac1-4e71-9405-787b0537efbb" providerId="ADAL" clId="{E61A0D99-2E82-4511-BC54-DAD6A20EF27A}" dt="2019-03-11T05:29:36.010" v="4436" actId="2711"/>
          <ac:spMkLst>
            <pc:docMk/>
            <pc:sldMk cId="2825715693" sldId="351"/>
            <ac:spMk id="92" creationId="{5699362F-ED65-4749-8D92-E7E33E458633}"/>
          </ac:spMkLst>
        </pc:spChg>
        <pc:spChg chg="add mod">
          <ac:chgData name=" " userId="1b29c890-eac1-4e71-9405-787b0537efbb" providerId="ADAL" clId="{E61A0D99-2E82-4511-BC54-DAD6A20EF27A}" dt="2019-03-11T05:29:36.010" v="4436" actId="2711"/>
          <ac:spMkLst>
            <pc:docMk/>
            <pc:sldMk cId="2825715693" sldId="351"/>
            <ac:spMk id="101" creationId="{DD01FDAC-C67A-468D-B1FD-E1FE63CACE8B}"/>
          </ac:spMkLst>
        </pc:spChg>
        <pc:spChg chg="add mod">
          <ac:chgData name=" " userId="1b29c890-eac1-4e71-9405-787b0537efbb" providerId="ADAL" clId="{E61A0D99-2E82-4511-BC54-DAD6A20EF27A}" dt="2019-03-11T05:30:22.145" v="4445" actId="1076"/>
          <ac:spMkLst>
            <pc:docMk/>
            <pc:sldMk cId="2825715693" sldId="351"/>
            <ac:spMk id="102" creationId="{2C238BBB-211C-4E46-B504-6CE2316668C1}"/>
          </ac:spMkLst>
        </pc:spChg>
        <pc:cxnChg chg="del mod">
          <ac:chgData name=" " userId="1b29c890-eac1-4e71-9405-787b0537efbb" providerId="ADAL" clId="{E61A0D99-2E82-4511-BC54-DAD6A20EF27A}" dt="2019-03-11T05:29:02.955" v="4427" actId="478"/>
          <ac:cxnSpMkLst>
            <pc:docMk/>
            <pc:sldMk cId="2825715693" sldId="351"/>
            <ac:cxnSpMk id="48" creationId="{96B4E8A8-F22C-40C0-A284-972AB33E41D2}"/>
          </ac:cxnSpMkLst>
        </pc:cxnChg>
        <pc:cxnChg chg="del mod">
          <ac:chgData name=" " userId="1b29c890-eac1-4e71-9405-787b0537efbb" providerId="ADAL" clId="{E61A0D99-2E82-4511-BC54-DAD6A20EF27A}" dt="2019-03-11T05:29:02.955" v="4427" actId="478"/>
          <ac:cxnSpMkLst>
            <pc:docMk/>
            <pc:sldMk cId="2825715693" sldId="351"/>
            <ac:cxnSpMk id="49" creationId="{BAE69181-47D8-42E3-8D31-DD0429A8F8B1}"/>
          </ac:cxnSpMkLst>
        </pc:cxnChg>
        <pc:cxnChg chg="del mod">
          <ac:chgData name=" " userId="1b29c890-eac1-4e71-9405-787b0537efbb" providerId="ADAL" clId="{E61A0D99-2E82-4511-BC54-DAD6A20EF27A}" dt="2019-03-11T05:29:02.955" v="4427" actId="478"/>
          <ac:cxnSpMkLst>
            <pc:docMk/>
            <pc:sldMk cId="2825715693" sldId="351"/>
            <ac:cxnSpMk id="50" creationId="{09DC5D6B-15ED-4642-ACE8-553466DED242}"/>
          </ac:cxnSpMkLst>
        </pc:cxnChg>
        <pc:cxnChg chg="del mod">
          <ac:chgData name=" " userId="1b29c890-eac1-4e71-9405-787b0537efbb" providerId="ADAL" clId="{E61A0D99-2E82-4511-BC54-DAD6A20EF27A}" dt="2019-03-11T05:29:02.955" v="4427" actId="478"/>
          <ac:cxnSpMkLst>
            <pc:docMk/>
            <pc:sldMk cId="2825715693" sldId="351"/>
            <ac:cxnSpMk id="51" creationId="{B4F12CA1-EB22-42CD-B966-851037FB8497}"/>
          </ac:cxnSpMkLst>
        </pc:cxnChg>
        <pc:cxnChg chg="del mod">
          <ac:chgData name=" " userId="1b29c890-eac1-4e71-9405-787b0537efbb" providerId="ADAL" clId="{E61A0D99-2E82-4511-BC54-DAD6A20EF27A}" dt="2019-03-11T05:29:02.955" v="4427" actId="478"/>
          <ac:cxnSpMkLst>
            <pc:docMk/>
            <pc:sldMk cId="2825715693" sldId="351"/>
            <ac:cxnSpMk id="52" creationId="{F1F38559-4DF2-4004-8BFB-9CDEA347DF28}"/>
          </ac:cxnSpMkLst>
        </pc:cxnChg>
        <pc:cxnChg chg="del mod">
          <ac:chgData name=" " userId="1b29c890-eac1-4e71-9405-787b0537efbb" providerId="ADAL" clId="{E61A0D99-2E82-4511-BC54-DAD6A20EF27A}" dt="2019-03-11T05:29:02.955" v="4427" actId="478"/>
          <ac:cxnSpMkLst>
            <pc:docMk/>
            <pc:sldMk cId="2825715693" sldId="351"/>
            <ac:cxnSpMk id="53" creationId="{9A907038-C595-4F3E-ADC7-FD2785A8F0A5}"/>
          </ac:cxnSpMkLst>
        </pc:cxnChg>
        <pc:cxnChg chg="del mod">
          <ac:chgData name=" " userId="1b29c890-eac1-4e71-9405-787b0537efbb" providerId="ADAL" clId="{E61A0D99-2E82-4511-BC54-DAD6A20EF27A}" dt="2019-03-11T05:29:02.955" v="4427" actId="478"/>
          <ac:cxnSpMkLst>
            <pc:docMk/>
            <pc:sldMk cId="2825715693" sldId="351"/>
            <ac:cxnSpMk id="54" creationId="{89A941AE-E1C6-466D-A977-50E8F0D9E731}"/>
          </ac:cxnSpMkLst>
        </pc:cxnChg>
        <pc:cxnChg chg="del mod">
          <ac:chgData name=" " userId="1b29c890-eac1-4e71-9405-787b0537efbb" providerId="ADAL" clId="{E61A0D99-2E82-4511-BC54-DAD6A20EF27A}" dt="2019-03-11T05:29:02.955" v="4427" actId="478"/>
          <ac:cxnSpMkLst>
            <pc:docMk/>
            <pc:sldMk cId="2825715693" sldId="351"/>
            <ac:cxnSpMk id="55" creationId="{D4BD1A26-B784-493D-B3D3-CB1CE061D7FB}"/>
          </ac:cxnSpMkLst>
        </pc:cxnChg>
        <pc:cxnChg chg="del mod">
          <ac:chgData name=" " userId="1b29c890-eac1-4e71-9405-787b0537efbb" providerId="ADAL" clId="{E61A0D99-2E82-4511-BC54-DAD6A20EF27A}" dt="2019-03-11T05:29:02.955" v="4427" actId="478"/>
          <ac:cxnSpMkLst>
            <pc:docMk/>
            <pc:sldMk cId="2825715693" sldId="351"/>
            <ac:cxnSpMk id="56" creationId="{47A30454-72A8-4EE8-8937-192463E3D9B0}"/>
          </ac:cxnSpMkLst>
        </pc:cxnChg>
        <pc:cxnChg chg="del mod">
          <ac:chgData name=" " userId="1b29c890-eac1-4e71-9405-787b0537efbb" providerId="ADAL" clId="{E61A0D99-2E82-4511-BC54-DAD6A20EF27A}" dt="2019-03-11T05:29:02.955" v="4427" actId="478"/>
          <ac:cxnSpMkLst>
            <pc:docMk/>
            <pc:sldMk cId="2825715693" sldId="351"/>
            <ac:cxnSpMk id="57" creationId="{3093869D-B972-4A75-8CE1-050D4126E564}"/>
          </ac:cxnSpMkLst>
        </pc:cxnChg>
        <pc:cxnChg chg="del">
          <ac:chgData name=" " userId="1b29c890-eac1-4e71-9405-787b0537efbb" providerId="ADAL" clId="{E61A0D99-2E82-4511-BC54-DAD6A20EF27A}" dt="2019-03-11T05:29:02.955" v="4427" actId="478"/>
          <ac:cxnSpMkLst>
            <pc:docMk/>
            <pc:sldMk cId="2825715693" sldId="351"/>
            <ac:cxnSpMk id="58" creationId="{56142276-9D5E-474C-B78D-47EECD66419F}"/>
          </ac:cxnSpMkLst>
        </pc:cxnChg>
        <pc:cxnChg chg="del mod">
          <ac:chgData name=" " userId="1b29c890-eac1-4e71-9405-787b0537efbb" providerId="ADAL" clId="{E61A0D99-2E82-4511-BC54-DAD6A20EF27A}" dt="2019-03-11T05:29:02.955" v="4427" actId="478"/>
          <ac:cxnSpMkLst>
            <pc:docMk/>
            <pc:sldMk cId="2825715693" sldId="351"/>
            <ac:cxnSpMk id="59" creationId="{73E61C33-BA5A-4F76-BF10-38E75BFD64E5}"/>
          </ac:cxnSpMkLst>
        </pc:cxnChg>
        <pc:cxnChg chg="add del">
          <ac:chgData name=" " userId="1b29c890-eac1-4e71-9405-787b0537efbb" providerId="ADAL" clId="{E61A0D99-2E82-4511-BC54-DAD6A20EF27A}" dt="2019-03-11T05:29:26.507" v="4434"/>
          <ac:cxnSpMkLst>
            <pc:docMk/>
            <pc:sldMk cId="2825715693" sldId="351"/>
            <ac:cxnSpMk id="72" creationId="{C1183D26-D49F-4FE2-B899-F99A3F84C9DF}"/>
          </ac:cxnSpMkLst>
        </pc:cxnChg>
        <pc:cxnChg chg="add del">
          <ac:chgData name=" " userId="1b29c890-eac1-4e71-9405-787b0537efbb" providerId="ADAL" clId="{E61A0D99-2E82-4511-BC54-DAD6A20EF27A}" dt="2019-03-11T05:29:26.507" v="4434"/>
          <ac:cxnSpMkLst>
            <pc:docMk/>
            <pc:sldMk cId="2825715693" sldId="351"/>
            <ac:cxnSpMk id="73" creationId="{2D773466-2B9E-49DC-9F9C-F4A6A95DE7AC}"/>
          </ac:cxnSpMkLst>
        </pc:cxnChg>
        <pc:cxnChg chg="add del">
          <ac:chgData name=" " userId="1b29c890-eac1-4e71-9405-787b0537efbb" providerId="ADAL" clId="{E61A0D99-2E82-4511-BC54-DAD6A20EF27A}" dt="2019-03-11T05:29:26.507" v="4434"/>
          <ac:cxnSpMkLst>
            <pc:docMk/>
            <pc:sldMk cId="2825715693" sldId="351"/>
            <ac:cxnSpMk id="74" creationId="{7CFA80D8-AC0C-4292-A44B-5BF6FD357F90}"/>
          </ac:cxnSpMkLst>
        </pc:cxnChg>
        <pc:cxnChg chg="add del">
          <ac:chgData name=" " userId="1b29c890-eac1-4e71-9405-787b0537efbb" providerId="ADAL" clId="{E61A0D99-2E82-4511-BC54-DAD6A20EF27A}" dt="2019-03-11T05:29:26.507" v="4434"/>
          <ac:cxnSpMkLst>
            <pc:docMk/>
            <pc:sldMk cId="2825715693" sldId="351"/>
            <ac:cxnSpMk id="75" creationId="{B73FB7C3-D11F-4358-B163-661ACD0ADB0A}"/>
          </ac:cxnSpMkLst>
        </pc:cxnChg>
        <pc:cxnChg chg="add del">
          <ac:chgData name=" " userId="1b29c890-eac1-4e71-9405-787b0537efbb" providerId="ADAL" clId="{E61A0D99-2E82-4511-BC54-DAD6A20EF27A}" dt="2019-03-11T05:29:26.507" v="4434"/>
          <ac:cxnSpMkLst>
            <pc:docMk/>
            <pc:sldMk cId="2825715693" sldId="351"/>
            <ac:cxnSpMk id="76" creationId="{F60B3464-4E81-4392-B14F-7FE56E411592}"/>
          </ac:cxnSpMkLst>
        </pc:cxnChg>
        <pc:cxnChg chg="add del">
          <ac:chgData name=" " userId="1b29c890-eac1-4e71-9405-787b0537efbb" providerId="ADAL" clId="{E61A0D99-2E82-4511-BC54-DAD6A20EF27A}" dt="2019-03-11T05:29:26.507" v="4434"/>
          <ac:cxnSpMkLst>
            <pc:docMk/>
            <pc:sldMk cId="2825715693" sldId="351"/>
            <ac:cxnSpMk id="77" creationId="{B798C05D-2F0D-45C2-9C75-CDB223F9CBFE}"/>
          </ac:cxnSpMkLst>
        </pc:cxnChg>
        <pc:cxnChg chg="add del">
          <ac:chgData name=" " userId="1b29c890-eac1-4e71-9405-787b0537efbb" providerId="ADAL" clId="{E61A0D99-2E82-4511-BC54-DAD6A20EF27A}" dt="2019-03-11T05:29:26.507" v="4434"/>
          <ac:cxnSpMkLst>
            <pc:docMk/>
            <pc:sldMk cId="2825715693" sldId="351"/>
            <ac:cxnSpMk id="78" creationId="{AF3DF13F-E587-4039-B1AB-9C05B0A8A973}"/>
          </ac:cxnSpMkLst>
        </pc:cxnChg>
        <pc:cxnChg chg="add del">
          <ac:chgData name=" " userId="1b29c890-eac1-4e71-9405-787b0537efbb" providerId="ADAL" clId="{E61A0D99-2E82-4511-BC54-DAD6A20EF27A}" dt="2019-03-11T05:29:26.507" v="4434"/>
          <ac:cxnSpMkLst>
            <pc:docMk/>
            <pc:sldMk cId="2825715693" sldId="351"/>
            <ac:cxnSpMk id="79" creationId="{BFF9DCE7-B27A-46FF-9C09-7FDB015649A1}"/>
          </ac:cxnSpMkLst>
        </pc:cxnChg>
        <pc:cxnChg chg="add">
          <ac:chgData name=" " userId="1b29c890-eac1-4e71-9405-787b0537efbb" providerId="ADAL" clId="{E61A0D99-2E82-4511-BC54-DAD6A20EF27A}" dt="2019-03-11T05:29:26.541" v="4435"/>
          <ac:cxnSpMkLst>
            <pc:docMk/>
            <pc:sldMk cId="2825715693" sldId="351"/>
            <ac:cxnSpMk id="93" creationId="{DCA7328E-2C2A-4D15-81ED-CED12D08E5BB}"/>
          </ac:cxnSpMkLst>
        </pc:cxnChg>
        <pc:cxnChg chg="add mod">
          <ac:chgData name=" " userId="1b29c890-eac1-4e71-9405-787b0537efbb" providerId="ADAL" clId="{E61A0D99-2E82-4511-BC54-DAD6A20EF27A}" dt="2019-03-11T05:30:26.065" v="4446" actId="1076"/>
          <ac:cxnSpMkLst>
            <pc:docMk/>
            <pc:sldMk cId="2825715693" sldId="351"/>
            <ac:cxnSpMk id="94" creationId="{498EE753-28CA-411F-8B04-0A74D04F2A22}"/>
          </ac:cxnSpMkLst>
        </pc:cxnChg>
        <pc:cxnChg chg="add">
          <ac:chgData name=" " userId="1b29c890-eac1-4e71-9405-787b0537efbb" providerId="ADAL" clId="{E61A0D99-2E82-4511-BC54-DAD6A20EF27A}" dt="2019-03-11T05:29:26.541" v="4435"/>
          <ac:cxnSpMkLst>
            <pc:docMk/>
            <pc:sldMk cId="2825715693" sldId="351"/>
            <ac:cxnSpMk id="95" creationId="{FFE571C2-058D-4733-AD01-CF2206C14469}"/>
          </ac:cxnSpMkLst>
        </pc:cxnChg>
        <pc:cxnChg chg="add">
          <ac:chgData name=" " userId="1b29c890-eac1-4e71-9405-787b0537efbb" providerId="ADAL" clId="{E61A0D99-2E82-4511-BC54-DAD6A20EF27A}" dt="2019-03-11T05:29:26.541" v="4435"/>
          <ac:cxnSpMkLst>
            <pc:docMk/>
            <pc:sldMk cId="2825715693" sldId="351"/>
            <ac:cxnSpMk id="96" creationId="{609112A9-8CD1-4DD9-BEC1-1E7DACA64641}"/>
          </ac:cxnSpMkLst>
        </pc:cxnChg>
        <pc:cxnChg chg="add">
          <ac:chgData name=" " userId="1b29c890-eac1-4e71-9405-787b0537efbb" providerId="ADAL" clId="{E61A0D99-2E82-4511-BC54-DAD6A20EF27A}" dt="2019-03-11T05:29:26.541" v="4435"/>
          <ac:cxnSpMkLst>
            <pc:docMk/>
            <pc:sldMk cId="2825715693" sldId="351"/>
            <ac:cxnSpMk id="97" creationId="{0C3CFAF2-EFB0-4DB3-81DA-7F1A2CCE149B}"/>
          </ac:cxnSpMkLst>
        </pc:cxnChg>
        <pc:cxnChg chg="add">
          <ac:chgData name=" " userId="1b29c890-eac1-4e71-9405-787b0537efbb" providerId="ADAL" clId="{E61A0D99-2E82-4511-BC54-DAD6A20EF27A}" dt="2019-03-11T05:29:26.541" v="4435"/>
          <ac:cxnSpMkLst>
            <pc:docMk/>
            <pc:sldMk cId="2825715693" sldId="351"/>
            <ac:cxnSpMk id="98" creationId="{4E6D6AC7-0F4F-4D74-AB10-CDF9DD0D3033}"/>
          </ac:cxnSpMkLst>
        </pc:cxnChg>
        <pc:cxnChg chg="add mod">
          <ac:chgData name=" " userId="1b29c890-eac1-4e71-9405-787b0537efbb" providerId="ADAL" clId="{E61A0D99-2E82-4511-BC54-DAD6A20EF27A}" dt="2019-03-11T05:30:26.065" v="4446" actId="1076"/>
          <ac:cxnSpMkLst>
            <pc:docMk/>
            <pc:sldMk cId="2825715693" sldId="351"/>
            <ac:cxnSpMk id="99" creationId="{371C1B6A-B04A-43E5-A4B4-C7FA57B47225}"/>
          </ac:cxnSpMkLst>
        </pc:cxnChg>
        <pc:cxnChg chg="add">
          <ac:chgData name=" " userId="1b29c890-eac1-4e71-9405-787b0537efbb" providerId="ADAL" clId="{E61A0D99-2E82-4511-BC54-DAD6A20EF27A}" dt="2019-03-11T05:29:26.541" v="4435"/>
          <ac:cxnSpMkLst>
            <pc:docMk/>
            <pc:sldMk cId="2825715693" sldId="351"/>
            <ac:cxnSpMk id="100" creationId="{FD85ECD1-21A7-47B9-A257-70177E1228D7}"/>
          </ac:cxnSpMkLst>
        </pc:cxnChg>
      </pc:sldChg>
      <pc:sldChg chg="addSp delSp modSp add">
        <pc:chgData name=" " userId="1b29c890-eac1-4e71-9405-787b0537efbb" providerId="ADAL" clId="{E61A0D99-2E82-4511-BC54-DAD6A20EF27A}" dt="2019-03-11T05:35:41.415" v="4670"/>
        <pc:sldMkLst>
          <pc:docMk/>
          <pc:sldMk cId="3107572287" sldId="352"/>
        </pc:sldMkLst>
        <pc:spChg chg="add mod">
          <ac:chgData name=" " userId="1b29c890-eac1-4e71-9405-787b0537efbb" providerId="ADAL" clId="{E61A0D99-2E82-4511-BC54-DAD6A20EF27A}" dt="2019-03-11T05:34:40.960" v="4602" actId="1076"/>
          <ac:spMkLst>
            <pc:docMk/>
            <pc:sldMk cId="3107572287" sldId="352"/>
            <ac:spMk id="2" creationId="{E9AFE31D-A666-4931-A3B0-F53DC7D00FD5}"/>
          </ac:spMkLst>
        </pc:spChg>
        <pc:spChg chg="del">
          <ac:chgData name=" " userId="1b29c890-eac1-4e71-9405-787b0537efbb" providerId="ADAL" clId="{E61A0D99-2E82-4511-BC54-DAD6A20EF27A}" dt="2019-03-11T05:33:15.527" v="4455" actId="478"/>
          <ac:spMkLst>
            <pc:docMk/>
            <pc:sldMk cId="3107572287" sldId="352"/>
            <ac:spMk id="4" creationId="{66A6A0E7-A514-4E35-BC92-4986C848569A}"/>
          </ac:spMkLst>
        </pc:spChg>
        <pc:spChg chg="add mod">
          <ac:chgData name=" " userId="1b29c890-eac1-4e71-9405-787b0537efbb" providerId="ADAL" clId="{E61A0D99-2E82-4511-BC54-DAD6A20EF27A}" dt="2019-03-11T05:35:41.415" v="4670"/>
          <ac:spMkLst>
            <pc:docMk/>
            <pc:sldMk cId="3107572287" sldId="352"/>
            <ac:spMk id="5" creationId="{3E089BEE-5DC0-46AD-A882-46D7B5782322}"/>
          </ac:spMkLst>
        </pc:spChg>
        <pc:picChg chg="del">
          <ac:chgData name=" " userId="1b29c890-eac1-4e71-9405-787b0537efbb" providerId="ADAL" clId="{E61A0D99-2E82-4511-BC54-DAD6A20EF27A}" dt="2019-03-11T05:33:16.105" v="4456" actId="478"/>
          <ac:picMkLst>
            <pc:docMk/>
            <pc:sldMk cId="3107572287" sldId="352"/>
            <ac:picMk id="3" creationId="{18CCBCA4-DD84-4BCC-A7FE-BE36B105CD51}"/>
          </ac:picMkLst>
        </pc:picChg>
      </pc:sldChg>
      <pc:sldChg chg="addSp delSp modSp add">
        <pc:chgData name=" " userId="1b29c890-eac1-4e71-9405-787b0537efbb" providerId="ADAL" clId="{E61A0D99-2E82-4511-BC54-DAD6A20EF27A}" dt="2019-03-11T05:47:04.222" v="4951" actId="208"/>
        <pc:sldMkLst>
          <pc:docMk/>
          <pc:sldMk cId="720909416" sldId="353"/>
        </pc:sldMkLst>
        <pc:spChg chg="add mod">
          <ac:chgData name=" " userId="1b29c890-eac1-4e71-9405-787b0537efbb" providerId="ADAL" clId="{E61A0D99-2E82-4511-BC54-DAD6A20EF27A}" dt="2019-03-11T05:46:50.098" v="4943" actId="208"/>
          <ac:spMkLst>
            <pc:docMk/>
            <pc:sldMk cId="720909416" sldId="353"/>
            <ac:spMk id="7" creationId="{B8B79232-5E3E-462A-8815-6149DC4A311F}"/>
          </ac:spMkLst>
        </pc:spChg>
        <pc:spChg chg="add mod">
          <ac:chgData name=" " userId="1b29c890-eac1-4e71-9405-787b0537efbb" providerId="ADAL" clId="{E61A0D99-2E82-4511-BC54-DAD6A20EF27A}" dt="2019-03-11T05:47:04.222" v="4951" actId="208"/>
          <ac:spMkLst>
            <pc:docMk/>
            <pc:sldMk cId="720909416" sldId="353"/>
            <ac:spMk id="8" creationId="{64CC7677-0BAB-446C-A7A3-3EA3BFF8C945}"/>
          </ac:spMkLst>
        </pc:spChg>
        <pc:spChg chg="del">
          <ac:chgData name=" " userId="1b29c890-eac1-4e71-9405-787b0537efbb" providerId="ADAL" clId="{E61A0D99-2E82-4511-BC54-DAD6A20EF27A}" dt="2019-03-11T05:45:30.033" v="4938" actId="478"/>
          <ac:spMkLst>
            <pc:docMk/>
            <pc:sldMk cId="720909416" sldId="353"/>
            <ac:spMk id="13" creationId="{FA02D8FB-E37E-4748-977A-4A8FC9DF4A26}"/>
          </ac:spMkLst>
        </pc:spChg>
        <pc:spChg chg="del">
          <ac:chgData name=" " userId="1b29c890-eac1-4e71-9405-787b0537efbb" providerId="ADAL" clId="{E61A0D99-2E82-4511-BC54-DAD6A20EF27A}" dt="2019-03-11T05:45:30.033" v="4938" actId="478"/>
          <ac:spMkLst>
            <pc:docMk/>
            <pc:sldMk cId="720909416" sldId="353"/>
            <ac:spMk id="14" creationId="{1F716C71-95F8-45B8-B96A-EDF82F2EC445}"/>
          </ac:spMkLst>
        </pc:spChg>
        <pc:spChg chg="del">
          <ac:chgData name=" " userId="1b29c890-eac1-4e71-9405-787b0537efbb" providerId="ADAL" clId="{E61A0D99-2E82-4511-BC54-DAD6A20EF27A}" dt="2019-03-11T05:45:30.033" v="4938" actId="478"/>
          <ac:spMkLst>
            <pc:docMk/>
            <pc:sldMk cId="720909416" sldId="353"/>
            <ac:spMk id="15" creationId="{93A51F31-9DB1-46BB-A5C1-034AD254C1D6}"/>
          </ac:spMkLst>
        </pc:spChg>
        <pc:grpChg chg="del">
          <ac:chgData name=" " userId="1b29c890-eac1-4e71-9405-787b0537efbb" providerId="ADAL" clId="{E61A0D99-2E82-4511-BC54-DAD6A20EF27A}" dt="2019-03-11T05:45:30.033" v="4938" actId="478"/>
          <ac:grpSpMkLst>
            <pc:docMk/>
            <pc:sldMk cId="720909416" sldId="353"/>
            <ac:grpSpMk id="5" creationId="{B8F83BA2-9150-412C-9DF4-8E49FCFE7972}"/>
          </ac:grpSpMkLst>
        </pc:grpChg>
        <pc:picChg chg="del">
          <ac:chgData name=" " userId="1b29c890-eac1-4e71-9405-787b0537efbb" providerId="ADAL" clId="{E61A0D99-2E82-4511-BC54-DAD6A20EF27A}" dt="2019-03-11T05:45:30.033" v="4938" actId="478"/>
          <ac:picMkLst>
            <pc:docMk/>
            <pc:sldMk cId="720909416" sldId="353"/>
            <ac:picMk id="2" creationId="{5072FE48-FBEA-4996-8449-13CC991E8BD4}"/>
          </ac:picMkLst>
        </pc:picChg>
        <pc:picChg chg="add mod">
          <ac:chgData name=" " userId="1b29c890-eac1-4e71-9405-787b0537efbb" providerId="ADAL" clId="{E61A0D99-2E82-4511-BC54-DAD6A20EF27A}" dt="2019-03-11T05:46:24.720" v="4940" actId="1076"/>
          <ac:picMkLst>
            <pc:docMk/>
            <pc:sldMk cId="720909416" sldId="353"/>
            <ac:picMk id="6" creationId="{B5CCECA7-C848-4BDD-A63D-95B2E4EB00AA}"/>
          </ac:picMkLst>
        </pc:picChg>
        <pc:cxnChg chg="del mod">
          <ac:chgData name=" " userId="1b29c890-eac1-4e71-9405-787b0537efbb" providerId="ADAL" clId="{E61A0D99-2E82-4511-BC54-DAD6A20EF27A}" dt="2019-03-11T05:45:30.033" v="4938" actId="478"/>
          <ac:cxnSpMkLst>
            <pc:docMk/>
            <pc:sldMk cId="720909416" sldId="353"/>
            <ac:cxnSpMk id="17" creationId="{AFE5AE18-6D6C-4239-8535-415637DD23DE}"/>
          </ac:cxnSpMkLst>
        </pc:cxnChg>
      </pc:sldChg>
      <pc:sldChg chg="addSp delSp modSp add">
        <pc:chgData name=" " userId="1b29c890-eac1-4e71-9405-787b0537efbb" providerId="ADAL" clId="{E61A0D99-2E82-4511-BC54-DAD6A20EF27A}" dt="2019-03-11T06:57:18.538" v="4999" actId="1076"/>
        <pc:sldMkLst>
          <pc:docMk/>
          <pc:sldMk cId="457156730" sldId="354"/>
        </pc:sldMkLst>
        <pc:spChg chg="add mod">
          <ac:chgData name=" " userId="1b29c890-eac1-4e71-9405-787b0537efbb" providerId="ADAL" clId="{E61A0D99-2E82-4511-BC54-DAD6A20EF27A}" dt="2019-03-11T06:57:18.538" v="4999" actId="1076"/>
          <ac:spMkLst>
            <pc:docMk/>
            <pc:sldMk cId="457156730" sldId="354"/>
            <ac:spMk id="3" creationId="{564C8A12-5072-433B-A294-90ED2CB391C8}"/>
          </ac:spMkLst>
        </pc:spChg>
        <pc:spChg chg="del">
          <ac:chgData name=" " userId="1b29c890-eac1-4e71-9405-787b0537efbb" providerId="ADAL" clId="{E61A0D99-2E82-4511-BC54-DAD6A20EF27A}" dt="2019-03-11T05:49:20.019" v="4954" actId="478"/>
          <ac:spMkLst>
            <pc:docMk/>
            <pc:sldMk cId="457156730" sldId="354"/>
            <ac:spMk id="82" creationId="{815801B1-065F-48C1-9E9A-8D3DE29D8AD1}"/>
          </ac:spMkLst>
        </pc:spChg>
        <pc:spChg chg="del">
          <ac:chgData name=" " userId="1b29c890-eac1-4e71-9405-787b0537efbb" providerId="ADAL" clId="{E61A0D99-2E82-4511-BC54-DAD6A20EF27A}" dt="2019-03-11T05:49:17.788" v="4953" actId="478"/>
          <ac:spMkLst>
            <pc:docMk/>
            <pc:sldMk cId="457156730" sldId="354"/>
            <ac:spMk id="83" creationId="{1D60CB16-3368-460D-9966-31781BFF276F}"/>
          </ac:spMkLst>
        </pc:spChg>
        <pc:spChg chg="del">
          <ac:chgData name=" " userId="1b29c890-eac1-4e71-9405-787b0537efbb" providerId="ADAL" clId="{E61A0D99-2E82-4511-BC54-DAD6A20EF27A}" dt="2019-03-11T05:49:17.788" v="4953" actId="478"/>
          <ac:spMkLst>
            <pc:docMk/>
            <pc:sldMk cId="457156730" sldId="354"/>
            <ac:spMk id="84" creationId="{D4DB015A-0843-4814-B864-A718B8A865DC}"/>
          </ac:spMkLst>
        </pc:spChg>
        <pc:spChg chg="del">
          <ac:chgData name=" " userId="1b29c890-eac1-4e71-9405-787b0537efbb" providerId="ADAL" clId="{E61A0D99-2E82-4511-BC54-DAD6A20EF27A}" dt="2019-03-11T05:49:17.788" v="4953" actId="478"/>
          <ac:spMkLst>
            <pc:docMk/>
            <pc:sldMk cId="457156730" sldId="354"/>
            <ac:spMk id="85" creationId="{B37D3DFF-C38F-4FAE-82FB-6599F24733A0}"/>
          </ac:spMkLst>
        </pc:spChg>
        <pc:spChg chg="del">
          <ac:chgData name=" " userId="1b29c890-eac1-4e71-9405-787b0537efbb" providerId="ADAL" clId="{E61A0D99-2E82-4511-BC54-DAD6A20EF27A}" dt="2019-03-11T05:49:17.788" v="4953" actId="478"/>
          <ac:spMkLst>
            <pc:docMk/>
            <pc:sldMk cId="457156730" sldId="354"/>
            <ac:spMk id="86" creationId="{B380581C-6D74-44B3-9B5B-D3D0999670EB}"/>
          </ac:spMkLst>
        </pc:spChg>
        <pc:spChg chg="del">
          <ac:chgData name=" " userId="1b29c890-eac1-4e71-9405-787b0537efbb" providerId="ADAL" clId="{E61A0D99-2E82-4511-BC54-DAD6A20EF27A}" dt="2019-03-11T05:49:17.788" v="4953" actId="478"/>
          <ac:spMkLst>
            <pc:docMk/>
            <pc:sldMk cId="457156730" sldId="354"/>
            <ac:spMk id="87" creationId="{85319738-74FF-42A7-9233-594B21BC72D8}"/>
          </ac:spMkLst>
        </pc:spChg>
        <pc:spChg chg="del">
          <ac:chgData name=" " userId="1b29c890-eac1-4e71-9405-787b0537efbb" providerId="ADAL" clId="{E61A0D99-2E82-4511-BC54-DAD6A20EF27A}" dt="2019-03-11T05:49:17.788" v="4953" actId="478"/>
          <ac:spMkLst>
            <pc:docMk/>
            <pc:sldMk cId="457156730" sldId="354"/>
            <ac:spMk id="88" creationId="{50E70C47-A1EA-46DF-98C8-255D2AD372C2}"/>
          </ac:spMkLst>
        </pc:spChg>
        <pc:spChg chg="del">
          <ac:chgData name=" " userId="1b29c890-eac1-4e71-9405-787b0537efbb" providerId="ADAL" clId="{E61A0D99-2E82-4511-BC54-DAD6A20EF27A}" dt="2019-03-11T05:49:17.788" v="4953" actId="478"/>
          <ac:spMkLst>
            <pc:docMk/>
            <pc:sldMk cId="457156730" sldId="354"/>
            <ac:spMk id="89" creationId="{78DB5BD6-759E-491C-B7A7-1EDF0DFF98F3}"/>
          </ac:spMkLst>
        </pc:spChg>
        <pc:spChg chg="del">
          <ac:chgData name=" " userId="1b29c890-eac1-4e71-9405-787b0537efbb" providerId="ADAL" clId="{E61A0D99-2E82-4511-BC54-DAD6A20EF27A}" dt="2019-03-11T05:49:17.788" v="4953" actId="478"/>
          <ac:spMkLst>
            <pc:docMk/>
            <pc:sldMk cId="457156730" sldId="354"/>
            <ac:spMk id="90" creationId="{862693ED-7CE6-4A3E-9769-575904834173}"/>
          </ac:spMkLst>
        </pc:spChg>
        <pc:spChg chg="del">
          <ac:chgData name=" " userId="1b29c890-eac1-4e71-9405-787b0537efbb" providerId="ADAL" clId="{E61A0D99-2E82-4511-BC54-DAD6A20EF27A}" dt="2019-03-11T05:49:17.788" v="4953" actId="478"/>
          <ac:spMkLst>
            <pc:docMk/>
            <pc:sldMk cId="457156730" sldId="354"/>
            <ac:spMk id="91" creationId="{4A2453CA-FA61-451B-90F7-1F92AD2610CF}"/>
          </ac:spMkLst>
        </pc:spChg>
        <pc:spChg chg="del">
          <ac:chgData name=" " userId="1b29c890-eac1-4e71-9405-787b0537efbb" providerId="ADAL" clId="{E61A0D99-2E82-4511-BC54-DAD6A20EF27A}" dt="2019-03-11T05:49:17.788" v="4953" actId="478"/>
          <ac:spMkLst>
            <pc:docMk/>
            <pc:sldMk cId="457156730" sldId="354"/>
            <ac:spMk id="92" creationId="{5699362F-ED65-4749-8D92-E7E33E458633}"/>
          </ac:spMkLst>
        </pc:spChg>
        <pc:spChg chg="del">
          <ac:chgData name=" " userId="1b29c890-eac1-4e71-9405-787b0537efbb" providerId="ADAL" clId="{E61A0D99-2E82-4511-BC54-DAD6A20EF27A}" dt="2019-03-11T05:49:17.788" v="4953" actId="478"/>
          <ac:spMkLst>
            <pc:docMk/>
            <pc:sldMk cId="457156730" sldId="354"/>
            <ac:spMk id="101" creationId="{DD01FDAC-C67A-468D-B1FD-E1FE63CACE8B}"/>
          </ac:spMkLst>
        </pc:spChg>
        <pc:spChg chg="del">
          <ac:chgData name=" " userId="1b29c890-eac1-4e71-9405-787b0537efbb" providerId="ADAL" clId="{E61A0D99-2E82-4511-BC54-DAD6A20EF27A}" dt="2019-03-11T05:49:17.788" v="4953" actId="478"/>
          <ac:spMkLst>
            <pc:docMk/>
            <pc:sldMk cId="457156730" sldId="354"/>
            <ac:spMk id="102" creationId="{2C238BBB-211C-4E46-B504-6CE2316668C1}"/>
          </ac:spMkLst>
        </pc:spChg>
        <pc:picChg chg="add mod">
          <ac:chgData name=" " userId="1b29c890-eac1-4e71-9405-787b0537efbb" providerId="ADAL" clId="{E61A0D99-2E82-4511-BC54-DAD6A20EF27A}" dt="2019-03-11T06:56:52.475" v="4966" actId="1035"/>
          <ac:picMkLst>
            <pc:docMk/>
            <pc:sldMk cId="457156730" sldId="354"/>
            <ac:picMk id="2" creationId="{C84C7A5D-0BCE-4097-9FDE-5A6134CBDDA0}"/>
          </ac:picMkLst>
        </pc:picChg>
        <pc:cxnChg chg="del mod">
          <ac:chgData name=" " userId="1b29c890-eac1-4e71-9405-787b0537efbb" providerId="ADAL" clId="{E61A0D99-2E82-4511-BC54-DAD6A20EF27A}" dt="2019-03-11T05:49:17.788" v="4953" actId="478"/>
          <ac:cxnSpMkLst>
            <pc:docMk/>
            <pc:sldMk cId="457156730" sldId="354"/>
            <ac:cxnSpMk id="93" creationId="{DCA7328E-2C2A-4D15-81ED-CED12D08E5BB}"/>
          </ac:cxnSpMkLst>
        </pc:cxnChg>
        <pc:cxnChg chg="del mod">
          <ac:chgData name=" " userId="1b29c890-eac1-4e71-9405-787b0537efbb" providerId="ADAL" clId="{E61A0D99-2E82-4511-BC54-DAD6A20EF27A}" dt="2019-03-11T05:49:17.788" v="4953" actId="478"/>
          <ac:cxnSpMkLst>
            <pc:docMk/>
            <pc:sldMk cId="457156730" sldId="354"/>
            <ac:cxnSpMk id="94" creationId="{498EE753-28CA-411F-8B04-0A74D04F2A22}"/>
          </ac:cxnSpMkLst>
        </pc:cxnChg>
        <pc:cxnChg chg="del mod">
          <ac:chgData name=" " userId="1b29c890-eac1-4e71-9405-787b0537efbb" providerId="ADAL" clId="{E61A0D99-2E82-4511-BC54-DAD6A20EF27A}" dt="2019-03-11T05:49:20.019" v="4954" actId="478"/>
          <ac:cxnSpMkLst>
            <pc:docMk/>
            <pc:sldMk cId="457156730" sldId="354"/>
            <ac:cxnSpMk id="95" creationId="{FFE571C2-058D-4733-AD01-CF2206C14469}"/>
          </ac:cxnSpMkLst>
        </pc:cxnChg>
        <pc:cxnChg chg="del mod">
          <ac:chgData name=" " userId="1b29c890-eac1-4e71-9405-787b0537efbb" providerId="ADAL" clId="{E61A0D99-2E82-4511-BC54-DAD6A20EF27A}" dt="2019-03-11T05:49:17.788" v="4953" actId="478"/>
          <ac:cxnSpMkLst>
            <pc:docMk/>
            <pc:sldMk cId="457156730" sldId="354"/>
            <ac:cxnSpMk id="96" creationId="{609112A9-8CD1-4DD9-BEC1-1E7DACA64641}"/>
          </ac:cxnSpMkLst>
        </pc:cxnChg>
        <pc:cxnChg chg="del mod">
          <ac:chgData name=" " userId="1b29c890-eac1-4e71-9405-787b0537efbb" providerId="ADAL" clId="{E61A0D99-2E82-4511-BC54-DAD6A20EF27A}" dt="2019-03-11T05:49:17.788" v="4953" actId="478"/>
          <ac:cxnSpMkLst>
            <pc:docMk/>
            <pc:sldMk cId="457156730" sldId="354"/>
            <ac:cxnSpMk id="97" creationId="{0C3CFAF2-EFB0-4DB3-81DA-7F1A2CCE149B}"/>
          </ac:cxnSpMkLst>
        </pc:cxnChg>
        <pc:cxnChg chg="del mod">
          <ac:chgData name=" " userId="1b29c890-eac1-4e71-9405-787b0537efbb" providerId="ADAL" clId="{E61A0D99-2E82-4511-BC54-DAD6A20EF27A}" dt="2019-03-11T05:49:17.788" v="4953" actId="478"/>
          <ac:cxnSpMkLst>
            <pc:docMk/>
            <pc:sldMk cId="457156730" sldId="354"/>
            <ac:cxnSpMk id="98" creationId="{4E6D6AC7-0F4F-4D74-AB10-CDF9DD0D3033}"/>
          </ac:cxnSpMkLst>
        </pc:cxnChg>
        <pc:cxnChg chg="del mod">
          <ac:chgData name=" " userId="1b29c890-eac1-4e71-9405-787b0537efbb" providerId="ADAL" clId="{E61A0D99-2E82-4511-BC54-DAD6A20EF27A}" dt="2019-03-11T05:49:17.788" v="4953" actId="478"/>
          <ac:cxnSpMkLst>
            <pc:docMk/>
            <pc:sldMk cId="457156730" sldId="354"/>
            <ac:cxnSpMk id="99" creationId="{371C1B6A-B04A-43E5-A4B4-C7FA57B47225}"/>
          </ac:cxnSpMkLst>
        </pc:cxnChg>
        <pc:cxnChg chg="del mod">
          <ac:chgData name=" " userId="1b29c890-eac1-4e71-9405-787b0537efbb" providerId="ADAL" clId="{E61A0D99-2E82-4511-BC54-DAD6A20EF27A}" dt="2019-03-11T05:49:17.788" v="4953" actId="478"/>
          <ac:cxnSpMkLst>
            <pc:docMk/>
            <pc:sldMk cId="457156730" sldId="354"/>
            <ac:cxnSpMk id="100" creationId="{FD85ECD1-21A7-47B9-A257-70177E1228D7}"/>
          </ac:cxnSpMkLst>
        </pc:cxnChg>
      </pc:sldChg>
      <pc:sldChg chg="addSp delSp modSp add">
        <pc:chgData name=" " userId="1b29c890-eac1-4e71-9405-787b0537efbb" providerId="ADAL" clId="{E61A0D99-2E82-4511-BC54-DAD6A20EF27A}" dt="2019-03-11T14:53:24.633" v="5489" actId="1076"/>
        <pc:sldMkLst>
          <pc:docMk/>
          <pc:sldMk cId="200821685" sldId="355"/>
        </pc:sldMkLst>
        <pc:spChg chg="del mod">
          <ac:chgData name=" " userId="1b29c890-eac1-4e71-9405-787b0537efbb" providerId="ADAL" clId="{E61A0D99-2E82-4511-BC54-DAD6A20EF27A}" dt="2019-03-11T14:52:57.468" v="5482" actId="478"/>
          <ac:spMkLst>
            <pc:docMk/>
            <pc:sldMk cId="200821685" sldId="355"/>
            <ac:spMk id="3" creationId="{564C8A12-5072-433B-A294-90ED2CB391C8}"/>
          </ac:spMkLst>
        </pc:spChg>
        <pc:picChg chg="del">
          <ac:chgData name=" " userId="1b29c890-eac1-4e71-9405-787b0537efbb" providerId="ADAL" clId="{E61A0D99-2E82-4511-BC54-DAD6A20EF27A}" dt="2019-03-11T06:57:53.030" v="5012" actId="478"/>
          <ac:picMkLst>
            <pc:docMk/>
            <pc:sldMk cId="200821685" sldId="355"/>
            <ac:picMk id="2" creationId="{C84C7A5D-0BCE-4097-9FDE-5A6134CBDDA0}"/>
          </ac:picMkLst>
        </pc:picChg>
        <pc:picChg chg="add del mod">
          <ac:chgData name=" " userId="1b29c890-eac1-4e71-9405-787b0537efbb" providerId="ADAL" clId="{E61A0D99-2E82-4511-BC54-DAD6A20EF27A}" dt="2019-03-11T06:57:51.996" v="5011"/>
          <ac:picMkLst>
            <pc:docMk/>
            <pc:sldMk cId="200821685" sldId="355"/>
            <ac:picMk id="4" creationId="{875A9AE2-B7C6-4969-91D9-74D428961203}"/>
          </ac:picMkLst>
        </pc:picChg>
        <pc:picChg chg="add del">
          <ac:chgData name=" " userId="1b29c890-eac1-4e71-9405-787b0537efbb" providerId="ADAL" clId="{E61A0D99-2E82-4511-BC54-DAD6A20EF27A}" dt="2019-03-11T14:52:55.053" v="5481" actId="478"/>
          <ac:picMkLst>
            <pc:docMk/>
            <pc:sldMk cId="200821685" sldId="355"/>
            <ac:picMk id="6" creationId="{EC920062-93F2-4C1F-8C6A-7FBB635EF975}"/>
          </ac:picMkLst>
        </pc:picChg>
        <pc:picChg chg="add mod">
          <ac:chgData name=" " userId="1b29c890-eac1-4e71-9405-787b0537efbb" providerId="ADAL" clId="{E61A0D99-2E82-4511-BC54-DAD6A20EF27A}" dt="2019-03-11T14:53:22.516" v="5488" actId="1076"/>
          <ac:picMkLst>
            <pc:docMk/>
            <pc:sldMk cId="200821685" sldId="355"/>
            <ac:picMk id="7" creationId="{514EFFE5-A3C4-41AE-B4A0-52EEF22E5159}"/>
          </ac:picMkLst>
        </pc:picChg>
        <pc:picChg chg="add mod">
          <ac:chgData name=" " userId="1b29c890-eac1-4e71-9405-787b0537efbb" providerId="ADAL" clId="{E61A0D99-2E82-4511-BC54-DAD6A20EF27A}" dt="2019-03-11T14:53:24.633" v="5489" actId="1076"/>
          <ac:picMkLst>
            <pc:docMk/>
            <pc:sldMk cId="200821685" sldId="355"/>
            <ac:picMk id="9" creationId="{EB906F78-0BFC-4B30-898B-F503093DA139}"/>
          </ac:picMkLst>
        </pc:picChg>
      </pc:sldChg>
      <pc:sldChg chg="addSp delSp modSp add">
        <pc:chgData name=" " userId="1b29c890-eac1-4e71-9405-787b0537efbb" providerId="ADAL" clId="{E61A0D99-2E82-4511-BC54-DAD6A20EF27A}" dt="2019-03-11T14:54:15.340" v="5549"/>
        <pc:sldMkLst>
          <pc:docMk/>
          <pc:sldMk cId="2900739391" sldId="356"/>
        </pc:sldMkLst>
        <pc:spChg chg="del">
          <ac:chgData name=" " userId="1b29c890-eac1-4e71-9405-787b0537efbb" providerId="ADAL" clId="{E61A0D99-2E82-4511-BC54-DAD6A20EF27A}" dt="2019-03-11T09:38:46.608" v="5016" actId="478"/>
          <ac:spMkLst>
            <pc:docMk/>
            <pc:sldMk cId="2900739391" sldId="356"/>
            <ac:spMk id="3" creationId="{564C8A12-5072-433B-A294-90ED2CB391C8}"/>
          </ac:spMkLst>
        </pc:spChg>
        <pc:spChg chg="mod">
          <ac:chgData name=" " userId="1b29c890-eac1-4e71-9405-787b0537efbb" providerId="ADAL" clId="{E61A0D99-2E82-4511-BC54-DAD6A20EF27A}" dt="2019-03-11T09:39:32.939" v="5042" actId="20577"/>
          <ac:spMkLst>
            <pc:docMk/>
            <pc:sldMk cId="2900739391" sldId="356"/>
            <ac:spMk id="7" creationId="{256204B2-00EF-4FCD-88ED-3FD047A9170D}"/>
          </ac:spMkLst>
        </pc:spChg>
        <pc:spChg chg="add mod">
          <ac:chgData name=" " userId="1b29c890-eac1-4e71-9405-787b0537efbb" providerId="ADAL" clId="{E61A0D99-2E82-4511-BC54-DAD6A20EF27A}" dt="2019-03-11T14:54:15.340" v="5549"/>
          <ac:spMkLst>
            <pc:docMk/>
            <pc:sldMk cId="2900739391" sldId="356"/>
            <ac:spMk id="11" creationId="{34BDA3F9-5C93-44D9-8264-2F86485668FF}"/>
          </ac:spMkLst>
        </pc:spChg>
        <pc:spChg chg="mod">
          <ac:chgData name=" " userId="1b29c890-eac1-4e71-9405-787b0537efbb" providerId="ADAL" clId="{E61A0D99-2E82-4511-BC54-DAD6A20EF27A}" dt="2019-03-11T09:38:59.326" v="5039" actId="20577"/>
          <ac:spMkLst>
            <pc:docMk/>
            <pc:sldMk cId="2900739391" sldId="356"/>
            <ac:spMk id="4098" creationId="{DCD38996-A26C-470C-B8F2-2005B773E7B8}"/>
          </ac:spMkLst>
        </pc:spChg>
        <pc:grpChg chg="add mod">
          <ac:chgData name=" " userId="1b29c890-eac1-4e71-9405-787b0537efbb" providerId="ADAL" clId="{E61A0D99-2E82-4511-BC54-DAD6A20EF27A}" dt="2019-03-11T09:45:50.472" v="5476" actId="12788"/>
          <ac:grpSpMkLst>
            <pc:docMk/>
            <pc:sldMk cId="2900739391" sldId="356"/>
            <ac:grpSpMk id="2" creationId="{81E3F290-9157-4586-B851-472A045BF743}"/>
          </ac:grpSpMkLst>
        </pc:grpChg>
        <pc:grpChg chg="add mod">
          <ac:chgData name=" " userId="1b29c890-eac1-4e71-9405-787b0537efbb" providerId="ADAL" clId="{E61A0D99-2E82-4511-BC54-DAD6A20EF27A}" dt="2019-03-11T09:45:50.472" v="5476" actId="12788"/>
          <ac:grpSpMkLst>
            <pc:docMk/>
            <pc:sldMk cId="2900739391" sldId="356"/>
            <ac:grpSpMk id="5" creationId="{2349419E-4C23-4E05-BE0A-5C1F77A07A70}"/>
          </ac:grpSpMkLst>
        </pc:grpChg>
        <pc:grpChg chg="mod">
          <ac:chgData name=" " userId="1b29c890-eac1-4e71-9405-787b0537efbb" providerId="ADAL" clId="{E61A0D99-2E82-4511-BC54-DAD6A20EF27A}" dt="2019-03-11T09:45:50.472" v="5476" actId="12788"/>
          <ac:grpSpMkLst>
            <pc:docMk/>
            <pc:sldMk cId="2900739391" sldId="356"/>
            <ac:grpSpMk id="8" creationId="{5090AAC9-ECD0-4E3E-8DDC-539986D35582}"/>
          </ac:grpSpMkLst>
        </pc:grpChg>
        <pc:picChg chg="del">
          <ac:chgData name=" " userId="1b29c890-eac1-4e71-9405-787b0537efbb" providerId="ADAL" clId="{E61A0D99-2E82-4511-BC54-DAD6A20EF27A}" dt="2019-03-11T09:38:43.054" v="5015" actId="478"/>
          <ac:picMkLst>
            <pc:docMk/>
            <pc:sldMk cId="2900739391" sldId="356"/>
            <ac:picMk id="6" creationId="{EC920062-93F2-4C1F-8C6A-7FBB635EF975}"/>
          </ac:picMkLst>
        </pc:picChg>
      </pc:sldChg>
      <pc:sldChg chg="addSp delSp modSp add">
        <pc:chgData name=" " userId="1b29c890-eac1-4e71-9405-787b0537efbb" providerId="ADAL" clId="{E61A0D99-2E82-4511-BC54-DAD6A20EF27A}" dt="2019-03-11T15:19:49.341" v="5698" actId="14100"/>
        <pc:sldMkLst>
          <pc:docMk/>
          <pc:sldMk cId="4248107453" sldId="357"/>
        </pc:sldMkLst>
        <pc:spChg chg="mod">
          <ac:chgData name=" " userId="1b29c890-eac1-4e71-9405-787b0537efbb" providerId="ADAL" clId="{E61A0D99-2E82-4511-BC54-DAD6A20EF27A}" dt="2019-03-11T09:49:55.986" v="5479" actId="20577"/>
          <ac:spMkLst>
            <pc:docMk/>
            <pc:sldMk cId="4248107453" sldId="357"/>
            <ac:spMk id="11" creationId="{34BDA3F9-5C93-44D9-8264-2F86485668FF}"/>
          </ac:spMkLst>
        </pc:spChg>
        <pc:spChg chg="add mod">
          <ac:chgData name=" " userId="1b29c890-eac1-4e71-9405-787b0537efbb" providerId="ADAL" clId="{E61A0D99-2E82-4511-BC54-DAD6A20EF27A}" dt="2019-03-11T14:58:05.716" v="5693" actId="20577"/>
          <ac:spMkLst>
            <pc:docMk/>
            <pc:sldMk cId="4248107453" sldId="357"/>
            <ac:spMk id="14" creationId="{EB56E66C-59DF-417A-83F2-5AC3599CAA68}"/>
          </ac:spMkLst>
        </pc:spChg>
        <pc:spChg chg="add del mod">
          <ac:chgData name=" " userId="1b29c890-eac1-4e71-9405-787b0537efbb" providerId="ADAL" clId="{E61A0D99-2E82-4511-BC54-DAD6A20EF27A}" dt="2019-03-11T14:57:47.600" v="5666"/>
          <ac:spMkLst>
            <pc:docMk/>
            <pc:sldMk cId="4248107453" sldId="357"/>
            <ac:spMk id="15" creationId="{BFDEAE66-358A-431B-A19A-2776C3F454EF}"/>
          </ac:spMkLst>
        </pc:spChg>
        <pc:grpChg chg="del">
          <ac:chgData name=" " userId="1b29c890-eac1-4e71-9405-787b0537efbb" providerId="ADAL" clId="{E61A0D99-2E82-4511-BC54-DAD6A20EF27A}" dt="2019-03-11T14:53:48.499" v="5511" actId="478"/>
          <ac:grpSpMkLst>
            <pc:docMk/>
            <pc:sldMk cId="4248107453" sldId="357"/>
            <ac:grpSpMk id="2" creationId="{81E3F290-9157-4586-B851-472A045BF743}"/>
          </ac:grpSpMkLst>
        </pc:grpChg>
        <pc:picChg chg="add mod">
          <ac:chgData name=" " userId="1b29c890-eac1-4e71-9405-787b0537efbb" providerId="ADAL" clId="{E61A0D99-2E82-4511-BC54-DAD6A20EF27A}" dt="2019-03-11T15:19:49.341" v="5698" actId="14100"/>
          <ac:picMkLst>
            <pc:docMk/>
            <pc:sldMk cId="4248107453" sldId="357"/>
            <ac:picMk id="2" creationId="{90F1B946-BEEB-42E0-BC4D-98380BC273FA}"/>
          </ac:picMkLst>
        </pc:picChg>
        <pc:picChg chg="add mod">
          <ac:chgData name=" " userId="1b29c890-eac1-4e71-9405-787b0537efbb" providerId="ADAL" clId="{E61A0D99-2E82-4511-BC54-DAD6A20EF27A}" dt="2019-03-11T14:54:41.961" v="5553" actId="1076"/>
          <ac:picMkLst>
            <pc:docMk/>
            <pc:sldMk cId="4248107453" sldId="357"/>
            <ac:picMk id="4" creationId="{66127C22-5F8A-44A8-A31A-7F981BA687C5}"/>
          </ac:picMkLst>
        </pc:picChg>
        <pc:picChg chg="add del mod">
          <ac:chgData name=" " userId="1b29c890-eac1-4e71-9405-787b0537efbb" providerId="ADAL" clId="{E61A0D99-2E82-4511-BC54-DAD6A20EF27A}" dt="2019-03-11T14:55:10.751" v="5557" actId="478"/>
          <ac:picMkLst>
            <pc:docMk/>
            <pc:sldMk cId="4248107453" sldId="357"/>
            <ac:picMk id="12" creationId="{53B9E8D5-1740-492A-A984-AFA939C803C6}"/>
          </ac:picMkLst>
        </pc:picChg>
        <pc:picChg chg="add del mod">
          <ac:chgData name=" " userId="1b29c890-eac1-4e71-9405-787b0537efbb" providerId="ADAL" clId="{E61A0D99-2E82-4511-BC54-DAD6A20EF27A}" dt="2019-03-11T15:16:31.799" v="5694" actId="478"/>
          <ac:picMkLst>
            <pc:docMk/>
            <pc:sldMk cId="4248107453" sldId="357"/>
            <ac:picMk id="13" creationId="{D483C18A-D343-45EF-B5D5-0E0A7AEA026F}"/>
          </ac:picMkLst>
        </pc:picChg>
      </pc:sldChg>
      <pc:sldChg chg="add ord">
        <pc:chgData name=" " userId="1b29c890-eac1-4e71-9405-787b0537efbb" providerId="ADAL" clId="{E61A0D99-2E82-4511-BC54-DAD6A20EF27A}" dt="2019-03-11T14:53:28.114" v="5490"/>
        <pc:sldMkLst>
          <pc:docMk/>
          <pc:sldMk cId="561874873" sldId="358"/>
        </pc:sldMkLst>
      </pc:sldChg>
    </pc:docChg>
  </pc:docChgLst>
  <pc:docChgLst>
    <pc:chgData name=" " userId="1b29c890-eac1-4e71-9405-787b0537efbb" providerId="ADAL" clId="{7AD3BEE2-6186-49F3-8E15-2BFADDB3DA3E}"/>
    <pc:docChg chg="undo custSel addSld delSld modSld sldOrd">
      <pc:chgData name=" " userId="1b29c890-eac1-4e71-9405-787b0537efbb" providerId="ADAL" clId="{7AD3BEE2-6186-49F3-8E15-2BFADDB3DA3E}" dt="2019-03-06T12:23:39.591" v="5004" actId="20577"/>
      <pc:docMkLst>
        <pc:docMk/>
      </pc:docMkLst>
      <pc:sldChg chg="modSp">
        <pc:chgData name=" " userId="1b29c890-eac1-4e71-9405-787b0537efbb" providerId="ADAL" clId="{7AD3BEE2-6186-49F3-8E15-2BFADDB3DA3E}" dt="2019-03-06T12:23:39.591" v="5004" actId="20577"/>
        <pc:sldMkLst>
          <pc:docMk/>
          <pc:sldMk cId="0" sldId="256"/>
        </pc:sldMkLst>
        <pc:spChg chg="mod">
          <ac:chgData name=" " userId="1b29c890-eac1-4e71-9405-787b0537efbb" providerId="ADAL" clId="{7AD3BEE2-6186-49F3-8E15-2BFADDB3DA3E}" dt="2019-03-06T12:23:39.591" v="5004" actId="20577"/>
          <ac:spMkLst>
            <pc:docMk/>
            <pc:sldMk cId="0" sldId="256"/>
            <ac:spMk id="3074" creationId="{489DB435-D685-4F07-823C-04323987420D}"/>
          </ac:spMkLst>
        </pc:spChg>
        <pc:spChg chg="mod">
          <ac:chgData name=" " userId="1b29c890-eac1-4e71-9405-787b0537efbb" providerId="ADAL" clId="{7AD3BEE2-6186-49F3-8E15-2BFADDB3DA3E}" dt="2019-03-06T11:21:21.976" v="2393"/>
          <ac:spMkLst>
            <pc:docMk/>
            <pc:sldMk cId="0" sldId="256"/>
            <ac:spMk id="3075" creationId="{35A600DD-21FE-4F3D-80A6-4511E17EB0E2}"/>
          </ac:spMkLst>
        </pc:spChg>
      </pc:sldChg>
      <pc:sldChg chg="addSp delSp modSp add">
        <pc:chgData name=" " userId="1b29c890-eac1-4e71-9405-787b0537efbb" providerId="ADAL" clId="{7AD3BEE2-6186-49F3-8E15-2BFADDB3DA3E}" dt="2019-03-06T00:15:01.683" v="216" actId="1076"/>
        <pc:sldMkLst>
          <pc:docMk/>
          <pc:sldMk cId="2390639327" sldId="308"/>
        </pc:sldMkLst>
        <pc:spChg chg="add mod">
          <ac:chgData name=" " userId="1b29c890-eac1-4e71-9405-787b0537efbb" providerId="ADAL" clId="{7AD3BEE2-6186-49F3-8E15-2BFADDB3DA3E}" dt="2019-03-06T00:15:01.683" v="216" actId="1076"/>
          <ac:spMkLst>
            <pc:docMk/>
            <pc:sldMk cId="2390639327" sldId="308"/>
            <ac:spMk id="5" creationId="{3807508E-00D3-4F54-8FDE-9F4B7266E923}"/>
          </ac:spMkLst>
        </pc:spChg>
        <pc:spChg chg="add mod">
          <ac:chgData name=" " userId="1b29c890-eac1-4e71-9405-787b0537efbb" providerId="ADAL" clId="{7AD3BEE2-6186-49F3-8E15-2BFADDB3DA3E}" dt="2019-03-06T00:14:52.317" v="214" actId="164"/>
          <ac:spMkLst>
            <pc:docMk/>
            <pc:sldMk cId="2390639327" sldId="308"/>
            <ac:spMk id="7" creationId="{C0951BE8-D332-4627-9BB7-E324089BE166}"/>
          </ac:spMkLst>
        </pc:spChg>
        <pc:spChg chg="mod">
          <ac:chgData name=" " userId="1b29c890-eac1-4e71-9405-787b0537efbb" providerId="ADAL" clId="{7AD3BEE2-6186-49F3-8E15-2BFADDB3DA3E}" dt="2019-03-06T00:10:48.481" v="23" actId="20577"/>
          <ac:spMkLst>
            <pc:docMk/>
            <pc:sldMk cId="2390639327" sldId="308"/>
            <ac:spMk id="4098" creationId="{DCD38996-A26C-470C-B8F2-2005B773E7B8}"/>
          </ac:spMkLst>
        </pc:spChg>
        <pc:grpChg chg="add mod">
          <ac:chgData name=" " userId="1b29c890-eac1-4e71-9405-787b0537efbb" providerId="ADAL" clId="{7AD3BEE2-6186-49F3-8E15-2BFADDB3DA3E}" dt="2019-03-06T00:15:01.683" v="216" actId="1076"/>
          <ac:grpSpMkLst>
            <pc:docMk/>
            <pc:sldMk cId="2390639327" sldId="308"/>
            <ac:grpSpMk id="6" creationId="{8285A5B7-AF90-499B-BF08-3AED3815B828}"/>
          </ac:grpSpMkLst>
        </pc:grpChg>
        <pc:graphicFrameChg chg="del">
          <ac:chgData name=" " userId="1b29c890-eac1-4e71-9405-787b0537efbb" providerId="ADAL" clId="{7AD3BEE2-6186-49F3-8E15-2BFADDB3DA3E}" dt="2019-03-06T00:10:52.613" v="24" actId="478"/>
          <ac:graphicFrameMkLst>
            <pc:docMk/>
            <pc:sldMk cId="2390639327" sldId="308"/>
            <ac:graphicFrameMk id="3" creationId="{B9868734-8F9C-487C-9772-8E3D054F6448}"/>
          </ac:graphicFrameMkLst>
        </pc:graphicFrameChg>
        <pc:picChg chg="add mod">
          <ac:chgData name=" " userId="1b29c890-eac1-4e71-9405-787b0537efbb" providerId="ADAL" clId="{7AD3BEE2-6186-49F3-8E15-2BFADDB3DA3E}" dt="2019-03-06T00:14:52.317" v="214" actId="164"/>
          <ac:picMkLst>
            <pc:docMk/>
            <pc:sldMk cId="2390639327" sldId="308"/>
            <ac:picMk id="4" creationId="{91563B10-8D9C-4F6C-97B2-5AF3C7895C08}"/>
          </ac:picMkLst>
        </pc:picChg>
      </pc:sldChg>
      <pc:sldChg chg="addSp modSp add">
        <pc:chgData name=" " userId="1b29c890-eac1-4e71-9405-787b0537efbb" providerId="ADAL" clId="{7AD3BEE2-6186-49F3-8E15-2BFADDB3DA3E}" dt="2019-03-06T00:16:10.845" v="334"/>
        <pc:sldMkLst>
          <pc:docMk/>
          <pc:sldMk cId="2194644306" sldId="309"/>
        </pc:sldMkLst>
        <pc:spChg chg="mod">
          <ac:chgData name=" " userId="1b29c890-eac1-4e71-9405-787b0537efbb" providerId="ADAL" clId="{7AD3BEE2-6186-49F3-8E15-2BFADDB3DA3E}" dt="2019-03-06T00:15:18.653" v="278" actId="20577"/>
          <ac:spMkLst>
            <pc:docMk/>
            <pc:sldMk cId="2194644306" sldId="309"/>
            <ac:spMk id="5" creationId="{3807508E-00D3-4F54-8FDE-9F4B7266E923}"/>
          </ac:spMkLst>
        </pc:spChg>
        <pc:spChg chg="mod">
          <ac:chgData name=" " userId="1b29c890-eac1-4e71-9405-787b0537efbb" providerId="ADAL" clId="{7AD3BEE2-6186-49F3-8E15-2BFADDB3DA3E}" dt="2019-03-06T00:16:10.845" v="334"/>
          <ac:spMkLst>
            <pc:docMk/>
            <pc:sldMk cId="2194644306" sldId="309"/>
            <ac:spMk id="7" creationId="{C0951BE8-D332-4627-9BB7-E324089BE166}"/>
          </ac:spMkLst>
        </pc:spChg>
        <pc:spChg chg="mod">
          <ac:chgData name=" " userId="1b29c890-eac1-4e71-9405-787b0537efbb" providerId="ADAL" clId="{7AD3BEE2-6186-49F3-8E15-2BFADDB3DA3E}" dt="2019-03-06T00:15:54.501" v="315"/>
          <ac:spMkLst>
            <pc:docMk/>
            <pc:sldMk cId="2194644306" sldId="309"/>
            <ac:spMk id="10" creationId="{6684811A-F3BA-4ED0-B9FC-704995848BFB}"/>
          </ac:spMkLst>
        </pc:spChg>
        <pc:spChg chg="mod">
          <ac:chgData name=" " userId="1b29c890-eac1-4e71-9405-787b0537efbb" providerId="ADAL" clId="{7AD3BEE2-6186-49F3-8E15-2BFADDB3DA3E}" dt="2019-03-06T00:16:05.614" v="322" actId="20577"/>
          <ac:spMkLst>
            <pc:docMk/>
            <pc:sldMk cId="2194644306" sldId="309"/>
            <ac:spMk id="13" creationId="{A6F5A898-DECC-44BC-8F01-ACE973A7FD0A}"/>
          </ac:spMkLst>
        </pc:spChg>
        <pc:grpChg chg="mod">
          <ac:chgData name=" " userId="1b29c890-eac1-4e71-9405-787b0537efbb" providerId="ADAL" clId="{7AD3BEE2-6186-49F3-8E15-2BFADDB3DA3E}" dt="2019-03-06T00:15:34.634" v="283" actId="408"/>
          <ac:grpSpMkLst>
            <pc:docMk/>
            <pc:sldMk cId="2194644306" sldId="309"/>
            <ac:grpSpMk id="6" creationId="{8285A5B7-AF90-499B-BF08-3AED3815B828}"/>
          </ac:grpSpMkLst>
        </pc:grpChg>
        <pc:grpChg chg="add mod">
          <ac:chgData name=" " userId="1b29c890-eac1-4e71-9405-787b0537efbb" providerId="ADAL" clId="{7AD3BEE2-6186-49F3-8E15-2BFADDB3DA3E}" dt="2019-03-06T00:15:34.634" v="283" actId="408"/>
          <ac:grpSpMkLst>
            <pc:docMk/>
            <pc:sldMk cId="2194644306" sldId="309"/>
            <ac:grpSpMk id="8" creationId="{D50E8A43-2955-4708-82D6-30C5A0776E31}"/>
          </ac:grpSpMkLst>
        </pc:grpChg>
        <pc:grpChg chg="add mod">
          <ac:chgData name=" " userId="1b29c890-eac1-4e71-9405-787b0537efbb" providerId="ADAL" clId="{7AD3BEE2-6186-49F3-8E15-2BFADDB3DA3E}" dt="2019-03-06T00:15:34.634" v="283" actId="408"/>
          <ac:grpSpMkLst>
            <pc:docMk/>
            <pc:sldMk cId="2194644306" sldId="309"/>
            <ac:grpSpMk id="11" creationId="{9FFB361F-0C3F-4239-A4D4-DADE1544501F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F5996FD-6746-4E37-AEDB-03F290E522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8D7F81-2F60-44E7-9D59-F3EC2C4798A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8DF959-B5F5-48EB-99CA-AA0393C221AC}" type="datetimeFigureOut">
              <a:rPr lang="ko-KR" altLang="en-US"/>
              <a:pPr>
                <a:defRPr/>
              </a:pPr>
              <a:t>2019-03-12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B5A5B725-19B6-47AC-B589-FD97847A89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211233E9-BD15-45DD-BDAF-4E4B72FC0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7C6A6F-D16D-49D1-8AF9-EBE9320D91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0E960B-2E28-4709-8B40-8501429607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C06DEDA-4E91-4130-86EE-EFBCFEBE313A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D3D31D5-E5B4-4D41-94F9-5DA657F83A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598488"/>
            <a:ext cx="8001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A3AEFF-32ED-4A28-B5AA-A9714AEB096F}"/>
              </a:ext>
            </a:extLst>
          </p:cNvPr>
          <p:cNvSpPr/>
          <p:nvPr userDrawn="1"/>
        </p:nvSpPr>
        <p:spPr>
          <a:xfrm rot="2700000">
            <a:off x="1818482" y="3479006"/>
            <a:ext cx="179388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25EE7-A938-4692-B4FA-7CB6C7C0A140}"/>
              </a:ext>
            </a:extLst>
          </p:cNvPr>
          <p:cNvSpPr/>
          <p:nvPr userDrawn="1"/>
        </p:nvSpPr>
        <p:spPr>
          <a:xfrm rot="2700000">
            <a:off x="2073275" y="3479800"/>
            <a:ext cx="179388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9A7C4-FB95-4D5F-8E79-C55F4F154369}"/>
              </a:ext>
            </a:extLst>
          </p:cNvPr>
          <p:cNvSpPr/>
          <p:nvPr userDrawn="1"/>
        </p:nvSpPr>
        <p:spPr>
          <a:xfrm rot="2700000">
            <a:off x="1573213" y="3479800"/>
            <a:ext cx="179388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04CB7A-D3FD-4481-ACCA-94D4199CE8E3}"/>
              </a:ext>
            </a:extLst>
          </p:cNvPr>
          <p:cNvSpPr/>
          <p:nvPr userDrawn="1"/>
        </p:nvSpPr>
        <p:spPr>
          <a:xfrm rot="2700000">
            <a:off x="2318544" y="3479006"/>
            <a:ext cx="179388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1D925B-FE8B-4D31-812A-8D102A5A821B}"/>
              </a:ext>
            </a:extLst>
          </p:cNvPr>
          <p:cNvSpPr/>
          <p:nvPr userDrawn="1"/>
        </p:nvSpPr>
        <p:spPr>
          <a:xfrm rot="2700000">
            <a:off x="573088" y="3479800"/>
            <a:ext cx="179388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C250B-E78E-4BB9-A62D-E9D8CBFFEF9D}"/>
              </a:ext>
            </a:extLst>
          </p:cNvPr>
          <p:cNvSpPr/>
          <p:nvPr userDrawn="1"/>
        </p:nvSpPr>
        <p:spPr>
          <a:xfrm rot="2700000">
            <a:off x="818357" y="3479006"/>
            <a:ext cx="179388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D91D9-1B69-46DE-9C1E-823CA2DF3E52}"/>
              </a:ext>
            </a:extLst>
          </p:cNvPr>
          <p:cNvSpPr/>
          <p:nvPr userDrawn="1"/>
        </p:nvSpPr>
        <p:spPr>
          <a:xfrm rot="2700000">
            <a:off x="318294" y="3479006"/>
            <a:ext cx="179388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2ABCAE-9B27-4C01-9D68-D80847F03A17}"/>
              </a:ext>
            </a:extLst>
          </p:cNvPr>
          <p:cNvSpPr/>
          <p:nvPr userDrawn="1"/>
        </p:nvSpPr>
        <p:spPr>
          <a:xfrm rot="2700000">
            <a:off x="73025" y="3479800"/>
            <a:ext cx="179388" cy="179388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10656C-0EFE-4918-9F1B-D53C883861A1}"/>
              </a:ext>
            </a:extLst>
          </p:cNvPr>
          <p:cNvSpPr/>
          <p:nvPr userDrawn="1"/>
        </p:nvSpPr>
        <p:spPr>
          <a:xfrm rot="2700000">
            <a:off x="1073150" y="3479800"/>
            <a:ext cx="179388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8DEEC3-A672-4E3D-B3B2-FF28707906B5}"/>
              </a:ext>
            </a:extLst>
          </p:cNvPr>
          <p:cNvSpPr/>
          <p:nvPr userDrawn="1"/>
        </p:nvSpPr>
        <p:spPr>
          <a:xfrm rot="2700000">
            <a:off x="1318419" y="3479006"/>
            <a:ext cx="179388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E40AAC-D68D-4A39-9F37-805A1BCCA198}"/>
              </a:ext>
            </a:extLst>
          </p:cNvPr>
          <p:cNvSpPr/>
          <p:nvPr userDrawn="1"/>
        </p:nvSpPr>
        <p:spPr>
          <a:xfrm rot="2700000">
            <a:off x="4068763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B792DB-EE43-4784-8522-D02E775A6A59}"/>
              </a:ext>
            </a:extLst>
          </p:cNvPr>
          <p:cNvSpPr/>
          <p:nvPr userDrawn="1"/>
        </p:nvSpPr>
        <p:spPr>
          <a:xfrm rot="2700000">
            <a:off x="3068638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7C6302-0895-4A8A-9C04-77BDA6AD91BE}"/>
              </a:ext>
            </a:extLst>
          </p:cNvPr>
          <p:cNvSpPr/>
          <p:nvPr userDrawn="1"/>
        </p:nvSpPr>
        <p:spPr>
          <a:xfrm rot="2700000">
            <a:off x="331390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63E7A2-34DC-4054-8FA9-6D89CCE40F8A}"/>
              </a:ext>
            </a:extLst>
          </p:cNvPr>
          <p:cNvSpPr/>
          <p:nvPr userDrawn="1"/>
        </p:nvSpPr>
        <p:spPr>
          <a:xfrm rot="2700000">
            <a:off x="281384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1FE202-AA5E-4411-810C-AF2BAFBBE2CE}"/>
              </a:ext>
            </a:extLst>
          </p:cNvPr>
          <p:cNvSpPr/>
          <p:nvPr userDrawn="1"/>
        </p:nvSpPr>
        <p:spPr>
          <a:xfrm rot="2700000">
            <a:off x="2568575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B34A1F-42E5-4810-9251-4D54DC2186D3}"/>
              </a:ext>
            </a:extLst>
          </p:cNvPr>
          <p:cNvSpPr/>
          <p:nvPr userDrawn="1"/>
        </p:nvSpPr>
        <p:spPr>
          <a:xfrm rot="2700000">
            <a:off x="3568700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9B1382-9958-46E7-914B-B8F3E1A0189B}"/>
              </a:ext>
            </a:extLst>
          </p:cNvPr>
          <p:cNvSpPr/>
          <p:nvPr userDrawn="1"/>
        </p:nvSpPr>
        <p:spPr>
          <a:xfrm rot="2700000">
            <a:off x="3813969" y="3466307"/>
            <a:ext cx="180975" cy="179387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C0C22C-0216-4F2C-B967-B594BD387773}"/>
              </a:ext>
            </a:extLst>
          </p:cNvPr>
          <p:cNvSpPr/>
          <p:nvPr userDrawn="1"/>
        </p:nvSpPr>
        <p:spPr>
          <a:xfrm rot="2700000">
            <a:off x="606901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209B06-B6F5-4FAC-A2F2-CC78E5521B76}"/>
              </a:ext>
            </a:extLst>
          </p:cNvPr>
          <p:cNvSpPr/>
          <p:nvPr userDrawn="1"/>
        </p:nvSpPr>
        <p:spPr>
          <a:xfrm rot="2700000">
            <a:off x="6323013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40FD9A-A8A9-4A10-96B0-FBE30F267DB9}"/>
              </a:ext>
            </a:extLst>
          </p:cNvPr>
          <p:cNvSpPr/>
          <p:nvPr userDrawn="1"/>
        </p:nvSpPr>
        <p:spPr>
          <a:xfrm rot="2700000">
            <a:off x="5822950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2AAE78-31C3-496D-9F41-634125ABE52F}"/>
              </a:ext>
            </a:extLst>
          </p:cNvPr>
          <p:cNvSpPr/>
          <p:nvPr userDrawn="1"/>
        </p:nvSpPr>
        <p:spPr>
          <a:xfrm rot="2700000">
            <a:off x="6569075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5A7EC1-7F93-4918-B9E2-91CB6FE1039E}"/>
              </a:ext>
            </a:extLst>
          </p:cNvPr>
          <p:cNvSpPr/>
          <p:nvPr userDrawn="1"/>
        </p:nvSpPr>
        <p:spPr>
          <a:xfrm rot="2700000">
            <a:off x="4822825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9B674-88A1-4F3E-9CF4-AC2637548FC5}"/>
              </a:ext>
            </a:extLst>
          </p:cNvPr>
          <p:cNvSpPr/>
          <p:nvPr userDrawn="1"/>
        </p:nvSpPr>
        <p:spPr>
          <a:xfrm rot="2700000">
            <a:off x="506888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E2389F-5CC9-42A5-97EE-C69EA30BC595}"/>
              </a:ext>
            </a:extLst>
          </p:cNvPr>
          <p:cNvSpPr/>
          <p:nvPr userDrawn="1"/>
        </p:nvSpPr>
        <p:spPr>
          <a:xfrm rot="2700000">
            <a:off x="456882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E24AD6-628D-475E-A9EC-13EF8223F2E1}"/>
              </a:ext>
            </a:extLst>
          </p:cNvPr>
          <p:cNvSpPr/>
          <p:nvPr userDrawn="1"/>
        </p:nvSpPr>
        <p:spPr>
          <a:xfrm rot="2700000">
            <a:off x="4322763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53070C-2301-4737-836C-A2451B4956FB}"/>
              </a:ext>
            </a:extLst>
          </p:cNvPr>
          <p:cNvSpPr/>
          <p:nvPr userDrawn="1"/>
        </p:nvSpPr>
        <p:spPr>
          <a:xfrm rot="2700000">
            <a:off x="5322888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23D762-895E-45A2-9E94-20C2526C829A}"/>
              </a:ext>
            </a:extLst>
          </p:cNvPr>
          <p:cNvSpPr/>
          <p:nvPr userDrawn="1"/>
        </p:nvSpPr>
        <p:spPr>
          <a:xfrm rot="2700000">
            <a:off x="556895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5B3790-B19E-49E1-BC5A-C3BECDE201C3}"/>
              </a:ext>
            </a:extLst>
          </p:cNvPr>
          <p:cNvSpPr/>
          <p:nvPr userDrawn="1"/>
        </p:nvSpPr>
        <p:spPr>
          <a:xfrm rot="2700000">
            <a:off x="832326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80937F-FE1D-4858-B108-210F14F932E8}"/>
              </a:ext>
            </a:extLst>
          </p:cNvPr>
          <p:cNvSpPr/>
          <p:nvPr userDrawn="1"/>
        </p:nvSpPr>
        <p:spPr>
          <a:xfrm rot="2700000">
            <a:off x="857805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357D1E-4B1B-4319-9E4E-B68B0B5243E7}"/>
              </a:ext>
            </a:extLst>
          </p:cNvPr>
          <p:cNvSpPr/>
          <p:nvPr userDrawn="1"/>
        </p:nvSpPr>
        <p:spPr>
          <a:xfrm rot="2700000">
            <a:off x="807799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D04CC5-B5E5-41E9-B104-22A42A79F74C}"/>
              </a:ext>
            </a:extLst>
          </p:cNvPr>
          <p:cNvSpPr/>
          <p:nvPr userDrawn="1"/>
        </p:nvSpPr>
        <p:spPr>
          <a:xfrm rot="2700000">
            <a:off x="7077869" y="3466307"/>
            <a:ext cx="180975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9744D0-6271-43E7-AC72-4208D13CFC79}"/>
              </a:ext>
            </a:extLst>
          </p:cNvPr>
          <p:cNvSpPr/>
          <p:nvPr userDrawn="1"/>
        </p:nvSpPr>
        <p:spPr>
          <a:xfrm rot="2700000">
            <a:off x="732313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AEFD09-D52C-4D1E-98E7-783B458D3B03}"/>
              </a:ext>
            </a:extLst>
          </p:cNvPr>
          <p:cNvSpPr/>
          <p:nvPr userDrawn="1"/>
        </p:nvSpPr>
        <p:spPr>
          <a:xfrm rot="2700000">
            <a:off x="682307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EA71CB-7906-4A98-A993-267590A1D190}"/>
              </a:ext>
            </a:extLst>
          </p:cNvPr>
          <p:cNvSpPr/>
          <p:nvPr userDrawn="1"/>
        </p:nvSpPr>
        <p:spPr>
          <a:xfrm rot="2700000">
            <a:off x="7577931" y="3466307"/>
            <a:ext cx="180975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30822-3ED9-4026-A6AD-918E92C42FC5}"/>
              </a:ext>
            </a:extLst>
          </p:cNvPr>
          <p:cNvSpPr/>
          <p:nvPr userDrawn="1"/>
        </p:nvSpPr>
        <p:spPr>
          <a:xfrm rot="2700000">
            <a:off x="782320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41DC44-ED39-43E7-92DD-A2FF7535F00B}"/>
              </a:ext>
            </a:extLst>
          </p:cNvPr>
          <p:cNvSpPr/>
          <p:nvPr userDrawn="1"/>
        </p:nvSpPr>
        <p:spPr>
          <a:xfrm rot="2700000">
            <a:off x="8855075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C684F7-181D-4FDF-9E55-27AB239C39C6}"/>
              </a:ext>
            </a:extLst>
          </p:cNvPr>
          <p:cNvSpPr/>
          <p:nvPr userDrawn="1"/>
        </p:nvSpPr>
        <p:spPr>
          <a:xfrm>
            <a:off x="0" y="0"/>
            <a:ext cx="142875" cy="2857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2E47D9-F8AF-405D-940F-AEBC57E7E59B}"/>
              </a:ext>
            </a:extLst>
          </p:cNvPr>
          <p:cNvSpPr/>
          <p:nvPr userDrawn="1"/>
        </p:nvSpPr>
        <p:spPr>
          <a:xfrm>
            <a:off x="0" y="0"/>
            <a:ext cx="928688" cy="571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E54A2D-E531-44C2-8230-E0E5C889D898}"/>
              </a:ext>
            </a:extLst>
          </p:cNvPr>
          <p:cNvSpPr/>
          <p:nvPr userDrawn="1"/>
        </p:nvSpPr>
        <p:spPr>
          <a:xfrm>
            <a:off x="9001125" y="4500563"/>
            <a:ext cx="142875" cy="2357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392585-0704-4FB9-AB10-9D4D046C307D}"/>
              </a:ext>
            </a:extLst>
          </p:cNvPr>
          <p:cNvSpPr/>
          <p:nvPr userDrawn="1"/>
        </p:nvSpPr>
        <p:spPr>
          <a:xfrm>
            <a:off x="8501063" y="6286500"/>
            <a:ext cx="642937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98B225-0047-4C9A-BED7-A6A46984D3CB}"/>
              </a:ext>
            </a:extLst>
          </p:cNvPr>
          <p:cNvSpPr/>
          <p:nvPr userDrawn="1"/>
        </p:nvSpPr>
        <p:spPr>
          <a:xfrm>
            <a:off x="8474075" y="4429125"/>
            <a:ext cx="500063" cy="1830388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386" name="제목 개체 틀 1"/>
          <p:cNvSpPr>
            <a:spLocks noGrp="1"/>
          </p:cNvSpPr>
          <p:nvPr>
            <p:ph type="ctrTitle"/>
          </p:nvPr>
        </p:nvSpPr>
        <p:spPr>
          <a:xfrm>
            <a:off x="1042988" y="549275"/>
            <a:ext cx="7129462" cy="2374900"/>
          </a:xfrm>
        </p:spPr>
        <p:txBody>
          <a:bodyPr/>
          <a:lstStyle>
            <a:lvl1pPr algn="ctr">
              <a:defRPr sz="4800" smtClean="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6387" name="텍스트 개체 틀 2"/>
          <p:cNvSpPr>
            <a:spLocks noGrp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 anchor="ctr"/>
          <a:lstStyle>
            <a:lvl1pPr marL="0" indent="0" algn="ctr">
              <a:buFont typeface="맑은 고딕" pitchFamily="50" charset="-127"/>
              <a:buNone/>
              <a:defRPr sz="2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7614A024-AEB0-4007-A12D-345AB2E536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985125" y="38100"/>
            <a:ext cx="1116013" cy="349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3135154-F1F3-45F9-AEC6-7E957F0A46D7}" type="datetime1">
              <a:rPr lang="ko-KR" altLang="en-US"/>
              <a:pPr>
                <a:defRPr/>
              </a:pPr>
              <a:t>2019-03-12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1041A7-781D-4764-AD5F-4A163756C3D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33" y="6093296"/>
            <a:ext cx="1966234" cy="5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027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CE3FFB1D-D6D5-4A04-B3B3-1100A5C932D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90575" y="61913"/>
            <a:ext cx="819467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59AFECEF-E4A2-451C-85CD-3F877BEE2C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9" name="Picture 2">
            <a:extLst>
              <a:ext uri="{FF2B5EF4-FFF2-40B4-BE49-F238E27FC236}">
                <a16:creationId xmlns:a16="http://schemas.microsoft.com/office/drawing/2014/main" id="{2173043E-4FF1-40D4-933A-65E670ED39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0"/>
            <a:ext cx="70008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9B1A7B8-8602-4B49-9A0A-1D51F7EB24D4}"/>
              </a:ext>
            </a:extLst>
          </p:cNvPr>
          <p:cNvSpPr/>
          <p:nvPr userDrawn="1"/>
        </p:nvSpPr>
        <p:spPr>
          <a:xfrm>
            <a:off x="785813" y="785813"/>
            <a:ext cx="8358187" cy="71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DFB484-50F0-43FC-8B33-DF514C85A044}"/>
              </a:ext>
            </a:extLst>
          </p:cNvPr>
          <p:cNvSpPr/>
          <p:nvPr userDrawn="1"/>
        </p:nvSpPr>
        <p:spPr>
          <a:xfrm>
            <a:off x="5572125" y="6480175"/>
            <a:ext cx="3571875" cy="385763"/>
          </a:xfrm>
          <a:prstGeom prst="rect">
            <a:avLst/>
          </a:prstGeom>
          <a:solidFill>
            <a:srgbClr val="788FB4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32" name="직사각형 10">
            <a:extLst>
              <a:ext uri="{FF2B5EF4-FFF2-40B4-BE49-F238E27FC236}">
                <a16:creationId xmlns:a16="http://schemas.microsoft.com/office/drawing/2014/main" id="{D58190C0-49BB-4485-9815-68F7FFBCDF6E}"/>
              </a:ext>
            </a:extLst>
          </p:cNvPr>
          <p:cNvSpPr>
            <a:spLocks noChangeArrowheads="1"/>
          </p:cNvSpPr>
          <p:nvPr userDrawn="1"/>
        </p:nvSpPr>
        <p:spPr bwMode="auto">
          <a:xfrm rot="2700000">
            <a:off x="8883650" y="6569075"/>
            <a:ext cx="215900" cy="215900"/>
          </a:xfrm>
          <a:prstGeom prst="rect">
            <a:avLst/>
          </a:prstGeom>
          <a:solidFill>
            <a:srgbClr val="2C3A5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033" name="직사각형 11">
            <a:extLst>
              <a:ext uri="{FF2B5EF4-FFF2-40B4-BE49-F238E27FC236}">
                <a16:creationId xmlns:a16="http://schemas.microsoft.com/office/drawing/2014/main" id="{788C174F-5BEB-4D11-8D28-B5D1A53B084D}"/>
              </a:ext>
            </a:extLst>
          </p:cNvPr>
          <p:cNvSpPr>
            <a:spLocks noChangeArrowheads="1"/>
          </p:cNvSpPr>
          <p:nvPr userDrawn="1"/>
        </p:nvSpPr>
        <p:spPr bwMode="auto">
          <a:xfrm rot="2700000">
            <a:off x="6361113" y="6569075"/>
            <a:ext cx="215900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83406F-D943-4738-9559-331A6830816A}"/>
              </a:ext>
            </a:extLst>
          </p:cNvPr>
          <p:cNvSpPr txBox="1"/>
          <p:nvPr userDrawn="1"/>
        </p:nvSpPr>
        <p:spPr>
          <a:xfrm>
            <a:off x="6804025" y="6508750"/>
            <a:ext cx="161403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rgbClr val="2C3A50"/>
                </a:solidFill>
                <a:latin typeface="Times New Roman" pitchFamily="18" charset="0"/>
                <a:ea typeface="굴림" pitchFamily="50" charset="-127"/>
              </a:rPr>
              <a:t>barcel@naver.com</a:t>
            </a:r>
            <a:endParaRPr lang="ko-KR" altLang="en-US" sz="1400" b="1" dirty="0">
              <a:solidFill>
                <a:srgbClr val="2C3A50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35" name="슬라이드 번호 개체 틀 5">
            <a:extLst>
              <a:ext uri="{FF2B5EF4-FFF2-40B4-BE49-F238E27FC236}">
                <a16:creationId xmlns:a16="http://schemas.microsoft.com/office/drawing/2014/main" id="{46C2211D-A1DD-40FE-A1C8-0C369F5313A0}"/>
              </a:ext>
            </a:extLst>
          </p:cNvPr>
          <p:cNvSpPr>
            <a:spLocks/>
          </p:cNvSpPr>
          <p:nvPr/>
        </p:nvSpPr>
        <p:spPr bwMode="auto">
          <a:xfrm>
            <a:off x="5653088" y="6524625"/>
            <a:ext cx="4318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13B4177C-4AEA-4917-87E1-B3BCCF180913}" type="slidenum">
              <a:rPr lang="ko-KR" altLang="en-US" sz="1200" b="1"/>
              <a:pPr algn="r" eaLnBrk="1" hangingPunct="1"/>
              <a:t>‹#›</a:t>
            </a:fld>
            <a:endParaRPr lang="en-US" altLang="ko-KR" sz="1200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278740-01C4-4BF5-9F57-678F5F4DCF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" y="6452770"/>
            <a:ext cx="1431206" cy="4052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7" r:id="rId2"/>
  </p:sldLayoutIdLst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rgbClr val="2C3A50"/>
          </a:solidFill>
          <a:latin typeface="Times New Roman" pitchFamily="18" charset="0"/>
          <a:ea typeface="굴림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 pitchFamily="18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 pitchFamily="18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 pitchFamily="18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 pitchFamily="18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 pitchFamily="18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 pitchFamily="18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 pitchFamily="18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 panose="020B0503020000020004" pitchFamily="50" charset="-127"/>
        <a:buChar char="◈"/>
        <a:defRPr sz="2000" kern="1200">
          <a:solidFill>
            <a:srgbClr val="2C3A50"/>
          </a:solidFill>
          <a:latin typeface="Times New Roman" pitchFamily="18" charset="0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kern="1200">
          <a:solidFill>
            <a:srgbClr val="2C3A50"/>
          </a:solidFill>
          <a:latin typeface="Times New Roman" pitchFamily="18" charset="0"/>
          <a:ea typeface="굴림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u"/>
        <a:defRPr sz="1600" kern="1200">
          <a:solidFill>
            <a:srgbClr val="2C3A50"/>
          </a:solidFill>
          <a:latin typeface="Times New Roman" pitchFamily="18" charset="0"/>
          <a:ea typeface="굴림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400" kern="1200">
          <a:solidFill>
            <a:srgbClr val="2C3A50"/>
          </a:solidFill>
          <a:latin typeface="Times New Roman" pitchFamily="18" charset="0"/>
          <a:ea typeface="굴림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Times New Roman" panose="02020603050405020304" pitchFamily="18" charset="0"/>
        <a:buChar char="+"/>
        <a:defRPr sz="1200" kern="1200">
          <a:solidFill>
            <a:srgbClr val="2C3A50"/>
          </a:solidFill>
          <a:latin typeface="Times New Roman" pitchFamily="18" charset="0"/>
          <a:ea typeface="굴림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89DB435-D685-4F07-823C-043239874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Computer Network</a:t>
            </a:r>
            <a:br>
              <a:rPr lang="en-US" altLang="ko-KR" dirty="0"/>
            </a:b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[Assignment #1 &amp; Socket]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5A600DD-21FE-4F3D-80A6-4511E17EB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유명성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Assignment #1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1CC5B00-7C5A-4A39-BB6F-6BA573853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28800"/>
            <a:ext cx="5832648" cy="2232248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CABAE6-304B-4F5D-8827-8D9CA0829F27}"/>
              </a:ext>
            </a:extLst>
          </p:cNvPr>
          <p:cNvSpPr/>
          <p:nvPr/>
        </p:nvSpPr>
        <p:spPr>
          <a:xfrm>
            <a:off x="827584" y="1988840"/>
            <a:ext cx="1584176" cy="288032"/>
          </a:xfrm>
          <a:prstGeom prst="roundRect">
            <a:avLst/>
          </a:prstGeom>
          <a:noFill/>
          <a:ln>
            <a:solidFill>
              <a:srgbClr val="F14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C9AA2C-F1DF-4751-90A2-C456F73A8CC4}"/>
              </a:ext>
            </a:extLst>
          </p:cNvPr>
          <p:cNvSpPr txBox="1"/>
          <p:nvPr/>
        </p:nvSpPr>
        <p:spPr>
          <a:xfrm>
            <a:off x="827584" y="4186064"/>
            <a:ext cx="693491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rgbClr val="F14742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명령행</a:t>
            </a:r>
            <a:r>
              <a:rPr lang="ko-KR" altLang="en-US" sz="2400" dirty="0">
                <a:solidFill>
                  <a:srgbClr val="F14742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 인자</a:t>
            </a:r>
            <a:endParaRPr lang="en-US" altLang="ko-KR" sz="2400" dirty="0">
              <a:solidFill>
                <a:srgbClr val="F14742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프로그램 시작 시 전달되는 인자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sys.argv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는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String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의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List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이며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0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번 원소는 실행파일 경로가 저장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.</a:t>
            </a: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1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번 원소부터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‘ ’(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공백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)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으로 구분된 인자들이 저장되어 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.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096CF479-CC41-4E94-B1A4-A6748B5DE75E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 flipV="1">
            <a:off x="827584" y="2132856"/>
            <a:ext cx="12700" cy="2745706"/>
          </a:xfrm>
          <a:prstGeom prst="curvedConnector3">
            <a:avLst>
              <a:gd name="adj1" fmla="val 1800000"/>
            </a:avLst>
          </a:prstGeom>
          <a:ln w="28575">
            <a:solidFill>
              <a:srgbClr val="F1474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198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Assignment #1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3EF30E-ABBB-4839-8C02-70F49C4C1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65" y="1268760"/>
            <a:ext cx="8000507" cy="861814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C4CE98B-C21A-41B8-A66F-028633B7B0ED}"/>
              </a:ext>
            </a:extLst>
          </p:cNvPr>
          <p:cNvSpPr/>
          <p:nvPr/>
        </p:nvSpPr>
        <p:spPr>
          <a:xfrm>
            <a:off x="847397" y="1573936"/>
            <a:ext cx="4000254" cy="520062"/>
          </a:xfrm>
          <a:prstGeom prst="roundRect">
            <a:avLst/>
          </a:prstGeom>
          <a:noFill/>
          <a:ln>
            <a:solidFill>
              <a:srgbClr val="F14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B99527-998E-4EC9-BEAF-BD06F7E320CF}"/>
              </a:ext>
            </a:extLst>
          </p:cNvPr>
          <p:cNvSpPr txBox="1"/>
          <p:nvPr/>
        </p:nvSpPr>
        <p:spPr>
          <a:xfrm>
            <a:off x="819965" y="2351782"/>
            <a:ext cx="50651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14742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List comprehension</a:t>
            </a: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[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대괄호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]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안에서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for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문을 통해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List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의 원소 생성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map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함수로 대체가능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0541906-C46A-4723-9445-B455665CB1A0}"/>
              </a:ext>
            </a:extLst>
          </p:cNvPr>
          <p:cNvSpPr/>
          <p:nvPr/>
        </p:nvSpPr>
        <p:spPr>
          <a:xfrm>
            <a:off x="3623515" y="1671094"/>
            <a:ext cx="1152128" cy="30860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969549-A6BA-481A-BD4A-D141FA941ECD}"/>
              </a:ext>
            </a:extLst>
          </p:cNvPr>
          <p:cNvSpPr txBox="1"/>
          <p:nvPr/>
        </p:nvSpPr>
        <p:spPr>
          <a:xfrm>
            <a:off x="847397" y="3573016"/>
            <a:ext cx="5407891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50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List slice</a:t>
            </a: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[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대괄호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]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안에서 인덱스를 통해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List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의 원소를 나눔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[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n:m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] = n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번 원소부터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m-1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번 원소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[n:] = n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번 원소부터 끝까지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[:m] =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처음부터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m-1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번 원소까지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[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n:m:s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] = n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번부터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m-1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번까지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s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만큼 증가하며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[-1] :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마지막 원소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[-2:] :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맨 뒤에서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2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개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[:-n] :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맨 뒤부터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n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개 빼고 전부</a:t>
            </a: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40E11954-6BB0-4623-8DAE-F38230599623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819965" y="1833967"/>
            <a:ext cx="27432" cy="1056424"/>
          </a:xfrm>
          <a:prstGeom prst="curvedConnector3">
            <a:avLst>
              <a:gd name="adj1" fmla="val 933333"/>
            </a:avLst>
          </a:prstGeom>
          <a:ln w="28575">
            <a:solidFill>
              <a:srgbClr val="F1474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78E2D5AF-CBB2-47F4-8246-28FAB58047FD}"/>
              </a:ext>
            </a:extLst>
          </p:cNvPr>
          <p:cNvCxnSpPr>
            <a:cxnSpLocks/>
            <a:stCxn id="9" idx="1"/>
            <a:endCxn id="12" idx="1"/>
          </p:cNvCxnSpPr>
          <p:nvPr/>
        </p:nvCxnSpPr>
        <p:spPr>
          <a:xfrm rot="10800000" flipV="1">
            <a:off x="847397" y="1833967"/>
            <a:ext cx="12700" cy="3200988"/>
          </a:xfrm>
          <a:prstGeom prst="curvedConnector3">
            <a:avLst>
              <a:gd name="adj1" fmla="val 5040000"/>
            </a:avLst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369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Assignment #1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072FE48-FBEA-4996-8449-13CC991E8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151" y="1340768"/>
            <a:ext cx="6675697" cy="1599233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A02D8FB-E37E-4748-977A-4A8FC9DF4A26}"/>
              </a:ext>
            </a:extLst>
          </p:cNvPr>
          <p:cNvSpPr/>
          <p:nvPr/>
        </p:nvSpPr>
        <p:spPr>
          <a:xfrm>
            <a:off x="5292080" y="1640922"/>
            <a:ext cx="2376264" cy="520062"/>
          </a:xfrm>
          <a:prstGeom prst="roundRect">
            <a:avLst/>
          </a:prstGeom>
          <a:noFill/>
          <a:ln>
            <a:solidFill>
              <a:srgbClr val="F14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F716C71-95F8-45B8-B96A-EDF82F2EC445}"/>
              </a:ext>
            </a:extLst>
          </p:cNvPr>
          <p:cNvSpPr/>
          <p:nvPr/>
        </p:nvSpPr>
        <p:spPr>
          <a:xfrm>
            <a:off x="5292080" y="2391387"/>
            <a:ext cx="2376264" cy="520062"/>
          </a:xfrm>
          <a:prstGeom prst="roundRect">
            <a:avLst/>
          </a:prstGeom>
          <a:noFill/>
          <a:ln>
            <a:solidFill>
              <a:srgbClr val="F14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A51F31-9DB1-46BB-A5C1-034AD254C1D6}"/>
              </a:ext>
            </a:extLst>
          </p:cNvPr>
          <p:cNvSpPr txBox="1"/>
          <p:nvPr/>
        </p:nvSpPr>
        <p:spPr>
          <a:xfrm>
            <a:off x="1805293" y="3212976"/>
            <a:ext cx="61045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rgbClr val="F14742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Lambda(</a:t>
            </a:r>
            <a:r>
              <a:rPr lang="ko-KR" altLang="en-US" sz="2400" dirty="0">
                <a:solidFill>
                  <a:srgbClr val="F14742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익명함수</a:t>
            </a:r>
            <a:r>
              <a:rPr lang="en-US" altLang="ko-KR" sz="2400" dirty="0">
                <a:solidFill>
                  <a:srgbClr val="F14742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)</a:t>
            </a:r>
          </a:p>
          <a:p>
            <a:pPr algn="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한 번 쓰고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heap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에서 증발되어 되는 익명함수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가독성을 높이기 위해 사용되며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메모리를 절약할 수 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.</a:t>
            </a:r>
          </a:p>
          <a:p>
            <a:pPr algn="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lambda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인자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: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표현식</a:t>
            </a: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AFE5AE18-6D6C-4239-8535-415637DD23DE}"/>
              </a:ext>
            </a:extLst>
          </p:cNvPr>
          <p:cNvCxnSpPr>
            <a:cxnSpLocks/>
            <a:stCxn id="13" idx="3"/>
            <a:endCxn id="15" idx="3"/>
          </p:cNvCxnSpPr>
          <p:nvPr/>
        </p:nvCxnSpPr>
        <p:spPr>
          <a:xfrm>
            <a:off x="7668344" y="1900953"/>
            <a:ext cx="241504" cy="2004521"/>
          </a:xfrm>
          <a:prstGeom prst="curvedConnector3">
            <a:avLst>
              <a:gd name="adj1" fmla="val 194657"/>
            </a:avLst>
          </a:prstGeom>
          <a:ln w="28575">
            <a:solidFill>
              <a:srgbClr val="F1474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B8F83BA2-9150-412C-9DF4-8E49FCFE7972}"/>
              </a:ext>
            </a:extLst>
          </p:cNvPr>
          <p:cNvGrpSpPr/>
          <p:nvPr/>
        </p:nvGrpSpPr>
        <p:grpSpPr>
          <a:xfrm>
            <a:off x="509587" y="4870946"/>
            <a:ext cx="8124825" cy="1260748"/>
            <a:chOff x="462782" y="4857388"/>
            <a:chExt cx="8124825" cy="126074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DB2B11A-1746-4F58-9BF2-591AF4765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544" y="4857388"/>
              <a:ext cx="8115300" cy="51435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2554E8C-D385-4A95-BD29-84F1CB104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2782" y="5527586"/>
              <a:ext cx="8124825" cy="590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5884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Assignment #1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CCECA7-C848-4BDD-A63D-95B2E4EB0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1124744"/>
            <a:ext cx="5448300" cy="502920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8B79232-5E3E-462A-8815-6149DC4A311F}"/>
              </a:ext>
            </a:extLst>
          </p:cNvPr>
          <p:cNvSpPr/>
          <p:nvPr/>
        </p:nvSpPr>
        <p:spPr>
          <a:xfrm>
            <a:off x="2843808" y="3212976"/>
            <a:ext cx="4452342" cy="792088"/>
          </a:xfrm>
          <a:prstGeom prst="roundRect">
            <a:avLst/>
          </a:prstGeom>
          <a:noFill/>
          <a:ln>
            <a:solidFill>
              <a:srgbClr val="F14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4CC7677-0BAB-446C-A7A3-3EA3BFF8C945}"/>
              </a:ext>
            </a:extLst>
          </p:cNvPr>
          <p:cNvSpPr/>
          <p:nvPr/>
        </p:nvSpPr>
        <p:spPr>
          <a:xfrm>
            <a:off x="4886666" y="1142500"/>
            <a:ext cx="288032" cy="216024"/>
          </a:xfrm>
          <a:prstGeom prst="roundRect">
            <a:avLst/>
          </a:prstGeom>
          <a:noFill/>
          <a:ln>
            <a:solidFill>
              <a:srgbClr val="F14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909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Network socket</a:t>
            </a:r>
          </a:p>
        </p:txBody>
      </p:sp>
      <p:pic>
        <p:nvPicPr>
          <p:cNvPr id="1026" name="Picture 2" descr="network socketì ëí ì´ë¯¸ì§ ê²ìê²°ê³¼">
            <a:extLst>
              <a:ext uri="{FF2B5EF4-FFF2-40B4-BE49-F238E27FC236}">
                <a16:creationId xmlns:a16="http://schemas.microsoft.com/office/drawing/2014/main" id="{FC95BC51-8190-4458-82DA-70F056C22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599" y="2319079"/>
            <a:ext cx="2774801" cy="221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BBBAB6-D1B9-4518-9E41-D77E2C279B36}"/>
              </a:ext>
            </a:extLst>
          </p:cNvPr>
          <p:cNvSpPr txBox="1"/>
          <p:nvPr/>
        </p:nvSpPr>
        <p:spPr>
          <a:xfrm>
            <a:off x="1026894" y="5013176"/>
            <a:ext cx="7090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A socket is a </a:t>
            </a:r>
            <a:r>
              <a:rPr lang="en-US" altLang="ko-KR" sz="2400" b="1" dirty="0">
                <a:solidFill>
                  <a:srgbClr val="F14742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logical endpoint</a:t>
            </a:r>
            <a:r>
              <a:rPr lang="en-US" altLang="ko-KR" sz="2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of communication</a:t>
            </a:r>
            <a:endParaRPr lang="ko-KR" altLang="en-US" sz="24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745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Network socket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26823-0BF3-43AD-86B0-51B6FF95443B}"/>
              </a:ext>
            </a:extLst>
          </p:cNvPr>
          <p:cNvSpPr txBox="1"/>
          <p:nvPr/>
        </p:nvSpPr>
        <p:spPr>
          <a:xfrm>
            <a:off x="790575" y="1268760"/>
            <a:ext cx="6580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14742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Socket</a:t>
            </a: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BSD UNIX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의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file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을 통한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IPC(Inter Process Communication)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을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확장해 원격지 호스트의 프로세스와 통신할 수 있도록 만든 인터페이스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2050" name="Picture 2" descr="network socket layerì ëí ì´ë¯¸ì§ ê²ìê²°ê³¼">
            <a:extLst>
              <a:ext uri="{FF2B5EF4-FFF2-40B4-BE49-F238E27FC236}">
                <a16:creationId xmlns:a16="http://schemas.microsoft.com/office/drawing/2014/main" id="{D183C1EF-8ED9-46B5-BD7A-9B0835AE3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48" y="2788008"/>
            <a:ext cx="5022304" cy="29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085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Network socket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B1EADE-EAD6-4E55-A5A4-D156F189A024}"/>
              </a:ext>
            </a:extLst>
          </p:cNvPr>
          <p:cNvSpPr txBox="1"/>
          <p:nvPr/>
        </p:nvSpPr>
        <p:spPr>
          <a:xfrm>
            <a:off x="790575" y="1268760"/>
            <a:ext cx="5126596" cy="2089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14742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Socket</a:t>
            </a:r>
            <a:r>
              <a:rPr lang="ko-KR" altLang="en-US" sz="2400" dirty="0">
                <a:solidFill>
                  <a:srgbClr val="F14742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의 특징</a:t>
            </a:r>
            <a:endParaRPr lang="en-US" altLang="ko-KR" sz="2400" dirty="0">
              <a:solidFill>
                <a:srgbClr val="F14742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Socket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인터페이스 자체가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TCP/IP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표준은 아니다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특정 운영체제 및 언어에 종속적으로 동작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Server-Client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모델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양방향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(two-way)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통신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모델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C4F920-14A2-41CD-A053-1E5E736FC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2924944"/>
            <a:ext cx="44100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01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Network socket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26823-0BF3-43AD-86B0-51B6FF95443B}"/>
              </a:ext>
            </a:extLst>
          </p:cNvPr>
          <p:cNvSpPr txBox="1"/>
          <p:nvPr/>
        </p:nvSpPr>
        <p:spPr>
          <a:xfrm>
            <a:off x="790575" y="1268760"/>
            <a:ext cx="57151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14742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Socket descriptor</a:t>
            </a: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File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API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와 유사하게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socket descriptor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를 사용해 접근한다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</a:t>
            </a:r>
          </a:p>
        </p:txBody>
      </p:sp>
      <p:pic>
        <p:nvPicPr>
          <p:cNvPr id="3074" name="Picture 2" descr="socket descriptorì ëí ì´ë¯¸ì§ ê²ìê²°ê³¼">
            <a:extLst>
              <a:ext uri="{FF2B5EF4-FFF2-40B4-BE49-F238E27FC236}">
                <a16:creationId xmlns:a16="http://schemas.microsoft.com/office/drawing/2014/main" id="{76AFD1B5-6D29-424F-96D2-FA1F0FA8B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679" y="2511009"/>
            <a:ext cx="6290642" cy="314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281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Network socket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CCBCA4-DD84-4BCC-A7FE-BE36B105C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162050"/>
            <a:ext cx="5800725" cy="4533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A6A0E7-A514-4E35-BC92-4986C848569A}"/>
              </a:ext>
            </a:extLst>
          </p:cNvPr>
          <p:cNvSpPr txBox="1"/>
          <p:nvPr/>
        </p:nvSpPr>
        <p:spPr>
          <a:xfrm>
            <a:off x="1926018" y="4725144"/>
            <a:ext cx="5291962" cy="129035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IP : </a:t>
            </a:r>
            <a:r>
              <a:rPr lang="ko-KR" altLang="en-US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호스트를 식별</a:t>
            </a:r>
            <a:endParaRPr lang="en-US" altLang="ko-KR" sz="18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Port : </a:t>
            </a:r>
            <a:r>
              <a:rPr lang="ko-KR" altLang="en-US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호스트 내 응용을 식별</a:t>
            </a:r>
            <a:endParaRPr lang="en-US" altLang="ko-KR" sz="18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Socket </a:t>
            </a:r>
            <a:r>
              <a:rPr lang="ko-KR" altLang="en-US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번호 </a:t>
            </a:r>
            <a:r>
              <a:rPr lang="en-US" altLang="ko-KR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: </a:t>
            </a:r>
            <a:r>
              <a:rPr lang="ko-KR" altLang="en-US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응용 내에서 논리적 연결</a:t>
            </a:r>
            <a:r>
              <a:rPr lang="en-US" altLang="ko-KR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(5-Tuple) </a:t>
            </a:r>
            <a:r>
              <a:rPr lang="ko-KR" altLang="en-US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식별</a:t>
            </a:r>
            <a:endParaRPr lang="en-US" altLang="ko-KR" sz="18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1090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Network socket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AFE31D-A666-4931-A3B0-F53DC7D00FD5}"/>
              </a:ext>
            </a:extLst>
          </p:cNvPr>
          <p:cNvSpPr txBox="1"/>
          <p:nvPr/>
        </p:nvSpPr>
        <p:spPr>
          <a:xfrm>
            <a:off x="2575844" y="2492896"/>
            <a:ext cx="3992311" cy="324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프로토콜</a:t>
            </a:r>
            <a:r>
              <a:rPr lang="en-US" altLang="ko-KR" sz="28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(TCP, UDP)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자신의 </a:t>
            </a:r>
            <a:r>
              <a:rPr lang="en-US" altLang="ko-KR" sz="28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IP </a:t>
            </a:r>
            <a:r>
              <a:rPr lang="ko-KR" altLang="en-US" sz="28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주소</a:t>
            </a:r>
            <a:endParaRPr lang="en-US" altLang="ko-KR" sz="2800" dirty="0">
              <a:solidFill>
                <a:schemeClr val="tx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자신의 </a:t>
            </a:r>
            <a:r>
              <a:rPr lang="en-US" altLang="ko-KR" sz="28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Port </a:t>
            </a:r>
            <a:r>
              <a:rPr lang="ko-KR" altLang="en-US" sz="28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번호</a:t>
            </a:r>
            <a:endParaRPr lang="en-US" altLang="ko-KR" sz="2800" dirty="0">
              <a:solidFill>
                <a:schemeClr val="tx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상대방 </a:t>
            </a:r>
            <a:r>
              <a:rPr lang="en-US" altLang="ko-KR" sz="28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IP </a:t>
            </a:r>
            <a:r>
              <a:rPr lang="ko-KR" altLang="en-US" sz="28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주소</a:t>
            </a:r>
            <a:endParaRPr lang="en-US" altLang="ko-KR" sz="2800" dirty="0">
              <a:solidFill>
                <a:schemeClr val="tx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상대방 </a:t>
            </a:r>
            <a:r>
              <a:rPr lang="en-US" altLang="ko-KR" sz="28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Port </a:t>
            </a:r>
            <a:r>
              <a:rPr lang="ko-KR" altLang="en-US" sz="28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번호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89BEE-5DC0-46AD-A882-46D7B5782322}"/>
              </a:ext>
            </a:extLst>
          </p:cNvPr>
          <p:cNvSpPr txBox="1"/>
          <p:nvPr/>
        </p:nvSpPr>
        <p:spPr>
          <a:xfrm>
            <a:off x="631081" y="1700808"/>
            <a:ext cx="7881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14742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통신연관</a:t>
            </a:r>
            <a:r>
              <a:rPr lang="en-US" altLang="ko-KR" sz="3600" dirty="0">
                <a:solidFill>
                  <a:srgbClr val="F14742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(Association)</a:t>
            </a:r>
            <a:r>
              <a:rPr lang="ko-KR" altLang="en-US" sz="3600" dirty="0">
                <a:solidFill>
                  <a:srgbClr val="F14742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을 위한 </a:t>
            </a:r>
            <a:r>
              <a:rPr lang="en-US" altLang="ko-KR" sz="3600" dirty="0">
                <a:solidFill>
                  <a:srgbClr val="F14742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5-Tuple</a:t>
            </a:r>
            <a:endParaRPr lang="ko-KR" altLang="en-US" sz="3600" dirty="0">
              <a:solidFill>
                <a:srgbClr val="F14742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757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9F0A4F8-528F-4AC0-9B0A-ECBCF38AE4B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2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life is short you need pythonì ëí ì´ë¯¸ì§ ê²ìê²°ê³¼">
            <a:extLst>
              <a:ext uri="{FF2B5EF4-FFF2-40B4-BE49-F238E27FC236}">
                <a16:creationId xmlns:a16="http://schemas.microsoft.com/office/drawing/2014/main" id="{4279E318-C42D-43E3-8AEC-B84B9AEA7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0"/>
            <a:ext cx="3863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39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Network socket</a:t>
            </a:r>
          </a:p>
        </p:txBody>
      </p:sp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75E6BAEC-FFE9-4718-83C1-62B66F2CF0DA}"/>
              </a:ext>
            </a:extLst>
          </p:cNvPr>
          <p:cNvSpPr txBox="1">
            <a:spLocks/>
          </p:cNvSpPr>
          <p:nvPr/>
        </p:nvSpPr>
        <p:spPr bwMode="auto">
          <a:xfrm>
            <a:off x="658812" y="960891"/>
            <a:ext cx="4633268" cy="448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kumimoji="1" sz="20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20000"/>
              </a:spcAft>
              <a:buClr>
                <a:schemeClr val="accent1"/>
              </a:buClr>
              <a:buSzPct val="100000"/>
              <a:buFont typeface="Monotype Sorts" pitchFamily="2" charset="2"/>
              <a:buBlip>
                <a:blip r:embed="rId2"/>
              </a:buBlip>
              <a:defRPr kumimoji="1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16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60000"/>
              <a:buChar char="–"/>
              <a:defRPr kumimoji="1" sz="16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Char char="•"/>
              <a:defRPr kumimoji="1" sz="1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n-ea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Char char="•"/>
              <a:defRPr kumimoji="1" sz="1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Char char="•"/>
              <a:defRPr kumimoji="1" sz="1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Char char="•"/>
              <a:defRPr kumimoji="1" sz="1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Char char="•"/>
              <a:defRPr kumimoji="1" sz="1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n-ea"/>
              </a:defRPr>
            </a:lvl9pPr>
          </a:lstStyle>
          <a:p>
            <a:pPr latinLnBrk="0">
              <a:buClr>
                <a:srgbClr val="C2840F"/>
              </a:buClr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타이틀고딕2" panose="02020600000000000000" pitchFamily="18" charset="-127"/>
                <a:ea typeface="a타이틀고딕2" panose="02020600000000000000" pitchFamily="18" charset="-127"/>
              </a:rPr>
              <a:t>TCP (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타이틀고딕2" panose="02020600000000000000" pitchFamily="18" charset="-127"/>
                <a:ea typeface="a타이틀고딕2" panose="02020600000000000000" pitchFamily="18" charset="-127"/>
              </a:rPr>
              <a:t>연결형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타이틀고딕2" panose="02020600000000000000" pitchFamily="18" charset="-127"/>
                <a:ea typeface="a타이틀고딕2" panose="02020600000000000000" pitchFamily="18" charset="-127"/>
              </a:rPr>
              <a:t>) 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타이틀고딕2" panose="02020600000000000000" pitchFamily="18" charset="-127"/>
                <a:ea typeface="a타이틀고딕2" panose="02020600000000000000" pitchFamily="18" charset="-127"/>
              </a:rPr>
              <a:t>소켓 프로그래밍 절차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48AB97B-B39D-4651-BE63-B66D8E33DBC9}"/>
              </a:ext>
            </a:extLst>
          </p:cNvPr>
          <p:cNvSpPr/>
          <p:nvPr/>
        </p:nvSpPr>
        <p:spPr bwMode="auto">
          <a:xfrm>
            <a:off x="3024188" y="1500188"/>
            <a:ext cx="1571625" cy="357187"/>
          </a:xfrm>
          <a:prstGeom prst="rect">
            <a:avLst/>
          </a:prstGeom>
          <a:solidFill>
            <a:srgbClr val="F0F0F0"/>
          </a:solidFill>
          <a:ln w="15875" cap="flat" cmpd="sng" algn="ctr">
            <a:solidFill>
              <a:srgbClr val="F1474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타이틀고딕1" panose="02020600000000000000" pitchFamily="18" charset="-127"/>
                <a:ea typeface="a타이틀고딕1" panose="02020600000000000000" pitchFamily="18" charset="-127"/>
              </a:rPr>
              <a:t>  서   </a:t>
            </a:r>
            <a:r>
              <a:rPr kumimoji="1" lang="ko-KR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타이틀고딕1" panose="02020600000000000000" pitchFamily="18" charset="-127"/>
                <a:ea typeface="a타이틀고딕1" panose="02020600000000000000" pitchFamily="18" charset="-127"/>
              </a:rPr>
              <a:t>버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타이틀고딕1" panose="02020600000000000000" pitchFamily="18" charset="-127"/>
                <a:ea typeface="a타이틀고딕1" panose="02020600000000000000" pitchFamily="18" charset="-127"/>
              </a:rPr>
              <a:t>	</a:t>
            </a:r>
            <a:endParaRPr kumimoji="1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25B6C05-C232-4D17-93BC-6ADC7B4FDE70}"/>
              </a:ext>
            </a:extLst>
          </p:cNvPr>
          <p:cNvSpPr/>
          <p:nvPr/>
        </p:nvSpPr>
        <p:spPr bwMode="auto">
          <a:xfrm>
            <a:off x="5524500" y="1500188"/>
            <a:ext cx="1571625" cy="357187"/>
          </a:xfrm>
          <a:prstGeom prst="rect">
            <a:avLst/>
          </a:prstGeom>
          <a:solidFill>
            <a:srgbClr val="F0F0F0"/>
          </a:solidFill>
          <a:ln w="15875" cap="flat" cmpd="sng" algn="ctr">
            <a:solidFill>
              <a:srgbClr val="F1474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타이틀고딕1" panose="02020600000000000000" pitchFamily="18" charset="-127"/>
                <a:ea typeface="a타이틀고딕1" panose="02020600000000000000" pitchFamily="18" charset="-127"/>
              </a:rPr>
              <a:t>클라이언트</a:t>
            </a:r>
          </a:p>
        </p:txBody>
      </p:sp>
      <p:sp>
        <p:nvSpPr>
          <p:cNvPr id="37" name="TextBox 6">
            <a:extLst>
              <a:ext uri="{FF2B5EF4-FFF2-40B4-BE49-F238E27FC236}">
                <a16:creationId xmlns:a16="http://schemas.microsoft.com/office/drawing/2014/main" id="{7A13D2F4-FF37-48EB-A861-D87C84CA0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2071688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타이틀고딕1" panose="02020600000000000000" pitchFamily="18" charset="-127"/>
                <a:ea typeface="a타이틀고딕1" panose="02020600000000000000" pitchFamily="18" charset="-127"/>
              </a:rPr>
              <a:t>socket()</a:t>
            </a:r>
            <a:endParaRPr kumimoji="1" lang="ko-KR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38" name="TextBox 7">
            <a:extLst>
              <a:ext uri="{FF2B5EF4-FFF2-40B4-BE49-F238E27FC236}">
                <a16:creationId xmlns:a16="http://schemas.microsoft.com/office/drawing/2014/main" id="{F4458AC2-460D-48BB-B6FA-909D5DF71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5286375"/>
            <a:ext cx="1143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타이틀고딕1" panose="02020600000000000000" pitchFamily="18" charset="-127"/>
                <a:ea typeface="a타이틀고딕1" panose="02020600000000000000" pitchFamily="18" charset="-127"/>
              </a:rPr>
              <a:t>recv()</a:t>
            </a:r>
            <a:endParaRPr kumimoji="1" lang="ko-KR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F01298EC-E658-4828-A4F1-992B7174E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2643188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타이틀고딕1" panose="02020600000000000000" pitchFamily="18" charset="-127"/>
                <a:ea typeface="a타이틀고딕1" panose="02020600000000000000" pitchFamily="18" charset="-127"/>
              </a:rPr>
              <a:t>bind()</a:t>
            </a:r>
            <a:endParaRPr kumimoji="1" lang="ko-KR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id="{18099181-BDD1-409F-9E08-A9A37079E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4929188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타이틀고딕1" panose="02020600000000000000" pitchFamily="18" charset="-127"/>
                <a:ea typeface="a타이틀고딕1" panose="02020600000000000000" pitchFamily="18" charset="-127"/>
              </a:rPr>
              <a:t>send()</a:t>
            </a:r>
            <a:endParaRPr kumimoji="1" lang="ko-KR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41" name="TextBox 10">
            <a:extLst>
              <a:ext uri="{FF2B5EF4-FFF2-40B4-BE49-F238E27FC236}">
                <a16:creationId xmlns:a16="http://schemas.microsoft.com/office/drawing/2014/main" id="{9EA0B5CB-143C-4EBD-A028-4C0B04E75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3214688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타이틀고딕1" panose="02020600000000000000" pitchFamily="18" charset="-127"/>
                <a:ea typeface="a타이틀고딕1" panose="02020600000000000000" pitchFamily="18" charset="-127"/>
              </a:rPr>
              <a:t>listen()</a:t>
            </a:r>
            <a:endParaRPr kumimoji="1" lang="ko-KR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42" name="TextBox 11">
            <a:extLst>
              <a:ext uri="{FF2B5EF4-FFF2-40B4-BE49-F238E27FC236}">
                <a16:creationId xmlns:a16="http://schemas.microsoft.com/office/drawing/2014/main" id="{4A02DC78-4425-4D5E-BB55-2C73F1E05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4214813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타이틀고딕1" panose="02020600000000000000" pitchFamily="18" charset="-127"/>
                <a:ea typeface="a타이틀고딕1" panose="02020600000000000000" pitchFamily="18" charset="-127"/>
              </a:rPr>
              <a:t>accept()</a:t>
            </a:r>
            <a:endParaRPr kumimoji="1" lang="ko-KR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:a16="http://schemas.microsoft.com/office/drawing/2014/main" id="{8296D14F-8021-4159-9E24-B262FE9F9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13" y="2000250"/>
            <a:ext cx="1143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타이틀고딕1" panose="02020600000000000000" pitchFamily="18" charset="-127"/>
                <a:ea typeface="a타이틀고딕1" panose="02020600000000000000" pitchFamily="18" charset="-127"/>
              </a:rPr>
              <a:t>socket()</a:t>
            </a:r>
            <a:endParaRPr kumimoji="1" lang="ko-KR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44" name="TextBox 13">
            <a:extLst>
              <a:ext uri="{FF2B5EF4-FFF2-40B4-BE49-F238E27FC236}">
                <a16:creationId xmlns:a16="http://schemas.microsoft.com/office/drawing/2014/main" id="{AC537274-C817-4737-A1E3-8F1E329C4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13" y="5214938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타이틀고딕1" panose="02020600000000000000" pitchFamily="18" charset="-127"/>
                <a:ea typeface="a타이틀고딕1" panose="02020600000000000000" pitchFamily="18" charset="-127"/>
              </a:rPr>
              <a:t>send()</a:t>
            </a:r>
            <a:endParaRPr kumimoji="1" lang="ko-KR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45" name="TextBox 14">
            <a:extLst>
              <a:ext uri="{FF2B5EF4-FFF2-40B4-BE49-F238E27FC236}">
                <a16:creationId xmlns:a16="http://schemas.microsoft.com/office/drawing/2014/main" id="{533592C5-BF3D-4EC0-AC0E-4749AF039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13" y="4857750"/>
            <a:ext cx="1143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타이틀고딕1" panose="02020600000000000000" pitchFamily="18" charset="-127"/>
                <a:ea typeface="a타이틀고딕1" panose="02020600000000000000" pitchFamily="18" charset="-127"/>
              </a:rPr>
              <a:t>recv()</a:t>
            </a:r>
            <a:endParaRPr kumimoji="1" lang="ko-KR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46" name="TextBox 15">
            <a:extLst>
              <a:ext uri="{FF2B5EF4-FFF2-40B4-BE49-F238E27FC236}">
                <a16:creationId xmlns:a16="http://schemas.microsoft.com/office/drawing/2014/main" id="{AA8DB63E-4FBA-4E79-8EAF-8D20C3756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13" y="3643313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타이틀고딕1" panose="02020600000000000000" pitchFamily="18" charset="-127"/>
                <a:ea typeface="a타이틀고딕1" panose="02020600000000000000" pitchFamily="18" charset="-127"/>
              </a:rPr>
              <a:t>connect()</a:t>
            </a:r>
            <a:endParaRPr kumimoji="1" lang="ko-KR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47" name="TextBox 17">
            <a:extLst>
              <a:ext uri="{FF2B5EF4-FFF2-40B4-BE49-F238E27FC236}">
                <a16:creationId xmlns:a16="http://schemas.microsoft.com/office/drawing/2014/main" id="{1FF1B174-01E6-42BB-A284-416C6CBC8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13" y="5857875"/>
            <a:ext cx="1143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타이틀고딕1" panose="02020600000000000000" pitchFamily="18" charset="-127"/>
                <a:ea typeface="a타이틀고딕1" panose="02020600000000000000" pitchFamily="18" charset="-127"/>
              </a:rPr>
              <a:t>close()</a:t>
            </a:r>
            <a:endParaRPr kumimoji="1" lang="ko-KR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cxnSp>
        <p:nvCxnSpPr>
          <p:cNvPr id="48" name="직선 화살표 연결선 19">
            <a:extLst>
              <a:ext uri="{FF2B5EF4-FFF2-40B4-BE49-F238E27FC236}">
                <a16:creationId xmlns:a16="http://schemas.microsoft.com/office/drawing/2014/main" id="{96B4E8A8-F22C-40C0-A284-972AB33E41D2}"/>
              </a:ext>
            </a:extLst>
          </p:cNvPr>
          <p:cNvCxnSpPr>
            <a:cxnSpLocks noChangeShapeType="1"/>
            <a:stCxn id="37" idx="2"/>
            <a:endCxn id="39" idx="0"/>
          </p:cNvCxnSpPr>
          <p:nvPr/>
        </p:nvCxnSpPr>
        <p:spPr bwMode="auto">
          <a:xfrm rot="5400000">
            <a:off x="3693319" y="2526507"/>
            <a:ext cx="231775" cy="1587"/>
          </a:xfrm>
          <a:prstGeom prst="straightConnector1">
            <a:avLst/>
          </a:prstGeom>
          <a:noFill/>
          <a:ln w="15875" algn="ctr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직선 화살표 연결선 21">
            <a:extLst>
              <a:ext uri="{FF2B5EF4-FFF2-40B4-BE49-F238E27FC236}">
                <a16:creationId xmlns:a16="http://schemas.microsoft.com/office/drawing/2014/main" id="{BAE69181-47D8-42E3-8D31-DD0429A8F8B1}"/>
              </a:ext>
            </a:extLst>
          </p:cNvPr>
          <p:cNvCxnSpPr>
            <a:cxnSpLocks noChangeShapeType="1"/>
            <a:stCxn id="39" idx="2"/>
            <a:endCxn id="41" idx="0"/>
          </p:cNvCxnSpPr>
          <p:nvPr/>
        </p:nvCxnSpPr>
        <p:spPr bwMode="auto">
          <a:xfrm rot="5400000">
            <a:off x="3693319" y="3098007"/>
            <a:ext cx="231775" cy="1587"/>
          </a:xfrm>
          <a:prstGeom prst="straightConnector1">
            <a:avLst/>
          </a:prstGeom>
          <a:noFill/>
          <a:ln w="15875" algn="ctr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직선 화살표 연결선 23">
            <a:extLst>
              <a:ext uri="{FF2B5EF4-FFF2-40B4-BE49-F238E27FC236}">
                <a16:creationId xmlns:a16="http://schemas.microsoft.com/office/drawing/2014/main" id="{09DC5D6B-15ED-4642-ACE8-553466DED242}"/>
              </a:ext>
            </a:extLst>
          </p:cNvPr>
          <p:cNvCxnSpPr>
            <a:cxnSpLocks noChangeShapeType="1"/>
            <a:stCxn id="41" idx="2"/>
            <a:endCxn id="42" idx="0"/>
          </p:cNvCxnSpPr>
          <p:nvPr/>
        </p:nvCxnSpPr>
        <p:spPr bwMode="auto">
          <a:xfrm rot="5400000">
            <a:off x="3478213" y="3884613"/>
            <a:ext cx="661987" cy="1587"/>
          </a:xfrm>
          <a:prstGeom prst="straightConnector1">
            <a:avLst/>
          </a:prstGeom>
          <a:noFill/>
          <a:ln w="15875" algn="ctr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직선 화살표 연결선 25">
            <a:extLst>
              <a:ext uri="{FF2B5EF4-FFF2-40B4-BE49-F238E27FC236}">
                <a16:creationId xmlns:a16="http://schemas.microsoft.com/office/drawing/2014/main" id="{B4F12CA1-EB22-42CD-B966-851037FB8497}"/>
              </a:ext>
            </a:extLst>
          </p:cNvPr>
          <p:cNvCxnSpPr>
            <a:cxnSpLocks noChangeShapeType="1"/>
            <a:stCxn id="42" idx="2"/>
            <a:endCxn id="40" idx="0"/>
          </p:cNvCxnSpPr>
          <p:nvPr/>
        </p:nvCxnSpPr>
        <p:spPr bwMode="auto">
          <a:xfrm rot="5400000">
            <a:off x="3621088" y="4741863"/>
            <a:ext cx="376237" cy="1587"/>
          </a:xfrm>
          <a:prstGeom prst="straightConnector1">
            <a:avLst/>
          </a:prstGeom>
          <a:noFill/>
          <a:ln w="15875" algn="ctr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직선 화살표 연결선 27">
            <a:extLst>
              <a:ext uri="{FF2B5EF4-FFF2-40B4-BE49-F238E27FC236}">
                <a16:creationId xmlns:a16="http://schemas.microsoft.com/office/drawing/2014/main" id="{F1F38559-4DF2-4004-8BFB-9CDEA347DF28}"/>
              </a:ext>
            </a:extLst>
          </p:cNvPr>
          <p:cNvCxnSpPr>
            <a:cxnSpLocks noChangeShapeType="1"/>
            <a:stCxn id="38" idx="2"/>
          </p:cNvCxnSpPr>
          <p:nvPr/>
        </p:nvCxnSpPr>
        <p:spPr bwMode="auto">
          <a:xfrm rot="5400000">
            <a:off x="3478213" y="5956300"/>
            <a:ext cx="661988" cy="1587"/>
          </a:xfrm>
          <a:prstGeom prst="straightConnector1">
            <a:avLst/>
          </a:prstGeom>
          <a:noFill/>
          <a:ln w="15875" algn="ctr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직선 화살표 연결선 29">
            <a:extLst>
              <a:ext uri="{FF2B5EF4-FFF2-40B4-BE49-F238E27FC236}">
                <a16:creationId xmlns:a16="http://schemas.microsoft.com/office/drawing/2014/main" id="{9A907038-C595-4F3E-ADC7-FD2785A8F0A5}"/>
              </a:ext>
            </a:extLst>
          </p:cNvPr>
          <p:cNvCxnSpPr>
            <a:cxnSpLocks noChangeShapeType="1"/>
            <a:stCxn id="43" idx="2"/>
            <a:endCxn id="46" idx="0"/>
          </p:cNvCxnSpPr>
          <p:nvPr/>
        </p:nvCxnSpPr>
        <p:spPr bwMode="auto">
          <a:xfrm rot="5400000">
            <a:off x="5658644" y="2991644"/>
            <a:ext cx="1304925" cy="1587"/>
          </a:xfrm>
          <a:prstGeom prst="straightConnector1">
            <a:avLst/>
          </a:prstGeom>
          <a:noFill/>
          <a:ln w="15875" algn="ctr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직선 화살표 연결선 31">
            <a:extLst>
              <a:ext uri="{FF2B5EF4-FFF2-40B4-BE49-F238E27FC236}">
                <a16:creationId xmlns:a16="http://schemas.microsoft.com/office/drawing/2014/main" id="{89A941AE-E1C6-466D-A977-50E8F0D9E731}"/>
              </a:ext>
            </a:extLst>
          </p:cNvPr>
          <p:cNvCxnSpPr>
            <a:cxnSpLocks noChangeShapeType="1"/>
            <a:stCxn id="46" idx="2"/>
            <a:endCxn id="45" idx="0"/>
          </p:cNvCxnSpPr>
          <p:nvPr/>
        </p:nvCxnSpPr>
        <p:spPr bwMode="auto">
          <a:xfrm rot="5400000">
            <a:off x="5872957" y="4420394"/>
            <a:ext cx="876300" cy="1587"/>
          </a:xfrm>
          <a:prstGeom prst="straightConnector1">
            <a:avLst/>
          </a:prstGeom>
          <a:noFill/>
          <a:ln w="15875" algn="ctr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직선 화살표 연결선 33">
            <a:extLst>
              <a:ext uri="{FF2B5EF4-FFF2-40B4-BE49-F238E27FC236}">
                <a16:creationId xmlns:a16="http://schemas.microsoft.com/office/drawing/2014/main" id="{D4BD1A26-B784-493D-B3D3-CB1CE061D7FB}"/>
              </a:ext>
            </a:extLst>
          </p:cNvPr>
          <p:cNvCxnSpPr>
            <a:cxnSpLocks noChangeShapeType="1"/>
            <a:stCxn id="44" idx="2"/>
            <a:endCxn id="47" idx="0"/>
          </p:cNvCxnSpPr>
          <p:nvPr/>
        </p:nvCxnSpPr>
        <p:spPr bwMode="auto">
          <a:xfrm rot="5400000">
            <a:off x="6158707" y="5706269"/>
            <a:ext cx="304800" cy="1587"/>
          </a:xfrm>
          <a:prstGeom prst="straightConnector1">
            <a:avLst/>
          </a:prstGeom>
          <a:noFill/>
          <a:ln w="15875" algn="ctr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직선 화살표 연결선 35">
            <a:extLst>
              <a:ext uri="{FF2B5EF4-FFF2-40B4-BE49-F238E27FC236}">
                <a16:creationId xmlns:a16="http://schemas.microsoft.com/office/drawing/2014/main" id="{47A30454-72A8-4EE8-8937-192463E3D9B0}"/>
              </a:ext>
            </a:extLst>
          </p:cNvPr>
          <p:cNvCxnSpPr>
            <a:cxnSpLocks noChangeShapeType="1"/>
            <a:stCxn id="40" idx="3"/>
          </p:cNvCxnSpPr>
          <p:nvPr/>
        </p:nvCxnSpPr>
        <p:spPr bwMode="auto">
          <a:xfrm flipV="1">
            <a:off x="4381500" y="5072063"/>
            <a:ext cx="1500188" cy="26987"/>
          </a:xfrm>
          <a:prstGeom prst="straightConnector1">
            <a:avLst/>
          </a:prstGeom>
          <a:noFill/>
          <a:ln w="15875" algn="ctr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직선 화살표 연결선 37">
            <a:extLst>
              <a:ext uri="{FF2B5EF4-FFF2-40B4-BE49-F238E27FC236}">
                <a16:creationId xmlns:a16="http://schemas.microsoft.com/office/drawing/2014/main" id="{3093869D-B972-4A75-8CE1-050D4126E564}"/>
              </a:ext>
            </a:extLst>
          </p:cNvPr>
          <p:cNvCxnSpPr>
            <a:cxnSpLocks noChangeShapeType="1"/>
            <a:endCxn id="38" idx="3"/>
          </p:cNvCxnSpPr>
          <p:nvPr/>
        </p:nvCxnSpPr>
        <p:spPr bwMode="auto">
          <a:xfrm rot="10800000" flipV="1">
            <a:off x="4381500" y="5429250"/>
            <a:ext cx="1500188" cy="26988"/>
          </a:xfrm>
          <a:prstGeom prst="straightConnector1">
            <a:avLst/>
          </a:prstGeom>
          <a:noFill/>
          <a:ln w="15875" algn="ctr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직선 화살표 연결선 39">
            <a:extLst>
              <a:ext uri="{FF2B5EF4-FFF2-40B4-BE49-F238E27FC236}">
                <a16:creationId xmlns:a16="http://schemas.microsoft.com/office/drawing/2014/main" id="{56142276-9D5E-474C-B78D-47EECD66419F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024313" y="6000750"/>
            <a:ext cx="1857375" cy="285750"/>
          </a:xfrm>
          <a:prstGeom prst="straightConnector1">
            <a:avLst/>
          </a:prstGeom>
          <a:noFill/>
          <a:ln w="15875" algn="ctr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직선 화살표 연결선 41">
            <a:extLst>
              <a:ext uri="{FF2B5EF4-FFF2-40B4-BE49-F238E27FC236}">
                <a16:creationId xmlns:a16="http://schemas.microsoft.com/office/drawing/2014/main" id="{73E61C33-BA5A-4F76-BF10-38E75BFD64E5}"/>
              </a:ext>
            </a:extLst>
          </p:cNvPr>
          <p:cNvCxnSpPr>
            <a:cxnSpLocks noChangeShapeType="1"/>
            <a:stCxn id="46" idx="1"/>
            <a:endCxn id="42" idx="3"/>
          </p:cNvCxnSpPr>
          <p:nvPr/>
        </p:nvCxnSpPr>
        <p:spPr bwMode="auto">
          <a:xfrm rot="10800000" flipV="1">
            <a:off x="4381500" y="3813175"/>
            <a:ext cx="1357313" cy="571500"/>
          </a:xfrm>
          <a:prstGeom prst="straightConnector1">
            <a:avLst/>
          </a:prstGeom>
          <a:noFill/>
          <a:ln w="15875" algn="ctr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TextBox 50">
            <a:extLst>
              <a:ext uri="{FF2B5EF4-FFF2-40B4-BE49-F238E27FC236}">
                <a16:creationId xmlns:a16="http://schemas.microsoft.com/office/drawing/2014/main" id="{018BFD2D-5DEA-4D78-817C-DC171739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75" y="3714750"/>
            <a:ext cx="1000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타이틀고딕1" panose="02020600000000000000" pitchFamily="18" charset="-127"/>
                <a:ea typeface="a타이틀고딕1" panose="02020600000000000000" pitchFamily="18" charset="-127"/>
              </a:rPr>
              <a:t>연결요청</a:t>
            </a:r>
          </a:p>
        </p:txBody>
      </p:sp>
      <p:sp>
        <p:nvSpPr>
          <p:cNvPr id="61" name="TextBox 51">
            <a:extLst>
              <a:ext uri="{FF2B5EF4-FFF2-40B4-BE49-F238E27FC236}">
                <a16:creationId xmlns:a16="http://schemas.microsoft.com/office/drawing/2014/main" id="{18C1A082-943F-44BA-9D65-0E85347F9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75" y="4786313"/>
            <a:ext cx="1285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타이틀고딕1" panose="02020600000000000000" pitchFamily="18" charset="-127"/>
                <a:ea typeface="a타이틀고딕1" panose="02020600000000000000" pitchFamily="18" charset="-127"/>
              </a:rPr>
              <a:t>데이터 송수신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8122F30C-5F76-472F-B233-A8D4DA1FA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813" y="5786438"/>
            <a:ext cx="1000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타이틀고딕1" panose="02020600000000000000" pitchFamily="18" charset="-127"/>
                <a:ea typeface="a타이틀고딕1" panose="02020600000000000000" pitchFamily="18" charset="-127"/>
              </a:rPr>
              <a:t>종료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0E8A17-A02C-49A1-97DD-724FABAD5026}"/>
              </a:ext>
            </a:extLst>
          </p:cNvPr>
          <p:cNvSpPr txBox="1"/>
          <p:nvPr/>
        </p:nvSpPr>
        <p:spPr>
          <a:xfrm>
            <a:off x="1315360" y="2083732"/>
            <a:ext cx="1947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1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번 정보로 소켓 생성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9354D92-33C3-49C9-8DE5-7B6BB2FB30EB}"/>
              </a:ext>
            </a:extLst>
          </p:cNvPr>
          <p:cNvSpPr txBox="1"/>
          <p:nvPr/>
        </p:nvSpPr>
        <p:spPr>
          <a:xfrm>
            <a:off x="876973" y="2645661"/>
            <a:ext cx="2359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2, 3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번 정보를 소켓에 등록</a:t>
            </a:r>
            <a:endParaRPr lang="en-US" altLang="ko-KR" sz="16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r"/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포트를 연다</a:t>
            </a:r>
            <a:r>
              <a:rPr lang="en-US" altLang="ko-KR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.</a:t>
            </a:r>
            <a:endParaRPr lang="ko-KR" altLang="en-US" sz="16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6BB5ED4-E398-4DF4-A9C5-D98DB2F85FCC}"/>
              </a:ext>
            </a:extLst>
          </p:cNvPr>
          <p:cNvSpPr txBox="1"/>
          <p:nvPr/>
        </p:nvSpPr>
        <p:spPr>
          <a:xfrm>
            <a:off x="984372" y="3181120"/>
            <a:ext cx="2252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요청 수신 대기 모드 진입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A048E3A-448C-4805-B421-D58ABCC0201A}"/>
              </a:ext>
            </a:extLst>
          </p:cNvPr>
          <p:cNvSpPr txBox="1"/>
          <p:nvPr/>
        </p:nvSpPr>
        <p:spPr>
          <a:xfrm>
            <a:off x="1281221" y="4214396"/>
            <a:ext cx="1955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클라이언트 요청 수락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0210E4-680D-43CD-B740-C21D76D7EFE2}"/>
              </a:ext>
            </a:extLst>
          </p:cNvPr>
          <p:cNvSpPr txBox="1"/>
          <p:nvPr/>
        </p:nvSpPr>
        <p:spPr>
          <a:xfrm>
            <a:off x="6811963" y="3643313"/>
            <a:ext cx="1561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3, 4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번 정보 전달</a:t>
            </a:r>
          </a:p>
        </p:txBody>
      </p:sp>
    </p:spTree>
    <p:extLst>
      <p:ext uri="{BB962C8B-B14F-4D97-AF65-F5344CB8AC3E}">
        <p14:creationId xmlns:p14="http://schemas.microsoft.com/office/powerpoint/2010/main" val="1456018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Network socket</a:t>
            </a:r>
          </a:p>
        </p:txBody>
      </p:sp>
      <p:sp>
        <p:nvSpPr>
          <p:cNvPr id="82" name="내용 개체 틀 2">
            <a:extLst>
              <a:ext uri="{FF2B5EF4-FFF2-40B4-BE49-F238E27FC236}">
                <a16:creationId xmlns:a16="http://schemas.microsoft.com/office/drawing/2014/main" id="{815801B1-065F-48C1-9E9A-8D3DE29D8AD1}"/>
              </a:ext>
            </a:extLst>
          </p:cNvPr>
          <p:cNvSpPr txBox="1">
            <a:spLocks/>
          </p:cNvSpPr>
          <p:nvPr/>
        </p:nvSpPr>
        <p:spPr bwMode="auto">
          <a:xfrm>
            <a:off x="685800" y="914400"/>
            <a:ext cx="8588375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kumimoji="1" sz="20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20000"/>
              </a:spcAft>
              <a:buClr>
                <a:schemeClr val="accent1"/>
              </a:buClr>
              <a:buSzPct val="100000"/>
              <a:buFont typeface="Monotype Sorts" pitchFamily="2" charset="2"/>
              <a:buBlip>
                <a:blip r:embed="rId2"/>
              </a:buBlip>
              <a:defRPr kumimoji="1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16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60000"/>
              <a:buChar char="–"/>
              <a:defRPr kumimoji="1" sz="16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Char char="•"/>
              <a:defRPr kumimoji="1" sz="1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n-ea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Char char="•"/>
              <a:defRPr kumimoji="1" sz="1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Char char="•"/>
              <a:defRPr kumimoji="1" sz="1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Char char="•"/>
              <a:defRPr kumimoji="1" sz="1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Char char="•"/>
              <a:defRPr kumimoji="1" sz="1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n-ea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Clr>
                <a:srgbClr val="C2840F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타이틀고딕2" panose="02020600000000000000" pitchFamily="18" charset="-127"/>
                <a:ea typeface="a타이틀고딕2" panose="02020600000000000000" pitchFamily="18" charset="-127"/>
              </a:rPr>
              <a:t>UDP (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타이틀고딕2" panose="02020600000000000000" pitchFamily="18" charset="-127"/>
                <a:ea typeface="a타이틀고딕2" panose="02020600000000000000" pitchFamily="18" charset="-127"/>
              </a:rPr>
              <a:t>비연결형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타이틀고딕2" panose="02020600000000000000" pitchFamily="18" charset="-127"/>
                <a:ea typeface="a타이틀고딕2" panose="02020600000000000000" pitchFamily="18" charset="-127"/>
              </a:rPr>
              <a:t>) 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타이틀고딕2" panose="02020600000000000000" pitchFamily="18" charset="-127"/>
                <a:ea typeface="a타이틀고딕2" panose="02020600000000000000" pitchFamily="18" charset="-127"/>
              </a:rPr>
              <a:t>소켓 프로그래밍 절차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20000"/>
              </a:spcAft>
              <a:buClr>
                <a:srgbClr val="C2840F"/>
              </a:buClr>
              <a:buSzPct val="100000"/>
              <a:buFont typeface="Monotype Sorts" pitchFamily="2" charset="2"/>
              <a:buBlip>
                <a:blip r:embed="rId2"/>
              </a:buBlip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타이틀고딕1" panose="02020600000000000000" pitchFamily="18" charset="-127"/>
                <a:ea typeface="a타이틀고딕1" panose="02020600000000000000" pitchFamily="18" charset="-127"/>
              </a:rPr>
              <a:t>TCP</a:t>
            </a: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타이틀고딕1" panose="02020600000000000000" pitchFamily="18" charset="-127"/>
                <a:ea typeface="a타이틀고딕1" panose="02020600000000000000" pitchFamily="18" charset="-127"/>
              </a:rPr>
              <a:t>와 달리 일 대 일 통신에만 사용되지 않음</a:t>
            </a:r>
            <a:endParaRPr kumimoji="1" lang="en-US" altLang="ko-KR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20000"/>
              </a:spcAft>
              <a:buClr>
                <a:srgbClr val="C2840F"/>
              </a:buClr>
              <a:buSzPct val="100000"/>
              <a:buFont typeface="Monotype Sorts" pitchFamily="2" charset="2"/>
              <a:buBlip>
                <a:blip r:embed="rId2"/>
              </a:buBlip>
              <a:tabLst/>
              <a:defRPr/>
            </a:pP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타이틀고딕1" panose="02020600000000000000" pitchFamily="18" charset="-127"/>
                <a:ea typeface="a타이틀고딕1" panose="02020600000000000000" pitchFamily="18" charset="-127"/>
              </a:rPr>
              <a:t>비연결형 소켓</a:t>
            </a:r>
            <a:endParaRPr kumimoji="1" lang="en-US" altLang="ko-KR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C2840F"/>
              </a:buClr>
              <a:buSzPct val="60000"/>
              <a:buFont typeface="Monotype Sorts" pitchFamily="2" charset="2"/>
              <a:buChar char="l"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타이틀고딕1" panose="02020600000000000000" pitchFamily="18" charset="-127"/>
                <a:ea typeface="a타이틀고딕1" panose="02020600000000000000" pitchFamily="18" charset="-127"/>
              </a:rPr>
              <a:t>Connect() </a:t>
            </a: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타이틀고딕1" panose="02020600000000000000" pitchFamily="18" charset="-127"/>
                <a:ea typeface="a타이틀고딕1" panose="02020600000000000000" pitchFamily="18" charset="-127"/>
              </a:rPr>
              <a:t>시스템 콜을 사용할 필요가 없음</a:t>
            </a:r>
            <a:endParaRPr kumimoji="1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C2840F"/>
              </a:buClr>
              <a:buSzPct val="60000"/>
              <a:buFont typeface="Monotype Sorts" pitchFamily="2" charset="2"/>
              <a:buChar char="l"/>
              <a:tabLst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타이틀고딕1" panose="02020600000000000000" pitchFamily="18" charset="-127"/>
                <a:ea typeface="a타이틀고딕1" panose="02020600000000000000" pitchFamily="18" charset="-127"/>
              </a:rPr>
              <a:t>소켓 개설 후 바로 상대방과 데이터를 송수신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D60CB16-3368-460D-9966-31781BFF276F}"/>
              </a:ext>
            </a:extLst>
          </p:cNvPr>
          <p:cNvSpPr/>
          <p:nvPr/>
        </p:nvSpPr>
        <p:spPr bwMode="auto">
          <a:xfrm>
            <a:off x="4881563" y="3286125"/>
            <a:ext cx="1357312" cy="357188"/>
          </a:xfrm>
          <a:prstGeom prst="rect">
            <a:avLst/>
          </a:prstGeom>
          <a:solidFill>
            <a:srgbClr val="F0F0F0"/>
          </a:solidFill>
          <a:ln w="15875" cap="flat" cmpd="sng" algn="ctr">
            <a:solidFill>
              <a:srgbClr val="F1474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타이틀고딕1" panose="02020600000000000000" pitchFamily="18" charset="-127"/>
                <a:ea typeface="a타이틀고딕1" panose="02020600000000000000" pitchFamily="18" charset="-127"/>
              </a:rPr>
              <a:t>클라이언트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4DB015A-0843-4814-B864-A718B8A865DC}"/>
              </a:ext>
            </a:extLst>
          </p:cNvPr>
          <p:cNvSpPr/>
          <p:nvPr/>
        </p:nvSpPr>
        <p:spPr bwMode="auto">
          <a:xfrm>
            <a:off x="2809875" y="3286125"/>
            <a:ext cx="1357313" cy="357188"/>
          </a:xfrm>
          <a:prstGeom prst="rect">
            <a:avLst/>
          </a:prstGeom>
          <a:solidFill>
            <a:srgbClr val="F0F0F0"/>
          </a:solidFill>
          <a:ln w="15875" cap="flat" cmpd="sng" algn="ctr">
            <a:solidFill>
              <a:srgbClr val="F1474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타이틀고딕1" panose="02020600000000000000" pitchFamily="18" charset="-127"/>
                <a:ea typeface="a타이틀고딕1" panose="02020600000000000000" pitchFamily="18" charset="-127"/>
              </a:rPr>
              <a:t>서 </a:t>
            </a:r>
            <a:r>
              <a:rPr kumimoji="1" lang="ko-KR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타이틀고딕1" panose="02020600000000000000" pitchFamily="18" charset="-127"/>
                <a:ea typeface="a타이틀고딕1" panose="02020600000000000000" pitchFamily="18" charset="-127"/>
              </a:rPr>
              <a:t>버</a:t>
            </a:r>
            <a:endParaRPr kumimoji="1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85" name="TextBox 6">
            <a:extLst>
              <a:ext uri="{FF2B5EF4-FFF2-40B4-BE49-F238E27FC236}">
                <a16:creationId xmlns:a16="http://schemas.microsoft.com/office/drawing/2014/main" id="{B37D3DFF-C38F-4FAE-82FB-6599F2473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3714750"/>
            <a:ext cx="1143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타이틀고딕1" panose="02020600000000000000" pitchFamily="18" charset="-127"/>
                <a:ea typeface="a타이틀고딕1" panose="02020600000000000000" pitchFamily="18" charset="-127"/>
              </a:rPr>
              <a:t>socket()</a:t>
            </a:r>
            <a:endParaRPr kumimoji="1" lang="ko-KR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86" name="TextBox 7">
            <a:extLst>
              <a:ext uri="{FF2B5EF4-FFF2-40B4-BE49-F238E27FC236}">
                <a16:creationId xmlns:a16="http://schemas.microsoft.com/office/drawing/2014/main" id="{B380581C-6D74-44B3-9B5B-D3D099967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4214813"/>
            <a:ext cx="1000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타이틀고딕1" panose="02020600000000000000" pitchFamily="18" charset="-127"/>
                <a:ea typeface="a타이틀고딕1" panose="02020600000000000000" pitchFamily="18" charset="-127"/>
              </a:rPr>
              <a:t>bind()</a:t>
            </a:r>
            <a:endParaRPr kumimoji="1" lang="ko-KR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87" name="TextBox 8">
            <a:extLst>
              <a:ext uri="{FF2B5EF4-FFF2-40B4-BE49-F238E27FC236}">
                <a16:creationId xmlns:a16="http://schemas.microsoft.com/office/drawing/2014/main" id="{85319738-74FF-42A7-9233-594B21BC7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25" y="5014118"/>
            <a:ext cx="12382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타이틀고딕1" panose="02020600000000000000" pitchFamily="18" charset="-127"/>
                <a:ea typeface="a타이틀고딕1" panose="02020600000000000000" pitchFamily="18" charset="-127"/>
              </a:rPr>
              <a:t>recvfrom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타이틀고딕1" panose="02020600000000000000" pitchFamily="18" charset="-127"/>
                <a:ea typeface="a타이틀고딕1" panose="02020600000000000000" pitchFamily="18" charset="-127"/>
              </a:rPr>
              <a:t>()</a:t>
            </a:r>
            <a:endParaRPr kumimoji="1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88" name="TextBox 9">
            <a:extLst>
              <a:ext uri="{FF2B5EF4-FFF2-40B4-BE49-F238E27FC236}">
                <a16:creationId xmlns:a16="http://schemas.microsoft.com/office/drawing/2014/main" id="{50E70C47-A1EA-46DF-98C8-255D2AD37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5286375"/>
            <a:ext cx="1000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타이틀고딕1" panose="02020600000000000000" pitchFamily="18" charset="-127"/>
                <a:ea typeface="a타이틀고딕1" panose="02020600000000000000" pitchFamily="18" charset="-127"/>
              </a:rPr>
              <a:t>sendto()</a:t>
            </a:r>
            <a:endParaRPr kumimoji="1" lang="ko-KR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89" name="TextBox 10">
            <a:extLst>
              <a:ext uri="{FF2B5EF4-FFF2-40B4-BE49-F238E27FC236}">
                <a16:creationId xmlns:a16="http://schemas.microsoft.com/office/drawing/2014/main" id="{78DB5BD6-759E-491C-B7A7-1EDF0DFF9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3714750"/>
            <a:ext cx="10715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타이틀고딕1" panose="02020600000000000000" pitchFamily="18" charset="-127"/>
                <a:ea typeface="a타이틀고딕1" panose="02020600000000000000" pitchFamily="18" charset="-127"/>
              </a:rPr>
              <a:t>socket()</a:t>
            </a:r>
            <a:endParaRPr kumimoji="1" lang="ko-KR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90" name="TextBox 11">
            <a:extLst>
              <a:ext uri="{FF2B5EF4-FFF2-40B4-BE49-F238E27FC236}">
                <a16:creationId xmlns:a16="http://schemas.microsoft.com/office/drawing/2014/main" id="{862693ED-7CE6-4A3E-9769-575904834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5000625"/>
            <a:ext cx="10715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타이틀고딕1" panose="02020600000000000000" pitchFamily="18" charset="-127"/>
                <a:ea typeface="a타이틀고딕1" panose="02020600000000000000" pitchFamily="18" charset="-127"/>
              </a:rPr>
              <a:t>sendto()</a:t>
            </a:r>
            <a:endParaRPr kumimoji="1" lang="ko-KR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4A2453CA-FA61-451B-90F7-1F92AD261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286375"/>
            <a:ext cx="12144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타이틀고딕1" panose="02020600000000000000" pitchFamily="18" charset="-127"/>
                <a:ea typeface="a타이틀고딕1" panose="02020600000000000000" pitchFamily="18" charset="-127"/>
              </a:rPr>
              <a:t>recvfrom()</a:t>
            </a:r>
            <a:endParaRPr kumimoji="1" lang="ko-KR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92" name="TextBox 13">
            <a:extLst>
              <a:ext uri="{FF2B5EF4-FFF2-40B4-BE49-F238E27FC236}">
                <a16:creationId xmlns:a16="http://schemas.microsoft.com/office/drawing/2014/main" id="{5699362F-ED65-4749-8D92-E7E33E458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929313"/>
            <a:ext cx="12144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타이틀고딕1" panose="02020600000000000000" pitchFamily="18" charset="-127"/>
                <a:ea typeface="a타이틀고딕1" panose="02020600000000000000" pitchFamily="18" charset="-127"/>
              </a:rPr>
              <a:t>close()</a:t>
            </a:r>
            <a:endParaRPr kumimoji="1" lang="ko-KR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cxnSp>
        <p:nvCxnSpPr>
          <p:cNvPr id="93" name="직선 화살표 연결선 15">
            <a:extLst>
              <a:ext uri="{FF2B5EF4-FFF2-40B4-BE49-F238E27FC236}">
                <a16:creationId xmlns:a16="http://schemas.microsoft.com/office/drawing/2014/main" id="{DCA7328E-2C2A-4D15-81ED-CED12D08E5BB}"/>
              </a:ext>
            </a:extLst>
          </p:cNvPr>
          <p:cNvCxnSpPr>
            <a:cxnSpLocks noChangeShapeType="1"/>
            <a:stCxn id="85" idx="2"/>
            <a:endCxn id="86" idx="0"/>
          </p:cNvCxnSpPr>
          <p:nvPr/>
        </p:nvCxnSpPr>
        <p:spPr bwMode="auto">
          <a:xfrm rot="5400000">
            <a:off x="3442494" y="4134644"/>
            <a:ext cx="161925" cy="1587"/>
          </a:xfrm>
          <a:prstGeom prst="straightConnector1">
            <a:avLst/>
          </a:prstGeom>
          <a:noFill/>
          <a:ln w="15875" algn="ctr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직선 화살표 연결선 17">
            <a:extLst>
              <a:ext uri="{FF2B5EF4-FFF2-40B4-BE49-F238E27FC236}">
                <a16:creationId xmlns:a16="http://schemas.microsoft.com/office/drawing/2014/main" id="{498EE753-28CA-411F-8B04-0A74D04F2A22}"/>
              </a:ext>
            </a:extLst>
          </p:cNvPr>
          <p:cNvCxnSpPr>
            <a:cxnSpLocks noChangeShapeType="1"/>
            <a:stCxn id="86" idx="2"/>
            <a:endCxn id="87" idx="0"/>
          </p:cNvCxnSpPr>
          <p:nvPr/>
        </p:nvCxnSpPr>
        <p:spPr bwMode="auto">
          <a:xfrm>
            <a:off x="3524251" y="4552950"/>
            <a:ext cx="0" cy="461168"/>
          </a:xfrm>
          <a:prstGeom prst="straightConnector1">
            <a:avLst/>
          </a:prstGeom>
          <a:noFill/>
          <a:ln w="15875" algn="ctr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직선 화살표 연결선 19">
            <a:extLst>
              <a:ext uri="{FF2B5EF4-FFF2-40B4-BE49-F238E27FC236}">
                <a16:creationId xmlns:a16="http://schemas.microsoft.com/office/drawing/2014/main" id="{FFE571C2-058D-4733-AD01-CF2206C14469}"/>
              </a:ext>
            </a:extLst>
          </p:cNvPr>
          <p:cNvCxnSpPr>
            <a:cxnSpLocks noChangeShapeType="1"/>
            <a:stCxn id="88" idx="2"/>
          </p:cNvCxnSpPr>
          <p:nvPr/>
        </p:nvCxnSpPr>
        <p:spPr bwMode="auto">
          <a:xfrm rot="5400000">
            <a:off x="3156744" y="5992019"/>
            <a:ext cx="733425" cy="1587"/>
          </a:xfrm>
          <a:prstGeom prst="straightConnector1">
            <a:avLst/>
          </a:prstGeom>
          <a:noFill/>
          <a:ln w="15875" algn="ctr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직선 화살표 연결선 24">
            <a:extLst>
              <a:ext uri="{FF2B5EF4-FFF2-40B4-BE49-F238E27FC236}">
                <a16:creationId xmlns:a16="http://schemas.microsoft.com/office/drawing/2014/main" id="{609112A9-8CD1-4DD9-BEC1-1E7DACA64641}"/>
              </a:ext>
            </a:extLst>
          </p:cNvPr>
          <p:cNvCxnSpPr>
            <a:cxnSpLocks noChangeShapeType="1"/>
            <a:stCxn id="89" idx="2"/>
            <a:endCxn id="90" idx="0"/>
          </p:cNvCxnSpPr>
          <p:nvPr/>
        </p:nvCxnSpPr>
        <p:spPr bwMode="auto">
          <a:xfrm rot="5400000">
            <a:off x="5086350" y="4527550"/>
            <a:ext cx="947738" cy="1588"/>
          </a:xfrm>
          <a:prstGeom prst="straightConnector1">
            <a:avLst/>
          </a:prstGeom>
          <a:noFill/>
          <a:ln w="15875" algn="ctr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직선 화살표 연결선 26">
            <a:extLst>
              <a:ext uri="{FF2B5EF4-FFF2-40B4-BE49-F238E27FC236}">
                <a16:creationId xmlns:a16="http://schemas.microsoft.com/office/drawing/2014/main" id="{0C3CFAF2-EFB0-4DB3-81DA-7F1A2CCE149B}"/>
              </a:ext>
            </a:extLst>
          </p:cNvPr>
          <p:cNvCxnSpPr>
            <a:cxnSpLocks noChangeShapeType="1"/>
            <a:stCxn id="91" idx="2"/>
            <a:endCxn id="92" idx="0"/>
          </p:cNvCxnSpPr>
          <p:nvPr/>
        </p:nvCxnSpPr>
        <p:spPr bwMode="auto">
          <a:xfrm rot="5400000">
            <a:off x="5407819" y="5777706"/>
            <a:ext cx="304800" cy="1588"/>
          </a:xfrm>
          <a:prstGeom prst="straightConnector1">
            <a:avLst/>
          </a:prstGeom>
          <a:noFill/>
          <a:ln w="15875" algn="ctr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직선 화살표 연결선 28">
            <a:extLst>
              <a:ext uri="{FF2B5EF4-FFF2-40B4-BE49-F238E27FC236}">
                <a16:creationId xmlns:a16="http://schemas.microsoft.com/office/drawing/2014/main" id="{4E6D6AC7-0F4F-4D74-AB10-CDF9DD0D3033}"/>
              </a:ext>
            </a:extLst>
          </p:cNvPr>
          <p:cNvCxnSpPr>
            <a:cxnSpLocks noChangeShapeType="1"/>
            <a:stCxn id="92" idx="1"/>
          </p:cNvCxnSpPr>
          <p:nvPr/>
        </p:nvCxnSpPr>
        <p:spPr bwMode="auto">
          <a:xfrm rot="10800000" flipV="1">
            <a:off x="3595688" y="6099175"/>
            <a:ext cx="1357312" cy="187325"/>
          </a:xfrm>
          <a:prstGeom prst="straightConnector1">
            <a:avLst/>
          </a:prstGeom>
          <a:noFill/>
          <a:ln w="15875" algn="ctr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직선 화살표 연결선 34">
            <a:extLst>
              <a:ext uri="{FF2B5EF4-FFF2-40B4-BE49-F238E27FC236}">
                <a16:creationId xmlns:a16="http://schemas.microsoft.com/office/drawing/2014/main" id="{371C1B6A-B04A-43E5-A4B4-C7FA57B47225}"/>
              </a:ext>
            </a:extLst>
          </p:cNvPr>
          <p:cNvCxnSpPr>
            <a:cxnSpLocks noChangeShapeType="1"/>
            <a:stCxn id="90" idx="1"/>
            <a:endCxn id="87" idx="3"/>
          </p:cNvCxnSpPr>
          <p:nvPr/>
        </p:nvCxnSpPr>
        <p:spPr bwMode="auto">
          <a:xfrm flipH="1">
            <a:off x="4143376" y="5169694"/>
            <a:ext cx="881062" cy="13701"/>
          </a:xfrm>
          <a:prstGeom prst="straightConnector1">
            <a:avLst/>
          </a:prstGeom>
          <a:noFill/>
          <a:ln w="15875" algn="ctr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직선 화살표 연결선 36">
            <a:extLst>
              <a:ext uri="{FF2B5EF4-FFF2-40B4-BE49-F238E27FC236}">
                <a16:creationId xmlns:a16="http://schemas.microsoft.com/office/drawing/2014/main" id="{FD85ECD1-21A7-47B9-A257-70177E1228D7}"/>
              </a:ext>
            </a:extLst>
          </p:cNvPr>
          <p:cNvCxnSpPr>
            <a:cxnSpLocks noChangeShapeType="1"/>
            <a:stCxn id="88" idx="3"/>
            <a:endCxn id="91" idx="1"/>
          </p:cNvCxnSpPr>
          <p:nvPr/>
        </p:nvCxnSpPr>
        <p:spPr bwMode="auto">
          <a:xfrm>
            <a:off x="4024313" y="5456238"/>
            <a:ext cx="928687" cy="1587"/>
          </a:xfrm>
          <a:prstGeom prst="straightConnector1">
            <a:avLst/>
          </a:prstGeom>
          <a:noFill/>
          <a:ln w="15875" algn="ctr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" name="TextBox 59">
            <a:extLst>
              <a:ext uri="{FF2B5EF4-FFF2-40B4-BE49-F238E27FC236}">
                <a16:creationId xmlns:a16="http://schemas.microsoft.com/office/drawing/2014/main" id="{DD01FDAC-C67A-468D-B1FD-E1FE63CAC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438" y="5929313"/>
            <a:ext cx="1143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타이틀고딕1" panose="02020600000000000000" pitchFamily="18" charset="-127"/>
                <a:ea typeface="a타이틀고딕1" panose="02020600000000000000" pitchFamily="18" charset="-127"/>
              </a:rPr>
              <a:t>종료</a:t>
            </a:r>
          </a:p>
        </p:txBody>
      </p:sp>
      <p:sp>
        <p:nvSpPr>
          <p:cNvPr id="102" name="TextBox 60">
            <a:extLst>
              <a:ext uri="{FF2B5EF4-FFF2-40B4-BE49-F238E27FC236}">
                <a16:creationId xmlns:a16="http://schemas.microsoft.com/office/drawing/2014/main" id="{2C238BBB-211C-4E46-B504-6CE231666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938" y="4883358"/>
            <a:ext cx="1143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2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타이틀고딕1" panose="02020600000000000000" pitchFamily="18" charset="-127"/>
                <a:ea typeface="a타이틀고딕1" panose="02020600000000000000" pitchFamily="18" charset="-127"/>
              </a:rPr>
              <a:t>데이터송수신</a:t>
            </a:r>
          </a:p>
        </p:txBody>
      </p:sp>
    </p:spTree>
    <p:extLst>
      <p:ext uri="{BB962C8B-B14F-4D97-AF65-F5344CB8AC3E}">
        <p14:creationId xmlns:p14="http://schemas.microsoft.com/office/powerpoint/2010/main" val="2825715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Network socket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84C7A5D-0BCE-4097-9FDE-5A6134CBD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58" y="1251004"/>
            <a:ext cx="7231484" cy="52034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4C8A12-5072-433B-A294-90ED2CB391C8}"/>
              </a:ext>
            </a:extLst>
          </p:cNvPr>
          <p:cNvSpPr txBox="1"/>
          <p:nvPr/>
        </p:nvSpPr>
        <p:spPr>
          <a:xfrm>
            <a:off x="956258" y="823423"/>
            <a:ext cx="116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server.py</a:t>
            </a:r>
            <a:endParaRPr lang="ko-KR" altLang="en-US" sz="18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7156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Network socket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C8A12-5072-433B-A294-90ED2CB391C8}"/>
              </a:ext>
            </a:extLst>
          </p:cNvPr>
          <p:cNvSpPr txBox="1"/>
          <p:nvPr/>
        </p:nvSpPr>
        <p:spPr>
          <a:xfrm>
            <a:off x="956258" y="823423"/>
            <a:ext cx="109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client.py</a:t>
            </a:r>
            <a:endParaRPr lang="ko-KR" altLang="en-US" sz="18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920062-93F2-4C1F-8C6A-7FBB635EF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58" y="1272192"/>
            <a:ext cx="7231484" cy="518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74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Network socket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4EFFE5-A3C4-41AE-B4A0-52EEF22E5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36" y="1774441"/>
            <a:ext cx="8621328" cy="11853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906F78-0BFC-4B30-898B-F503093DA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36" y="3212976"/>
            <a:ext cx="8621328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1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Assignment #2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1E3F290-9157-4586-B851-472A045BF743}"/>
              </a:ext>
            </a:extLst>
          </p:cNvPr>
          <p:cNvGrpSpPr/>
          <p:nvPr/>
        </p:nvGrpSpPr>
        <p:grpSpPr>
          <a:xfrm>
            <a:off x="1502314" y="1340768"/>
            <a:ext cx="6062237" cy="4888417"/>
            <a:chOff x="1651342" y="1340768"/>
            <a:chExt cx="6062237" cy="488841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349419E-4C23-4E05-BE0A-5C1F77A07A70}"/>
                </a:ext>
              </a:extLst>
            </p:cNvPr>
            <p:cNvGrpSpPr/>
            <p:nvPr/>
          </p:nvGrpSpPr>
          <p:grpSpPr>
            <a:xfrm>
              <a:off x="3347864" y="1340768"/>
              <a:ext cx="2746329" cy="611576"/>
              <a:chOff x="5359081" y="1430532"/>
              <a:chExt cx="2746329" cy="611576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6204B2-00EF-4FCD-88ED-3FD047A9170D}"/>
                  </a:ext>
                </a:extLst>
              </p:cNvPr>
              <p:cNvSpPr txBox="1"/>
              <p:nvPr/>
            </p:nvSpPr>
            <p:spPr>
              <a:xfrm>
                <a:off x="5359081" y="1430532"/>
                <a:ext cx="2746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타이틀고딕3" panose="02020600000000000000" pitchFamily="18" charset="-127"/>
                    <a:ea typeface="a타이틀고딕3" panose="02020600000000000000" pitchFamily="18" charset="-127"/>
                  </a:rPr>
                  <a:t>Assignment #2</a:t>
                </a:r>
                <a:endParaRPr lang="ko-KR" altLang="en-US" sz="2800" dirty="0">
                  <a:latin typeface="a타이틀고딕3" panose="02020600000000000000" pitchFamily="18" charset="-127"/>
                  <a:ea typeface="a타이틀고딕3" panose="02020600000000000000" pitchFamily="18" charset="-127"/>
                </a:endParaRPr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5090AAC9-ECD0-4E3E-8DDC-539986D35582}"/>
                  </a:ext>
                </a:extLst>
              </p:cNvPr>
              <p:cNvGrpSpPr/>
              <p:nvPr/>
            </p:nvGrpSpPr>
            <p:grpSpPr>
              <a:xfrm>
                <a:off x="5580112" y="2008004"/>
                <a:ext cx="2304256" cy="34104"/>
                <a:chOff x="5580112" y="2008004"/>
                <a:chExt cx="2304256" cy="34104"/>
              </a:xfrm>
            </p:grpSpPr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7126A015-F20A-4D25-B78E-ABE61BDFC931}"/>
                    </a:ext>
                  </a:extLst>
                </p:cNvPr>
                <p:cNvCxnSpPr/>
                <p:nvPr/>
              </p:nvCxnSpPr>
              <p:spPr>
                <a:xfrm>
                  <a:off x="5580112" y="2008004"/>
                  <a:ext cx="2304256" cy="0"/>
                </a:xfrm>
                <a:prstGeom prst="line">
                  <a:avLst/>
                </a:prstGeom>
                <a:ln w="19050">
                  <a:solidFill>
                    <a:srgbClr val="2C3A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4768ACCB-4DE0-4F00-8A8F-A9840DF7AF22}"/>
                    </a:ext>
                  </a:extLst>
                </p:cNvPr>
                <p:cNvCxnSpPr/>
                <p:nvPr/>
              </p:nvCxnSpPr>
              <p:spPr>
                <a:xfrm>
                  <a:off x="5580112" y="2042108"/>
                  <a:ext cx="2304256" cy="0"/>
                </a:xfrm>
                <a:prstGeom prst="line">
                  <a:avLst/>
                </a:prstGeom>
                <a:ln w="19050">
                  <a:solidFill>
                    <a:srgbClr val="2C3A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BDA3F9-5C93-44D9-8264-2F86485668FF}"/>
                </a:ext>
              </a:extLst>
            </p:cNvPr>
            <p:cNvSpPr txBox="1"/>
            <p:nvPr/>
          </p:nvSpPr>
          <p:spPr>
            <a:xfrm>
              <a:off x="1651342" y="2030343"/>
              <a:ext cx="6062237" cy="4198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클라이언트가 요청한 파일의 크기를 전송해주는 서버 구현</a:t>
              </a:r>
              <a:endParaRPr lang="en-US" altLang="ko-KR" sz="18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python client.py –</a:t>
              </a:r>
              <a:r>
                <a:rPr lang="en-US" altLang="ko-KR" sz="1800" dirty="0" err="1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i</a:t>
              </a:r>
              <a:r>
                <a:rPr lang="en-US" altLang="ko-KR" sz="18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 127.0.0.1 –p 8888 –f test.txt</a:t>
              </a:r>
            </a:p>
            <a:p>
              <a:pPr marL="1200150" lvl="2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-</a:t>
              </a:r>
              <a:r>
                <a:rPr lang="en-US" altLang="ko-KR" sz="1800" dirty="0" err="1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i</a:t>
              </a:r>
              <a:r>
                <a:rPr lang="en-US" altLang="ko-KR" sz="18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 : </a:t>
              </a:r>
              <a:r>
                <a:rPr lang="ko-KR" altLang="en-US" sz="18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서버 아이피</a:t>
              </a:r>
              <a:r>
                <a:rPr lang="en-US" altLang="ko-KR" sz="18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, -p : </a:t>
              </a:r>
              <a:r>
                <a:rPr lang="ko-KR" altLang="en-US" sz="18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포트번호</a:t>
              </a:r>
              <a:r>
                <a:rPr lang="en-US" altLang="ko-KR" sz="18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, -f </a:t>
              </a:r>
              <a:r>
                <a:rPr lang="ko-KR" altLang="en-US" sz="18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파일이름</a:t>
              </a:r>
              <a:endParaRPr lang="en-US" altLang="ko-KR" sz="18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Python server.py –p 8888 –d /home/famous/</a:t>
              </a:r>
            </a:p>
            <a:p>
              <a:pPr marL="1200150" lvl="2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-p </a:t>
              </a:r>
              <a:r>
                <a:rPr lang="ko-KR" altLang="en-US" sz="18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포트번호</a:t>
              </a:r>
              <a:r>
                <a:rPr lang="en-US" altLang="ko-KR" sz="18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, -d </a:t>
              </a:r>
              <a:r>
                <a:rPr lang="ko-KR" altLang="en-US" sz="18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파일 디렉토리</a:t>
              </a:r>
              <a:endParaRPr lang="en-US" altLang="ko-KR" sz="18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팀 대표가 </a:t>
              </a:r>
              <a:r>
                <a:rPr lang="en-US" altLang="ko-KR" sz="18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barcel@naver.com</a:t>
              </a:r>
              <a:r>
                <a:rPr lang="ko-KR" altLang="en-US" sz="18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으로 제출 </a:t>
              </a:r>
              <a:r>
                <a:rPr lang="en-US" altLang="ko-KR" sz="18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(3.19</a:t>
              </a:r>
              <a:r>
                <a:rPr lang="ko-KR" altLang="en-US" sz="18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일까지</a:t>
              </a:r>
              <a:r>
                <a:rPr lang="en-US" altLang="ko-KR" sz="18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)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Title : [</a:t>
              </a:r>
              <a:r>
                <a:rPr lang="ko-KR" altLang="en-US" sz="18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컴퓨터네트워크</a:t>
              </a:r>
              <a:r>
                <a:rPr lang="en-US" altLang="ko-KR" sz="18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][</a:t>
              </a:r>
              <a:r>
                <a:rPr lang="ko-KR" altLang="en-US" sz="18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학번</a:t>
              </a:r>
              <a:r>
                <a:rPr lang="en-US" altLang="ko-KR" sz="18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][</a:t>
              </a:r>
              <a:r>
                <a:rPr lang="ko-KR" altLang="en-US" sz="18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이름</a:t>
              </a:r>
              <a:r>
                <a:rPr lang="en-US" altLang="ko-KR" sz="18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][</a:t>
              </a:r>
              <a:r>
                <a:rPr lang="ko-KR" altLang="en-US" sz="18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과제</a:t>
              </a:r>
              <a:r>
                <a:rPr lang="en-US" altLang="ko-KR" sz="18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_N]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Content : </a:t>
              </a:r>
              <a:r>
                <a:rPr lang="en-US" altLang="ko-KR" sz="1800" dirty="0" err="1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github</a:t>
              </a:r>
              <a:r>
                <a:rPr lang="en-US" altLang="ko-KR" sz="18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 repo </a:t>
              </a:r>
              <a:r>
                <a:rPr lang="en-US" altLang="ko-KR" sz="1800" dirty="0" err="1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url</a:t>
              </a:r>
              <a:endParaRPr lang="en-US" altLang="ko-KR" sz="18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  <a:p>
              <a:pPr lvl="2"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             </a:t>
              </a:r>
              <a:r>
                <a:rPr lang="ko-KR" altLang="en-US" sz="1800" dirty="0" err="1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팀명</a:t>
              </a:r>
              <a:r>
                <a:rPr lang="ko-KR" altLang="en-US" sz="18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 </a:t>
              </a:r>
              <a:r>
                <a:rPr lang="en-US" altLang="ko-KR" sz="18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: </a:t>
              </a:r>
              <a:r>
                <a:rPr lang="ko-KR" altLang="en-US" sz="18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길동이네</a:t>
              </a:r>
              <a:endParaRPr lang="en-US" altLang="ko-KR" sz="18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  <a:p>
              <a:pPr lvl="2"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             </a:t>
              </a:r>
              <a:r>
                <a:rPr lang="ko-KR" altLang="en-US" sz="18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팀원 </a:t>
              </a:r>
              <a:r>
                <a:rPr lang="en-US" altLang="ko-KR" sz="18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: </a:t>
              </a:r>
              <a:r>
                <a:rPr lang="ko-KR" altLang="en-US" sz="18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홍길동</a:t>
              </a:r>
              <a:r>
                <a:rPr lang="en-US" altLang="ko-KR" sz="18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(</a:t>
              </a:r>
              <a:r>
                <a:rPr lang="ko-KR" altLang="en-US" sz="18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학번</a:t>
              </a:r>
              <a:r>
                <a:rPr lang="en-US" altLang="ko-KR" sz="18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), </a:t>
              </a:r>
              <a:r>
                <a:rPr lang="ko-KR" altLang="en-US" sz="18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고길동</a:t>
              </a:r>
              <a:r>
                <a:rPr lang="en-US" altLang="ko-KR" sz="18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(</a:t>
              </a:r>
              <a:r>
                <a:rPr lang="ko-KR" altLang="en-US" sz="18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학번</a:t>
              </a:r>
              <a:r>
                <a:rPr lang="en-US" altLang="ko-KR" sz="18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0739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Assignment #2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127C22-5F8A-44A8-A31A-7F981BA68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3" y="1556792"/>
            <a:ext cx="8893993" cy="13563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B56E66C-59DF-417A-83F2-5AC3599CAA68}"/>
              </a:ext>
            </a:extLst>
          </p:cNvPr>
          <p:cNvSpPr txBox="1"/>
          <p:nvPr/>
        </p:nvSpPr>
        <p:spPr>
          <a:xfrm>
            <a:off x="1732280" y="4132907"/>
            <a:ext cx="5679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./test/test.py</a:t>
            </a:r>
            <a:r>
              <a:rPr lang="ko-KR" altLang="en-US" sz="28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 파일을 </a:t>
            </a:r>
            <a:r>
              <a:rPr lang="ko-KR" altLang="en-US" sz="280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전송하는 예제</a:t>
            </a:r>
            <a:endParaRPr lang="en-US" altLang="ko-KR" sz="2800" dirty="0">
              <a:solidFill>
                <a:schemeClr val="tx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0F1B946-BEEB-42E0-BC4D-98380BC27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03" y="3228163"/>
            <a:ext cx="8893994" cy="71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0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Python</a:t>
            </a:r>
          </a:p>
        </p:txBody>
      </p:sp>
      <p:pic>
        <p:nvPicPr>
          <p:cNvPr id="2050" name="Picture 2" descr="https://upload.wikimedia.org/wikipedia/commons/thumb/e/e1/Python_add5_syntax.svg/400px-Python_add5_syntax.svg.png">
            <a:extLst>
              <a:ext uri="{FF2B5EF4-FFF2-40B4-BE49-F238E27FC236}">
                <a16:creationId xmlns:a16="http://schemas.microsoft.com/office/drawing/2014/main" id="{73CD12AA-2958-4996-8225-C76B540A1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231" y="1526021"/>
            <a:ext cx="4789537" cy="38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57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Python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B81D1BF-38C6-4A43-952E-ED22B3CCADE0}"/>
              </a:ext>
            </a:extLst>
          </p:cNvPr>
          <p:cNvGrpSpPr/>
          <p:nvPr/>
        </p:nvGrpSpPr>
        <p:grpSpPr>
          <a:xfrm>
            <a:off x="331651" y="1310585"/>
            <a:ext cx="6787756" cy="646331"/>
            <a:chOff x="331651" y="1488145"/>
            <a:chExt cx="6787756" cy="64633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38D8D76-E2DA-49DF-96EE-2414173601C8}"/>
                </a:ext>
              </a:extLst>
            </p:cNvPr>
            <p:cNvSpPr txBox="1"/>
            <p:nvPr/>
          </p:nvSpPr>
          <p:spPr>
            <a:xfrm>
              <a:off x="3879417" y="1611256"/>
              <a:ext cx="3239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실행할 때 변수의 타입을 검사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60C296-5907-4CB7-A36F-613F6F272D0B}"/>
                </a:ext>
              </a:extLst>
            </p:cNvPr>
            <p:cNvSpPr txBox="1"/>
            <p:nvPr/>
          </p:nvSpPr>
          <p:spPr>
            <a:xfrm>
              <a:off x="331651" y="1488145"/>
              <a:ext cx="3547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rgbClr val="F14742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Dynamic typing</a:t>
              </a:r>
              <a:endParaRPr lang="ko-KR" altLang="en-US" sz="3600" dirty="0">
                <a:solidFill>
                  <a:srgbClr val="F14742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B8982BD-E0E5-4DF9-A1A6-04692F7970FA}"/>
              </a:ext>
            </a:extLst>
          </p:cNvPr>
          <p:cNvGrpSpPr/>
          <p:nvPr/>
        </p:nvGrpSpPr>
        <p:grpSpPr>
          <a:xfrm>
            <a:off x="331651" y="2287139"/>
            <a:ext cx="8801513" cy="707886"/>
            <a:chOff x="342487" y="2411016"/>
            <a:chExt cx="8801513" cy="707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FB96A9-FF28-4997-A49A-BA2A5C5EC05B}"/>
                </a:ext>
              </a:extLst>
            </p:cNvPr>
            <p:cNvSpPr txBox="1"/>
            <p:nvPr/>
          </p:nvSpPr>
          <p:spPr>
            <a:xfrm>
              <a:off x="342487" y="2441794"/>
              <a:ext cx="36007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rgbClr val="F14742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Script language</a:t>
              </a:r>
              <a:endParaRPr lang="ko-KR" altLang="en-US" sz="3600" dirty="0">
                <a:solidFill>
                  <a:srgbClr val="F14742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69830D-9E8D-40D4-8A9B-F9C8EFF4738C}"/>
                </a:ext>
              </a:extLst>
            </p:cNvPr>
            <p:cNvSpPr txBox="1"/>
            <p:nvPr/>
          </p:nvSpPr>
          <p:spPr>
            <a:xfrm>
              <a:off x="3879417" y="2411016"/>
              <a:ext cx="526458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컴파일하지 않고 인터프리터가 코드를</a:t>
              </a:r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 </a:t>
              </a: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직접 실행</a:t>
              </a:r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, </a:t>
              </a:r>
            </a:p>
            <a:p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python</a:t>
              </a: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은 속도를 위해 </a:t>
              </a:r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byte </a:t>
              </a: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코드 및 </a:t>
              </a:r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JIT </a:t>
              </a: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사용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F05EFC4-0EB7-4B40-A876-7DFB980A6C00}"/>
              </a:ext>
            </a:extLst>
          </p:cNvPr>
          <p:cNvGrpSpPr/>
          <p:nvPr/>
        </p:nvGrpSpPr>
        <p:grpSpPr>
          <a:xfrm>
            <a:off x="331651" y="3325248"/>
            <a:ext cx="8679942" cy="646331"/>
            <a:chOff x="345443" y="3481149"/>
            <a:chExt cx="8679942" cy="64633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B11C7F-BEF7-4BEB-9CBA-FFF7C287E671}"/>
                </a:ext>
              </a:extLst>
            </p:cNvPr>
            <p:cNvSpPr txBox="1"/>
            <p:nvPr/>
          </p:nvSpPr>
          <p:spPr>
            <a:xfrm>
              <a:off x="345443" y="3481149"/>
              <a:ext cx="34054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rgbClr val="F14742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Multi paradigm</a:t>
              </a:r>
              <a:endParaRPr lang="ko-KR" altLang="en-US" sz="3600" dirty="0">
                <a:solidFill>
                  <a:srgbClr val="F14742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336292-F364-44C7-A604-A1E50A881D32}"/>
                </a:ext>
              </a:extLst>
            </p:cNvPr>
            <p:cNvSpPr txBox="1"/>
            <p:nvPr/>
          </p:nvSpPr>
          <p:spPr>
            <a:xfrm>
              <a:off x="3707904" y="3634409"/>
              <a:ext cx="5317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절차적</a:t>
              </a:r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, </a:t>
              </a: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객체지향</a:t>
              </a:r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, </a:t>
              </a: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함수형</a:t>
              </a:r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, </a:t>
              </a: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관점형 프로그래밍 지원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B3592F-6D38-499A-8651-37391F76AD0F}"/>
              </a:ext>
            </a:extLst>
          </p:cNvPr>
          <p:cNvGrpSpPr/>
          <p:nvPr/>
        </p:nvGrpSpPr>
        <p:grpSpPr>
          <a:xfrm>
            <a:off x="331651" y="4301802"/>
            <a:ext cx="8459026" cy="646331"/>
            <a:chOff x="342487" y="4535364"/>
            <a:chExt cx="8459026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A40C50-3134-40D5-B44B-B40C44C0A2B2}"/>
                </a:ext>
              </a:extLst>
            </p:cNvPr>
            <p:cNvSpPr txBox="1"/>
            <p:nvPr/>
          </p:nvSpPr>
          <p:spPr>
            <a:xfrm>
              <a:off x="342487" y="4535364"/>
              <a:ext cx="38482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rgbClr val="F14742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Unlimited</a:t>
              </a:r>
              <a:r>
                <a:rPr lang="ko-KR" altLang="en-US" sz="3600" dirty="0">
                  <a:solidFill>
                    <a:srgbClr val="F14742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 </a:t>
              </a:r>
              <a:r>
                <a:rPr lang="en-US" altLang="ko-KR" sz="3600" dirty="0">
                  <a:solidFill>
                    <a:srgbClr val="F14742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access</a:t>
              </a:r>
              <a:endParaRPr lang="ko-KR" altLang="en-US" sz="3600" dirty="0">
                <a:solidFill>
                  <a:srgbClr val="F14742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F6114C5-755C-446D-8169-60250AC39919}"/>
                </a:ext>
              </a:extLst>
            </p:cNvPr>
            <p:cNvSpPr txBox="1"/>
            <p:nvPr/>
          </p:nvSpPr>
          <p:spPr>
            <a:xfrm>
              <a:off x="4048289" y="4660947"/>
              <a:ext cx="47532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객체</a:t>
              </a:r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, </a:t>
              </a: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구조체 </a:t>
              </a:r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member</a:t>
              </a: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에 무제한적 접근 가능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3A9FC03-52B8-47EE-97F9-B78797038BA1}"/>
              </a:ext>
            </a:extLst>
          </p:cNvPr>
          <p:cNvGrpSpPr/>
          <p:nvPr/>
        </p:nvGrpSpPr>
        <p:grpSpPr>
          <a:xfrm>
            <a:off x="331651" y="5278357"/>
            <a:ext cx="7945785" cy="646331"/>
            <a:chOff x="331651" y="5278357"/>
            <a:chExt cx="7945785" cy="6463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CEDB429-144A-415C-BB55-4B1BABE0A420}"/>
                </a:ext>
              </a:extLst>
            </p:cNvPr>
            <p:cNvSpPr txBox="1"/>
            <p:nvPr/>
          </p:nvSpPr>
          <p:spPr>
            <a:xfrm>
              <a:off x="331651" y="5278357"/>
              <a:ext cx="45682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rgbClr val="F14742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Everything is object</a:t>
              </a:r>
              <a:endParaRPr lang="ko-KR" altLang="en-US" sz="3600" dirty="0">
                <a:solidFill>
                  <a:srgbClr val="F14742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DBE7C30-C538-4633-A81D-5CF6311087F7}"/>
                </a:ext>
              </a:extLst>
            </p:cNvPr>
            <p:cNvSpPr txBox="1"/>
            <p:nvPr/>
          </p:nvSpPr>
          <p:spPr>
            <a:xfrm>
              <a:off x="4846369" y="5401467"/>
              <a:ext cx="34310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python</a:t>
              </a: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은 변수</a:t>
              </a:r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/</a:t>
              </a: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함수 모두 객체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464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Python variable type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CA7425-751D-49F1-A035-76863307E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61" y="1484784"/>
            <a:ext cx="8363278" cy="488341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F30E00E-4528-4268-A48D-7ECD9CAF7326}"/>
              </a:ext>
            </a:extLst>
          </p:cNvPr>
          <p:cNvSpPr txBox="1"/>
          <p:nvPr/>
        </p:nvSpPr>
        <p:spPr>
          <a:xfrm>
            <a:off x="323528" y="1084674"/>
            <a:ext cx="1938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Python3 </a:t>
            </a:r>
            <a:r>
              <a:rPr lang="ko-KR" altLang="en-US" sz="2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자료형</a:t>
            </a:r>
          </a:p>
        </p:txBody>
      </p:sp>
    </p:spTree>
    <p:extLst>
      <p:ext uri="{BB962C8B-B14F-4D97-AF65-F5344CB8AC3E}">
        <p14:creationId xmlns:p14="http://schemas.microsoft.com/office/powerpoint/2010/main" val="42751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Python variables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BD5238-251D-4C5B-951E-8A029BA61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323" y="1268760"/>
            <a:ext cx="4371354" cy="41243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3E784B-ABB5-4F9A-9479-C80321C8FC47}"/>
              </a:ext>
            </a:extLst>
          </p:cNvPr>
          <p:cNvSpPr txBox="1"/>
          <p:nvPr/>
        </p:nvSpPr>
        <p:spPr>
          <a:xfrm>
            <a:off x="885413" y="5559623"/>
            <a:ext cx="7373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Python </a:t>
            </a:r>
            <a:r>
              <a:rPr lang="ko-KR" altLang="en-US" sz="2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변수는 값</a:t>
            </a:r>
            <a:r>
              <a:rPr lang="en-US" altLang="ko-KR" sz="2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(data)</a:t>
            </a:r>
            <a:r>
              <a:rPr lang="ko-KR" altLang="en-US" sz="2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이 아닌 참조</a:t>
            </a:r>
            <a:r>
              <a:rPr lang="en-US" altLang="ko-KR" sz="2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(reference)</a:t>
            </a:r>
            <a:r>
              <a:rPr lang="ko-KR" altLang="en-US" sz="2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를 저장</a:t>
            </a:r>
          </a:p>
        </p:txBody>
      </p:sp>
    </p:spTree>
    <p:extLst>
      <p:ext uri="{BB962C8B-B14F-4D97-AF65-F5344CB8AC3E}">
        <p14:creationId xmlns:p14="http://schemas.microsoft.com/office/powerpoint/2010/main" val="1601662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Python variables</a:t>
            </a:r>
          </a:p>
        </p:txBody>
      </p:sp>
      <p:pic>
        <p:nvPicPr>
          <p:cNvPr id="3074" name="Picture 2" descr="python mutable immutableì ëí ì´ë¯¸ì§ ê²ìê²°ê³¼">
            <a:extLst>
              <a:ext uri="{FF2B5EF4-FFF2-40B4-BE49-F238E27FC236}">
                <a16:creationId xmlns:a16="http://schemas.microsoft.com/office/drawing/2014/main" id="{EB3218E3-C14A-4671-A5A3-CD354CBE6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1772816"/>
            <a:ext cx="6120680" cy="451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B76EF4-EE2D-4087-A574-F4506C206530}"/>
              </a:ext>
            </a:extLst>
          </p:cNvPr>
          <p:cNvSpPr txBox="1"/>
          <p:nvPr/>
        </p:nvSpPr>
        <p:spPr>
          <a:xfrm>
            <a:off x="323528" y="1084674"/>
            <a:ext cx="2811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Mutable</a:t>
            </a:r>
            <a:r>
              <a:rPr lang="ko-KR" altLang="en-US" sz="2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 </a:t>
            </a:r>
            <a:r>
              <a:rPr lang="en-US" altLang="ko-KR" sz="2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vs</a:t>
            </a:r>
            <a:r>
              <a:rPr lang="ko-KR" altLang="en-US" sz="2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 </a:t>
            </a:r>
            <a:r>
              <a:rPr lang="en-US" altLang="ko-KR" sz="2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Immutable</a:t>
            </a:r>
            <a:endParaRPr lang="ko-KR" altLang="en-US" sz="20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5264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Python variables</a:t>
            </a:r>
          </a:p>
        </p:txBody>
      </p:sp>
      <p:pic>
        <p:nvPicPr>
          <p:cNvPr id="6146" name="Picture 2" descr="https://t1.daumcdn.net/cfile/tistory/276C134655A74C8E09">
            <a:extLst>
              <a:ext uri="{FF2B5EF4-FFF2-40B4-BE49-F238E27FC236}">
                <a16:creationId xmlns:a16="http://schemas.microsoft.com/office/drawing/2014/main" id="{FA594B06-06BD-44E1-A058-B62AC5826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755" y="1066800"/>
            <a:ext cx="28575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AD4500-309E-4D72-BC35-ABEDB788D83E}"/>
              </a:ext>
            </a:extLst>
          </p:cNvPr>
          <p:cNvSpPr txBox="1"/>
          <p:nvPr/>
        </p:nvSpPr>
        <p:spPr>
          <a:xfrm>
            <a:off x="1642279" y="340293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Number : immutable</a:t>
            </a:r>
            <a:endParaRPr lang="ko-KR" altLang="en-US" sz="18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pic>
        <p:nvPicPr>
          <p:cNvPr id="6148" name="Picture 4" descr="https://t1.daumcdn.net/cfile/tistory/2177D13B55A74D9732">
            <a:extLst>
              <a:ext uri="{FF2B5EF4-FFF2-40B4-BE49-F238E27FC236}">
                <a16:creationId xmlns:a16="http://schemas.microsoft.com/office/drawing/2014/main" id="{65812606-A9C2-42A1-B049-4F103F759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066800"/>
            <a:ext cx="28575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2C960E-3D95-4DE1-B74C-CF3BE64EC37C}"/>
              </a:ext>
            </a:extLst>
          </p:cNvPr>
          <p:cNvSpPr txBox="1"/>
          <p:nvPr/>
        </p:nvSpPr>
        <p:spPr>
          <a:xfrm>
            <a:off x="5150489" y="3398257"/>
            <a:ext cx="212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String : immutable</a:t>
            </a:r>
            <a:endParaRPr lang="ko-KR" altLang="en-US" sz="18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pic>
        <p:nvPicPr>
          <p:cNvPr id="6150" name="Picture 6" descr="https://t1.daumcdn.net/cfile/tistory/244AB53955A74E552B">
            <a:extLst>
              <a:ext uri="{FF2B5EF4-FFF2-40B4-BE49-F238E27FC236}">
                <a16:creationId xmlns:a16="http://schemas.microsoft.com/office/drawing/2014/main" id="{C021AAC7-1188-41D0-AFDC-241E7D8EA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505" y="3888666"/>
            <a:ext cx="28575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9E1330-39E8-4E5F-B3C8-2E075FB8D7FB}"/>
              </a:ext>
            </a:extLst>
          </p:cNvPr>
          <p:cNvSpPr txBox="1"/>
          <p:nvPr/>
        </p:nvSpPr>
        <p:spPr>
          <a:xfrm>
            <a:off x="3315740" y="6054656"/>
            <a:ext cx="165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List : Mutable</a:t>
            </a:r>
            <a:endParaRPr lang="ko-KR" altLang="en-US" sz="18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95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Call by what?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25D240-C4E9-4200-B967-A99BFC2DD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637159"/>
            <a:ext cx="8591550" cy="1647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B4DBCF-91DB-45E5-8613-BC4920F92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48" y="4110955"/>
            <a:ext cx="8572500" cy="18383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005CFD-ECA5-41C5-B891-1FA54C5459B9}"/>
              </a:ext>
            </a:extLst>
          </p:cNvPr>
          <p:cNvSpPr txBox="1"/>
          <p:nvPr/>
        </p:nvSpPr>
        <p:spPr>
          <a:xfrm>
            <a:off x="323528" y="1084674"/>
            <a:ext cx="3940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Immutable : Like a</a:t>
            </a:r>
            <a:r>
              <a:rPr lang="ko-KR" altLang="en-US" sz="2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 </a:t>
            </a:r>
            <a:r>
              <a:rPr lang="en-US" altLang="ko-KR" sz="2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call</a:t>
            </a:r>
            <a:r>
              <a:rPr lang="ko-KR" altLang="en-US" sz="2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 </a:t>
            </a:r>
            <a:r>
              <a:rPr lang="en-US" altLang="ko-KR" sz="2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by</a:t>
            </a:r>
            <a:r>
              <a:rPr lang="ko-KR" altLang="en-US" sz="2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 </a:t>
            </a:r>
            <a:r>
              <a:rPr lang="en-US" altLang="ko-KR" sz="2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value</a:t>
            </a:r>
            <a:endParaRPr lang="ko-KR" altLang="en-US" sz="20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52EF9-A494-4674-83AE-363FC58FE2D7}"/>
              </a:ext>
            </a:extLst>
          </p:cNvPr>
          <p:cNvSpPr txBox="1"/>
          <p:nvPr/>
        </p:nvSpPr>
        <p:spPr>
          <a:xfrm>
            <a:off x="276225" y="3573017"/>
            <a:ext cx="4197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Mutable : Like a</a:t>
            </a:r>
            <a:r>
              <a:rPr lang="ko-KR" altLang="en-US" sz="2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 </a:t>
            </a:r>
            <a:r>
              <a:rPr lang="en-US" altLang="ko-KR" sz="2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call</a:t>
            </a:r>
            <a:r>
              <a:rPr lang="ko-KR" altLang="en-US" sz="2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 </a:t>
            </a:r>
            <a:r>
              <a:rPr lang="en-US" altLang="ko-KR" sz="2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by</a:t>
            </a:r>
            <a:r>
              <a:rPr lang="ko-KR" altLang="en-US" sz="2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 </a:t>
            </a:r>
            <a:r>
              <a:rPr lang="en-US" altLang="ko-KR" sz="2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reference</a:t>
            </a:r>
            <a:endParaRPr lang="ko-KR" altLang="en-US" sz="20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492340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페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3A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6559</TotalTime>
  <Words>668</Words>
  <Application>Microsoft Office PowerPoint</Application>
  <PresentationFormat>화면 슬라이드 쇼(4:3)</PresentationFormat>
  <Paragraphs>139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a타이틀고딕1</vt:lpstr>
      <vt:lpstr>a타이틀고딕2</vt:lpstr>
      <vt:lpstr>a타이틀고딕3</vt:lpstr>
      <vt:lpstr>KoPubWorld돋움체_Pro Medium</vt:lpstr>
      <vt:lpstr>Monotype Sorts</vt:lpstr>
      <vt:lpstr>맑은 고딕</vt:lpstr>
      <vt:lpstr>Arial</vt:lpstr>
      <vt:lpstr>Times New Roman</vt:lpstr>
      <vt:lpstr>Wingdings</vt:lpstr>
      <vt:lpstr>기본페이지</vt:lpstr>
      <vt:lpstr>Computer Network [Assignment #1 &amp; Socket]</vt:lpstr>
      <vt:lpstr>PowerPoint 프레젠테이션</vt:lpstr>
      <vt:lpstr>Python</vt:lpstr>
      <vt:lpstr>Python</vt:lpstr>
      <vt:lpstr>Python variable type</vt:lpstr>
      <vt:lpstr>Python variables</vt:lpstr>
      <vt:lpstr>Python variables</vt:lpstr>
      <vt:lpstr>Python variables</vt:lpstr>
      <vt:lpstr>Call by what?</vt:lpstr>
      <vt:lpstr>Assignment #1</vt:lpstr>
      <vt:lpstr>Assignment #1</vt:lpstr>
      <vt:lpstr>Assignment #1</vt:lpstr>
      <vt:lpstr>Assignment #1</vt:lpstr>
      <vt:lpstr>Network socket</vt:lpstr>
      <vt:lpstr>Network socket</vt:lpstr>
      <vt:lpstr>Network socket</vt:lpstr>
      <vt:lpstr>Network socket</vt:lpstr>
      <vt:lpstr>Network socket</vt:lpstr>
      <vt:lpstr>Network socket</vt:lpstr>
      <vt:lpstr>Network socket</vt:lpstr>
      <vt:lpstr>Network socket</vt:lpstr>
      <vt:lpstr>Network socket</vt:lpstr>
      <vt:lpstr>Network socket</vt:lpstr>
      <vt:lpstr>Network socket</vt:lpstr>
      <vt:lpstr>Assignment #2</vt:lpstr>
      <vt:lpstr>Assignment #2</vt:lpstr>
    </vt:vector>
  </TitlesOfParts>
  <Company>SereneVoyage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winter</dc:creator>
  <cp:lastModifiedBy>MYOUNGSUNG YOU</cp:lastModifiedBy>
  <cp:revision>193</cp:revision>
  <dcterms:created xsi:type="dcterms:W3CDTF">2007-05-16T01:38:22Z</dcterms:created>
  <dcterms:modified xsi:type="dcterms:W3CDTF">2019-03-11T15:20:24Z</dcterms:modified>
</cp:coreProperties>
</file>