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8" r:id="rId3"/>
    <p:sldId id="309" r:id="rId4"/>
    <p:sldId id="310" r:id="rId5"/>
    <p:sldId id="311" r:id="rId6"/>
    <p:sldId id="312" r:id="rId7"/>
    <p:sldId id="316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33" r:id="rId19"/>
    <p:sldId id="324" r:id="rId20"/>
    <p:sldId id="327" r:id="rId21"/>
    <p:sldId id="328" r:id="rId22"/>
    <p:sldId id="329" r:id="rId23"/>
    <p:sldId id="330" r:id="rId24"/>
    <p:sldId id="331" r:id="rId25"/>
    <p:sldId id="332" r:id="rId26"/>
    <p:sldId id="325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7A5"/>
    <a:srgbClr val="FF6536"/>
    <a:srgbClr val="FAF575"/>
    <a:srgbClr val="FFDAAA"/>
    <a:srgbClr val="F5CF68"/>
    <a:srgbClr val="B3B3B3"/>
    <a:srgbClr val="83BEB9"/>
    <a:srgbClr val="3050D5"/>
    <a:srgbClr val="6CBBC7"/>
    <a:srgbClr val="EA3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3BEE2-6186-49F3-8E15-2BFADDB3DA3E}" v="1368" dt="2019-03-10T07:07:48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>
        <p:scale>
          <a:sx n="66" d="100"/>
          <a:sy n="66" d="100"/>
        </p:scale>
        <p:origin x="3222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b29c890-eac1-4e71-9405-787b0537efbb" providerId="ADAL" clId="{03B3785B-5F4A-4CC1-8C49-E409DE5189D3}"/>
    <pc:docChg chg="undo custSel addSld delSld modSld">
      <pc:chgData name=" " userId="1b29c890-eac1-4e71-9405-787b0537efbb" providerId="ADAL" clId="{03B3785B-5F4A-4CC1-8C49-E409DE5189D3}" dt="2019-03-04T13:39:05.868" v="2461" actId="1076"/>
      <pc:docMkLst>
        <pc:docMk/>
      </pc:docMkLst>
      <pc:sldChg chg="modSp">
        <pc:chgData name=" " userId="1b29c890-eac1-4e71-9405-787b0537efbb" providerId="ADAL" clId="{03B3785B-5F4A-4CC1-8C49-E409DE5189D3}" dt="2019-03-04T13:07:07.294" v="2273"/>
        <pc:sldMkLst>
          <pc:docMk/>
          <pc:sldMk cId="0" sldId="256"/>
        </pc:sldMkLst>
        <pc:spChg chg="mod">
          <ac:chgData name=" " userId="1b29c890-eac1-4e71-9405-787b0537efbb" providerId="ADAL" clId="{03B3785B-5F4A-4CC1-8C49-E409DE5189D3}" dt="2019-03-04T01:58:29.267" v="51" actId="20577"/>
          <ac:spMkLst>
            <pc:docMk/>
            <pc:sldMk cId="0" sldId="256"/>
            <ac:spMk id="3074" creationId="{489DB435-D685-4F07-823C-04323987420D}"/>
          </ac:spMkLst>
        </pc:spChg>
        <pc:spChg chg="mod">
          <ac:chgData name=" " userId="1b29c890-eac1-4e71-9405-787b0537efbb" providerId="ADAL" clId="{03B3785B-5F4A-4CC1-8C49-E409DE5189D3}" dt="2019-03-04T13:07:07.294" v="2273"/>
          <ac:spMkLst>
            <pc:docMk/>
            <pc:sldMk cId="0" sldId="256"/>
            <ac:spMk id="3075" creationId="{35A600DD-21FE-4F3D-80A6-4511E17EB0E2}"/>
          </ac:spMkLst>
        </pc:spChg>
      </pc:sldChg>
    </pc:docChg>
  </pc:docChgLst>
  <pc:docChgLst>
    <pc:chgData name=" " userId="1b29c890-eac1-4e71-9405-787b0537efbb" providerId="ADAL" clId="{7AD3BEE2-6186-49F3-8E15-2BFADDB3DA3E}"/>
    <pc:docChg chg="undo custSel addSld delSld modSld sldOrd">
      <pc:chgData name=" " userId="1b29c890-eac1-4e71-9405-787b0537efbb" providerId="ADAL" clId="{7AD3BEE2-6186-49F3-8E15-2BFADDB3DA3E}" dt="2019-03-10T10:13:21.997" v="11060" actId="2696"/>
      <pc:docMkLst>
        <pc:docMk/>
      </pc:docMkLst>
      <pc:sldChg chg="modSp">
        <pc:chgData name=" " userId="1b29c890-eac1-4e71-9405-787b0537efbb" providerId="ADAL" clId="{7AD3BEE2-6186-49F3-8E15-2BFADDB3DA3E}" dt="2019-03-06T12:23:39.591" v="5004" actId="20577"/>
        <pc:sldMkLst>
          <pc:docMk/>
          <pc:sldMk cId="0" sldId="256"/>
        </pc:sldMkLst>
        <pc:spChg chg="mod">
          <ac:chgData name=" " userId="1b29c890-eac1-4e71-9405-787b0537efbb" providerId="ADAL" clId="{7AD3BEE2-6186-49F3-8E15-2BFADDB3DA3E}" dt="2019-03-06T12:23:39.591" v="5004" actId="20577"/>
          <ac:spMkLst>
            <pc:docMk/>
            <pc:sldMk cId="0" sldId="256"/>
            <ac:spMk id="3074" creationId="{489DB435-D685-4F07-823C-04323987420D}"/>
          </ac:spMkLst>
        </pc:spChg>
        <pc:spChg chg="mod">
          <ac:chgData name=" " userId="1b29c890-eac1-4e71-9405-787b0537efbb" providerId="ADAL" clId="{7AD3BEE2-6186-49F3-8E15-2BFADDB3DA3E}" dt="2019-03-06T11:21:21.976" v="2393"/>
          <ac:spMkLst>
            <pc:docMk/>
            <pc:sldMk cId="0" sldId="256"/>
            <ac:spMk id="3075" creationId="{35A600DD-21FE-4F3D-80A6-4511E17EB0E2}"/>
          </ac:spMkLst>
        </pc:spChg>
      </pc:sldChg>
      <pc:sldChg chg="addSp delSp modSp add">
        <pc:chgData name=" " userId="1b29c890-eac1-4e71-9405-787b0537efbb" providerId="ADAL" clId="{7AD3BEE2-6186-49F3-8E15-2BFADDB3DA3E}" dt="2019-03-06T00:15:01.683" v="216" actId="1076"/>
        <pc:sldMkLst>
          <pc:docMk/>
          <pc:sldMk cId="2390639327" sldId="308"/>
        </pc:sldMkLst>
        <pc:spChg chg="add mod">
          <ac:chgData name=" " userId="1b29c890-eac1-4e71-9405-787b0537efbb" providerId="ADAL" clId="{7AD3BEE2-6186-49F3-8E15-2BFADDB3DA3E}" dt="2019-03-06T00:15:01.683" v="216" actId="1076"/>
          <ac:spMkLst>
            <pc:docMk/>
            <pc:sldMk cId="2390639327" sldId="308"/>
            <ac:spMk id="5" creationId="{3807508E-00D3-4F54-8FDE-9F4B7266E923}"/>
          </ac:spMkLst>
        </pc:spChg>
        <pc:spChg chg="add mod">
          <ac:chgData name=" " userId="1b29c890-eac1-4e71-9405-787b0537efbb" providerId="ADAL" clId="{7AD3BEE2-6186-49F3-8E15-2BFADDB3DA3E}" dt="2019-03-06T00:14:52.317" v="214" actId="164"/>
          <ac:spMkLst>
            <pc:docMk/>
            <pc:sldMk cId="2390639327" sldId="308"/>
            <ac:spMk id="7" creationId="{C0951BE8-D332-4627-9BB7-E324089BE166}"/>
          </ac:spMkLst>
        </pc:spChg>
        <pc:spChg chg="mod">
          <ac:chgData name=" " userId="1b29c890-eac1-4e71-9405-787b0537efbb" providerId="ADAL" clId="{7AD3BEE2-6186-49F3-8E15-2BFADDB3DA3E}" dt="2019-03-06T00:10:48.481" v="23" actId="20577"/>
          <ac:spMkLst>
            <pc:docMk/>
            <pc:sldMk cId="2390639327" sldId="308"/>
            <ac:spMk id="4098" creationId="{DCD38996-A26C-470C-B8F2-2005B773E7B8}"/>
          </ac:spMkLst>
        </pc:spChg>
        <pc:grpChg chg="add mod">
          <ac:chgData name=" " userId="1b29c890-eac1-4e71-9405-787b0537efbb" providerId="ADAL" clId="{7AD3BEE2-6186-49F3-8E15-2BFADDB3DA3E}" dt="2019-03-06T00:15:01.683" v="216" actId="1076"/>
          <ac:grpSpMkLst>
            <pc:docMk/>
            <pc:sldMk cId="2390639327" sldId="308"/>
            <ac:grpSpMk id="6" creationId="{8285A5B7-AF90-499B-BF08-3AED3815B828}"/>
          </ac:grpSpMkLst>
        </pc:grpChg>
        <pc:graphicFrameChg chg="del">
          <ac:chgData name=" " userId="1b29c890-eac1-4e71-9405-787b0537efbb" providerId="ADAL" clId="{7AD3BEE2-6186-49F3-8E15-2BFADDB3DA3E}" dt="2019-03-06T00:10:52.613" v="24" actId="478"/>
          <ac:graphicFrameMkLst>
            <pc:docMk/>
            <pc:sldMk cId="2390639327" sldId="308"/>
            <ac:graphicFrameMk id="3" creationId="{B9868734-8F9C-487C-9772-8E3D054F6448}"/>
          </ac:graphicFrameMkLst>
        </pc:graphicFrameChg>
        <pc:picChg chg="add mod">
          <ac:chgData name=" " userId="1b29c890-eac1-4e71-9405-787b0537efbb" providerId="ADAL" clId="{7AD3BEE2-6186-49F3-8E15-2BFADDB3DA3E}" dt="2019-03-06T00:14:52.317" v="214" actId="164"/>
          <ac:picMkLst>
            <pc:docMk/>
            <pc:sldMk cId="2390639327" sldId="308"/>
            <ac:picMk id="4" creationId="{91563B10-8D9C-4F6C-97B2-5AF3C7895C08}"/>
          </ac:picMkLst>
        </pc:picChg>
      </pc:sldChg>
      <pc:sldChg chg="addSp modSp add">
        <pc:chgData name=" " userId="1b29c890-eac1-4e71-9405-787b0537efbb" providerId="ADAL" clId="{7AD3BEE2-6186-49F3-8E15-2BFADDB3DA3E}" dt="2019-03-06T00:16:10.845" v="334"/>
        <pc:sldMkLst>
          <pc:docMk/>
          <pc:sldMk cId="2194644306" sldId="309"/>
        </pc:sldMkLst>
        <pc:spChg chg="mod">
          <ac:chgData name=" " userId="1b29c890-eac1-4e71-9405-787b0537efbb" providerId="ADAL" clId="{7AD3BEE2-6186-49F3-8E15-2BFADDB3DA3E}" dt="2019-03-06T00:15:18.653" v="278" actId="20577"/>
          <ac:spMkLst>
            <pc:docMk/>
            <pc:sldMk cId="2194644306" sldId="309"/>
            <ac:spMk id="5" creationId="{3807508E-00D3-4F54-8FDE-9F4B7266E923}"/>
          </ac:spMkLst>
        </pc:spChg>
        <pc:spChg chg="mod">
          <ac:chgData name=" " userId="1b29c890-eac1-4e71-9405-787b0537efbb" providerId="ADAL" clId="{7AD3BEE2-6186-49F3-8E15-2BFADDB3DA3E}" dt="2019-03-06T00:16:10.845" v="334"/>
          <ac:spMkLst>
            <pc:docMk/>
            <pc:sldMk cId="2194644306" sldId="309"/>
            <ac:spMk id="7" creationId="{C0951BE8-D332-4627-9BB7-E324089BE166}"/>
          </ac:spMkLst>
        </pc:spChg>
        <pc:spChg chg="mod">
          <ac:chgData name=" " userId="1b29c890-eac1-4e71-9405-787b0537efbb" providerId="ADAL" clId="{7AD3BEE2-6186-49F3-8E15-2BFADDB3DA3E}" dt="2019-03-06T00:15:54.501" v="315"/>
          <ac:spMkLst>
            <pc:docMk/>
            <pc:sldMk cId="2194644306" sldId="309"/>
            <ac:spMk id="10" creationId="{6684811A-F3BA-4ED0-B9FC-704995848BFB}"/>
          </ac:spMkLst>
        </pc:spChg>
        <pc:spChg chg="mod">
          <ac:chgData name=" " userId="1b29c890-eac1-4e71-9405-787b0537efbb" providerId="ADAL" clId="{7AD3BEE2-6186-49F3-8E15-2BFADDB3DA3E}" dt="2019-03-06T00:16:05.614" v="322" actId="20577"/>
          <ac:spMkLst>
            <pc:docMk/>
            <pc:sldMk cId="2194644306" sldId="309"/>
            <ac:spMk id="13" creationId="{A6F5A898-DECC-44BC-8F01-ACE973A7FD0A}"/>
          </ac:spMkLst>
        </pc:spChg>
        <pc:grpChg chg="mod">
          <ac:chgData name=" " userId="1b29c890-eac1-4e71-9405-787b0537efbb" providerId="ADAL" clId="{7AD3BEE2-6186-49F3-8E15-2BFADDB3DA3E}" dt="2019-03-06T00:15:34.634" v="283" actId="408"/>
          <ac:grpSpMkLst>
            <pc:docMk/>
            <pc:sldMk cId="2194644306" sldId="309"/>
            <ac:grpSpMk id="6" creationId="{8285A5B7-AF90-499B-BF08-3AED3815B828}"/>
          </ac:grpSpMkLst>
        </pc:grpChg>
        <pc:grpChg chg="add mod">
          <ac:chgData name=" " userId="1b29c890-eac1-4e71-9405-787b0537efbb" providerId="ADAL" clId="{7AD3BEE2-6186-49F3-8E15-2BFADDB3DA3E}" dt="2019-03-06T00:15:34.634" v="283" actId="408"/>
          <ac:grpSpMkLst>
            <pc:docMk/>
            <pc:sldMk cId="2194644306" sldId="309"/>
            <ac:grpSpMk id="8" creationId="{D50E8A43-2955-4708-82D6-30C5A0776E31}"/>
          </ac:grpSpMkLst>
        </pc:grpChg>
        <pc:grpChg chg="add mod">
          <ac:chgData name=" " userId="1b29c890-eac1-4e71-9405-787b0537efbb" providerId="ADAL" clId="{7AD3BEE2-6186-49F3-8E15-2BFADDB3DA3E}" dt="2019-03-06T00:15:34.634" v="283" actId="408"/>
          <ac:grpSpMkLst>
            <pc:docMk/>
            <pc:sldMk cId="2194644306" sldId="309"/>
            <ac:grpSpMk id="11" creationId="{9FFB361F-0C3F-4239-A4D4-DADE1544501F}"/>
          </ac:grpSpMkLst>
        </pc:grpChg>
      </pc:sldChg>
      <pc:sldChg chg="addSp delSp modSp add">
        <pc:chgData name=" " userId="1b29c890-eac1-4e71-9405-787b0537efbb" providerId="ADAL" clId="{7AD3BEE2-6186-49F3-8E15-2BFADDB3DA3E}" dt="2019-03-06T00:25:57.860" v="551" actId="1035"/>
        <pc:sldMkLst>
          <pc:docMk/>
          <pc:sldMk cId="2468564699" sldId="310"/>
        </pc:sldMkLst>
        <pc:spChg chg="mod">
          <ac:chgData name=" " userId="1b29c890-eac1-4e71-9405-787b0537efbb" providerId="ADAL" clId="{7AD3BEE2-6186-49F3-8E15-2BFADDB3DA3E}" dt="2019-03-06T00:25:57.860" v="551" actId="1035"/>
          <ac:spMkLst>
            <pc:docMk/>
            <pc:sldMk cId="2468564699" sldId="310"/>
            <ac:spMk id="5" creationId="{3807508E-00D3-4F54-8FDE-9F4B7266E923}"/>
          </ac:spMkLst>
        </pc:spChg>
        <pc:spChg chg="mod">
          <ac:chgData name=" " userId="1b29c890-eac1-4e71-9405-787b0537efbb" providerId="ADAL" clId="{7AD3BEE2-6186-49F3-8E15-2BFADDB3DA3E}" dt="2019-03-06T00:16:37.800" v="337" actId="404"/>
          <ac:spMkLst>
            <pc:docMk/>
            <pc:sldMk cId="2468564699" sldId="310"/>
            <ac:spMk id="7" creationId="{C0951BE8-D332-4627-9BB7-E324089BE166}"/>
          </ac:spMkLst>
        </pc:spChg>
        <pc:spChg chg="mod">
          <ac:chgData name=" " userId="1b29c890-eac1-4e71-9405-787b0537efbb" providerId="ADAL" clId="{7AD3BEE2-6186-49F3-8E15-2BFADDB3DA3E}" dt="2019-03-06T00:16:37.800" v="337" actId="404"/>
          <ac:spMkLst>
            <pc:docMk/>
            <pc:sldMk cId="2468564699" sldId="310"/>
            <ac:spMk id="10" creationId="{6684811A-F3BA-4ED0-B9FC-704995848BFB}"/>
          </ac:spMkLst>
        </pc:spChg>
        <pc:spChg chg="mod">
          <ac:chgData name=" " userId="1b29c890-eac1-4e71-9405-787b0537efbb" providerId="ADAL" clId="{7AD3BEE2-6186-49F3-8E15-2BFADDB3DA3E}" dt="2019-03-06T00:16:37.800" v="337" actId="404"/>
          <ac:spMkLst>
            <pc:docMk/>
            <pc:sldMk cId="2468564699" sldId="310"/>
            <ac:spMk id="13" creationId="{A6F5A898-DECC-44BC-8F01-ACE973A7FD0A}"/>
          </ac:spMkLst>
        </pc:spChg>
        <pc:spChg chg="mod">
          <ac:chgData name=" " userId="1b29c890-eac1-4e71-9405-787b0537efbb" providerId="ADAL" clId="{7AD3BEE2-6186-49F3-8E15-2BFADDB3DA3E}" dt="2019-03-06T00:17:27.794" v="447"/>
          <ac:spMkLst>
            <pc:docMk/>
            <pc:sldMk cId="2468564699" sldId="310"/>
            <ac:spMk id="25" creationId="{C6A59EA0-2DEF-4CA7-BE68-844892F4E448}"/>
          </ac:spMkLst>
        </pc:spChg>
        <pc:spChg chg="mod">
          <ac:chgData name=" " userId="1b29c890-eac1-4e71-9405-787b0537efbb" providerId="ADAL" clId="{7AD3BEE2-6186-49F3-8E15-2BFADDB3DA3E}" dt="2019-03-06T00:17:32.259" v="455"/>
          <ac:spMkLst>
            <pc:docMk/>
            <pc:sldMk cId="2468564699" sldId="310"/>
            <ac:spMk id="28" creationId="{D4266C75-5BC9-4CF5-924A-7F868E1BE322}"/>
          </ac:spMkLst>
        </pc:spChg>
        <pc:spChg chg="mod">
          <ac:chgData name=" " userId="1b29c890-eac1-4e71-9405-787b0537efbb" providerId="ADAL" clId="{7AD3BEE2-6186-49F3-8E15-2BFADDB3DA3E}" dt="2019-03-06T00:17:22.177" v="433" actId="20577"/>
          <ac:spMkLst>
            <pc:docMk/>
            <pc:sldMk cId="2468564699" sldId="310"/>
            <ac:spMk id="31" creationId="{BF617EDA-5810-444F-9799-6B50C60373C4}"/>
          </ac:spMkLst>
        </pc:spChg>
        <pc:spChg chg="add del">
          <ac:chgData name=" " userId="1b29c890-eac1-4e71-9405-787b0537efbb" providerId="ADAL" clId="{7AD3BEE2-6186-49F3-8E15-2BFADDB3DA3E}" dt="2019-03-06T00:19:11.061" v="464"/>
          <ac:spMkLst>
            <pc:docMk/>
            <pc:sldMk cId="2468564699" sldId="310"/>
            <ac:spMk id="32" creationId="{63F98913-CF9A-4256-91A4-A810CE6CEFC6}"/>
          </ac:spMkLst>
        </pc:spChg>
        <pc:grpChg chg="add mod">
          <ac:chgData name=" " userId="1b29c890-eac1-4e71-9405-787b0537efbb" providerId="ADAL" clId="{7AD3BEE2-6186-49F3-8E15-2BFADDB3DA3E}" dt="2019-03-06T00:20:36.141" v="473" actId="1076"/>
          <ac:grpSpMkLst>
            <pc:docMk/>
            <pc:sldMk cId="2468564699" sldId="310"/>
            <ac:grpSpMk id="2" creationId="{EE4C08F3-DD40-4EFD-ABE7-376E7D646BBE}"/>
          </ac:grpSpMkLst>
        </pc:grpChg>
        <pc:grpChg chg="mod">
          <ac:chgData name=" " userId="1b29c890-eac1-4e71-9405-787b0537efbb" providerId="ADAL" clId="{7AD3BEE2-6186-49F3-8E15-2BFADDB3DA3E}" dt="2019-03-06T00:17:38.670" v="457" actId="12788"/>
          <ac:grpSpMkLst>
            <pc:docMk/>
            <pc:sldMk cId="2468564699" sldId="310"/>
            <ac:grpSpMk id="6" creationId="{8285A5B7-AF90-499B-BF08-3AED3815B828}"/>
          </ac:grpSpMkLst>
        </pc:grpChg>
        <pc:grpChg chg="mod">
          <ac:chgData name=" " userId="1b29c890-eac1-4e71-9405-787b0537efbb" providerId="ADAL" clId="{7AD3BEE2-6186-49F3-8E15-2BFADDB3DA3E}" dt="2019-03-06T00:17:38.670" v="457" actId="12788"/>
          <ac:grpSpMkLst>
            <pc:docMk/>
            <pc:sldMk cId="2468564699" sldId="310"/>
            <ac:grpSpMk id="8" creationId="{D50E8A43-2955-4708-82D6-30C5A0776E31}"/>
          </ac:grpSpMkLst>
        </pc:grpChg>
        <pc:grpChg chg="mod">
          <ac:chgData name=" " userId="1b29c890-eac1-4e71-9405-787b0537efbb" providerId="ADAL" clId="{7AD3BEE2-6186-49F3-8E15-2BFADDB3DA3E}" dt="2019-03-06T00:17:38.670" v="457" actId="12788"/>
          <ac:grpSpMkLst>
            <pc:docMk/>
            <pc:sldMk cId="2468564699" sldId="310"/>
            <ac:grpSpMk id="11" creationId="{9FFB361F-0C3F-4239-A4D4-DADE1544501F}"/>
          </ac:grpSpMkLst>
        </pc:grpChg>
        <pc:grpChg chg="add mod">
          <ac:chgData name=" " userId="1b29c890-eac1-4e71-9405-787b0537efbb" providerId="ADAL" clId="{7AD3BEE2-6186-49F3-8E15-2BFADDB3DA3E}" dt="2019-03-06T00:17:38.670" v="457" actId="12788"/>
          <ac:grpSpMkLst>
            <pc:docMk/>
            <pc:sldMk cId="2468564699" sldId="310"/>
            <ac:grpSpMk id="14" creationId="{FD02DAEC-F40E-4D63-BDA7-23F2FE70F7CF}"/>
          </ac:grpSpMkLst>
        </pc:grpChg>
        <pc:grpChg chg="add mod">
          <ac:chgData name=" " userId="1b29c890-eac1-4e71-9405-787b0537efbb" providerId="ADAL" clId="{7AD3BEE2-6186-49F3-8E15-2BFADDB3DA3E}" dt="2019-03-06T00:17:38.670" v="457" actId="12788"/>
          <ac:grpSpMkLst>
            <pc:docMk/>
            <pc:sldMk cId="2468564699" sldId="310"/>
            <ac:grpSpMk id="17" creationId="{42E4983F-F4A2-421D-8C2F-DB4AA8E36BFD}"/>
          </ac:grpSpMkLst>
        </pc:grpChg>
        <pc:grpChg chg="add mod">
          <ac:chgData name=" " userId="1b29c890-eac1-4e71-9405-787b0537efbb" providerId="ADAL" clId="{7AD3BEE2-6186-49F3-8E15-2BFADDB3DA3E}" dt="2019-03-06T00:17:38.670" v="457" actId="12788"/>
          <ac:grpSpMkLst>
            <pc:docMk/>
            <pc:sldMk cId="2468564699" sldId="310"/>
            <ac:grpSpMk id="20" creationId="{8D5A9611-03AF-4686-BE15-0E45476A44D4}"/>
          </ac:grpSpMkLst>
        </pc:grpChg>
        <pc:grpChg chg="add mod">
          <ac:chgData name=" " userId="1b29c890-eac1-4e71-9405-787b0537efbb" providerId="ADAL" clId="{7AD3BEE2-6186-49F3-8E15-2BFADDB3DA3E}" dt="2019-03-06T00:17:38.670" v="457" actId="12788"/>
          <ac:grpSpMkLst>
            <pc:docMk/>
            <pc:sldMk cId="2468564699" sldId="310"/>
            <ac:grpSpMk id="23" creationId="{A334C2D6-9F9B-430E-A7C3-77726658724E}"/>
          </ac:grpSpMkLst>
        </pc:grpChg>
        <pc:grpChg chg="add mod">
          <ac:chgData name=" " userId="1b29c890-eac1-4e71-9405-787b0537efbb" providerId="ADAL" clId="{7AD3BEE2-6186-49F3-8E15-2BFADDB3DA3E}" dt="2019-03-06T00:17:38.670" v="457" actId="12788"/>
          <ac:grpSpMkLst>
            <pc:docMk/>
            <pc:sldMk cId="2468564699" sldId="310"/>
            <ac:grpSpMk id="26" creationId="{5CEBE736-D3FA-4CCF-8C5C-9C21673FB52D}"/>
          </ac:grpSpMkLst>
        </pc:grpChg>
        <pc:grpChg chg="add mod">
          <ac:chgData name=" " userId="1b29c890-eac1-4e71-9405-787b0537efbb" providerId="ADAL" clId="{7AD3BEE2-6186-49F3-8E15-2BFADDB3DA3E}" dt="2019-03-06T00:17:38.670" v="457" actId="12788"/>
          <ac:grpSpMkLst>
            <pc:docMk/>
            <pc:sldMk cId="2468564699" sldId="310"/>
            <ac:grpSpMk id="29" creationId="{8729E302-B0CA-49AD-887A-BBA1EB5A29BC}"/>
          </ac:grpSpMkLst>
        </pc:grpChg>
      </pc:sldChg>
      <pc:sldChg chg="addSp delSp modSp add">
        <pc:chgData name=" " userId="1b29c890-eac1-4e71-9405-787b0537efbb" providerId="ADAL" clId="{7AD3BEE2-6186-49F3-8E15-2BFADDB3DA3E}" dt="2019-03-06T00:19:00.590" v="462" actId="1076"/>
        <pc:sldMkLst>
          <pc:docMk/>
          <pc:sldMk cId="217693324" sldId="311"/>
        </pc:sldMkLst>
        <pc:spChg chg="del">
          <ac:chgData name=" " userId="1b29c890-eac1-4e71-9405-787b0537efbb" providerId="ADAL" clId="{7AD3BEE2-6186-49F3-8E15-2BFADDB3DA3E}" dt="2019-03-06T00:18:04.103" v="459" actId="478"/>
          <ac:spMkLst>
            <pc:docMk/>
            <pc:sldMk cId="217693324" sldId="311"/>
            <ac:spMk id="5" creationId="{3807508E-00D3-4F54-8FDE-9F4B7266E923}"/>
          </ac:spMkLst>
        </pc:spChg>
        <pc:grpChg chg="del">
          <ac:chgData name=" " userId="1b29c890-eac1-4e71-9405-787b0537efbb" providerId="ADAL" clId="{7AD3BEE2-6186-49F3-8E15-2BFADDB3DA3E}" dt="2019-03-06T00:18:04.103" v="459" actId="478"/>
          <ac:grpSpMkLst>
            <pc:docMk/>
            <pc:sldMk cId="217693324" sldId="311"/>
            <ac:grpSpMk id="2" creationId="{EE4C08F3-DD40-4EFD-ABE7-376E7D646BBE}"/>
          </ac:grpSpMkLst>
        </pc:grpChg>
        <pc:picChg chg="add mod">
          <ac:chgData name=" " userId="1b29c890-eac1-4e71-9405-787b0537efbb" providerId="ADAL" clId="{7AD3BEE2-6186-49F3-8E15-2BFADDB3DA3E}" dt="2019-03-06T00:19:00.590" v="462" actId="1076"/>
          <ac:picMkLst>
            <pc:docMk/>
            <pc:sldMk cId="217693324" sldId="311"/>
            <ac:picMk id="1026" creationId="{BB11ED09-A4AA-4A53-9AB3-40A7F3BAE4A5}"/>
          </ac:picMkLst>
        </pc:picChg>
      </pc:sldChg>
      <pc:sldChg chg="addSp delSp modSp add">
        <pc:chgData name=" " userId="1b29c890-eac1-4e71-9405-787b0537efbb" providerId="ADAL" clId="{7AD3BEE2-6186-49F3-8E15-2BFADDB3DA3E}" dt="2019-03-06T02:38:30.297" v="1579" actId="478"/>
        <pc:sldMkLst>
          <pc:docMk/>
          <pc:sldMk cId="368061962" sldId="312"/>
        </pc:sldMkLst>
        <pc:spChg chg="add del mod">
          <ac:chgData name=" " userId="1b29c890-eac1-4e71-9405-787b0537efbb" providerId="ADAL" clId="{7AD3BEE2-6186-49F3-8E15-2BFADDB3DA3E}" dt="2019-03-06T00:21:25.727" v="492" actId="478"/>
          <ac:spMkLst>
            <pc:docMk/>
            <pc:sldMk cId="368061962" sldId="312"/>
            <ac:spMk id="2" creationId="{A194529A-134F-43E5-8AC6-070C1681F6CB}"/>
          </ac:spMkLst>
        </pc:spChg>
        <pc:spChg chg="add mod">
          <ac:chgData name=" " userId="1b29c890-eac1-4e71-9405-787b0537efbb" providerId="ADAL" clId="{7AD3BEE2-6186-49F3-8E15-2BFADDB3DA3E}" dt="2019-03-06T02:05:52.615" v="633" actId="164"/>
          <ac:spMkLst>
            <pc:docMk/>
            <pc:sldMk cId="368061962" sldId="312"/>
            <ac:spMk id="10" creationId="{475A0134-2C85-4888-AA8B-3D1441C9BFB4}"/>
          </ac:spMkLst>
        </pc:spChg>
        <pc:spChg chg="add del mod">
          <ac:chgData name=" " userId="1b29c890-eac1-4e71-9405-787b0537efbb" providerId="ADAL" clId="{7AD3BEE2-6186-49F3-8E15-2BFADDB3DA3E}" dt="2019-03-06T02:38:30.297" v="1579" actId="478"/>
          <ac:spMkLst>
            <pc:docMk/>
            <pc:sldMk cId="368061962" sldId="312"/>
            <ac:spMk id="11" creationId="{56AB1186-3F97-44B8-A455-84D1AFD167B8}"/>
          </ac:spMkLst>
        </pc:spChg>
        <pc:spChg chg="add mod">
          <ac:chgData name=" " userId="1b29c890-eac1-4e71-9405-787b0537efbb" providerId="ADAL" clId="{7AD3BEE2-6186-49F3-8E15-2BFADDB3DA3E}" dt="2019-03-06T02:08:43.837" v="695" actId="20577"/>
          <ac:spMkLst>
            <pc:docMk/>
            <pc:sldMk cId="368061962" sldId="312"/>
            <ac:spMk id="13" creationId="{58BDD45D-3F8B-4FF2-9989-02365CD15B1A}"/>
          </ac:spMkLst>
        </pc:spChg>
        <pc:spChg chg="mod">
          <ac:chgData name=" " userId="1b29c890-eac1-4e71-9405-787b0537efbb" providerId="ADAL" clId="{7AD3BEE2-6186-49F3-8E15-2BFADDB3DA3E}" dt="2019-03-06T02:06:03.623" v="640" actId="20577"/>
          <ac:spMkLst>
            <pc:docMk/>
            <pc:sldMk cId="368061962" sldId="312"/>
            <ac:spMk id="4098" creationId="{DCD38996-A26C-470C-B8F2-2005B773E7B8}"/>
          </ac:spMkLst>
        </pc:spChg>
        <pc:grpChg chg="add mod">
          <ac:chgData name=" " userId="1b29c890-eac1-4e71-9405-787b0537efbb" providerId="ADAL" clId="{7AD3BEE2-6186-49F3-8E15-2BFADDB3DA3E}" dt="2019-03-06T02:05:55.359" v="634" actId="12788"/>
          <ac:grpSpMkLst>
            <pc:docMk/>
            <pc:sldMk cId="368061962" sldId="312"/>
            <ac:grpSpMk id="4" creationId="{04F11C72-A5AE-4F06-863F-734A21116139}"/>
          </ac:grpSpMkLst>
        </pc:grpChg>
        <pc:grpChg chg="add mod">
          <ac:chgData name=" " userId="1b29c890-eac1-4e71-9405-787b0537efbb" providerId="ADAL" clId="{7AD3BEE2-6186-49F3-8E15-2BFADDB3DA3E}" dt="2019-03-06T02:05:55.359" v="634" actId="12788"/>
          <ac:grpSpMkLst>
            <pc:docMk/>
            <pc:sldMk cId="368061962" sldId="312"/>
            <ac:grpSpMk id="12" creationId="{79E21506-96B9-4BA8-A3D5-201BF01F0AB8}"/>
          </ac:grpSpMkLst>
        </pc:grpChg>
        <pc:picChg chg="add mod">
          <ac:chgData name=" " userId="1b29c890-eac1-4e71-9405-787b0537efbb" providerId="ADAL" clId="{7AD3BEE2-6186-49F3-8E15-2BFADDB3DA3E}" dt="2019-03-06T02:05:52.615" v="633" actId="164"/>
          <ac:picMkLst>
            <pc:docMk/>
            <pc:sldMk cId="368061962" sldId="312"/>
            <ac:picMk id="2" creationId="{F8588772-DDD3-46B7-B73D-658A8ABBA253}"/>
          </ac:picMkLst>
        </pc:picChg>
        <pc:picChg chg="add del mod">
          <ac:chgData name=" " userId="1b29c890-eac1-4e71-9405-787b0537efbb" providerId="ADAL" clId="{7AD3BEE2-6186-49F3-8E15-2BFADDB3DA3E}" dt="2019-03-06T02:03:21.117" v="556" actId="478"/>
          <ac:picMkLst>
            <pc:docMk/>
            <pc:sldMk cId="368061962" sldId="312"/>
            <ac:picMk id="3" creationId="{108934BD-CEC9-4A59-910D-6B732CECF612}"/>
          </ac:picMkLst>
        </pc:picChg>
        <pc:picChg chg="add mod">
          <ac:chgData name=" " userId="1b29c890-eac1-4e71-9405-787b0537efbb" providerId="ADAL" clId="{7AD3BEE2-6186-49F3-8E15-2BFADDB3DA3E}" dt="2019-03-06T02:05:52.615" v="633" actId="164"/>
          <ac:picMkLst>
            <pc:docMk/>
            <pc:sldMk cId="368061962" sldId="312"/>
            <ac:picMk id="7" creationId="{1CC56F5D-BE5A-4063-87A1-C9767075909D}"/>
          </ac:picMkLst>
        </pc:picChg>
        <pc:picChg chg="del">
          <ac:chgData name=" " userId="1b29c890-eac1-4e71-9405-787b0537efbb" providerId="ADAL" clId="{7AD3BEE2-6186-49F3-8E15-2BFADDB3DA3E}" dt="2019-03-06T00:19:37.039" v="471" actId="478"/>
          <ac:picMkLst>
            <pc:docMk/>
            <pc:sldMk cId="368061962" sldId="312"/>
            <ac:picMk id="1026" creationId="{BB11ED09-A4AA-4A53-9AB3-40A7F3BAE4A5}"/>
          </ac:picMkLst>
        </pc:picChg>
        <pc:cxnChg chg="add mod">
          <ac:chgData name=" " userId="1b29c890-eac1-4e71-9405-787b0537efbb" providerId="ADAL" clId="{7AD3BEE2-6186-49F3-8E15-2BFADDB3DA3E}" dt="2019-03-06T02:05:52.615" v="633" actId="164"/>
          <ac:cxnSpMkLst>
            <pc:docMk/>
            <pc:sldMk cId="368061962" sldId="312"/>
            <ac:cxnSpMk id="9" creationId="{1E9702ED-4275-4984-B401-D7AED2469352}"/>
          </ac:cxnSpMkLst>
        </pc:cxnChg>
      </pc:sldChg>
      <pc:sldChg chg="addSp delSp modSp add">
        <pc:chgData name=" " userId="1b29c890-eac1-4e71-9405-787b0537efbb" providerId="ADAL" clId="{7AD3BEE2-6186-49F3-8E15-2BFADDB3DA3E}" dt="2019-03-06T02:18:16.160" v="1096"/>
        <pc:sldMkLst>
          <pc:docMk/>
          <pc:sldMk cId="4019384292" sldId="313"/>
        </pc:sldMkLst>
        <pc:spChg chg="add mod">
          <ac:chgData name=" " userId="1b29c890-eac1-4e71-9405-787b0537efbb" providerId="ADAL" clId="{7AD3BEE2-6186-49F3-8E15-2BFADDB3DA3E}" dt="2019-03-06T02:09:45.173" v="721" actId="164"/>
          <ac:spMkLst>
            <pc:docMk/>
            <pc:sldMk cId="4019384292" sldId="313"/>
            <ac:spMk id="3" creationId="{FE186E55-6C6E-4354-A106-A7C3723038DB}"/>
          </ac:spMkLst>
        </pc:spChg>
        <pc:spChg chg="del">
          <ac:chgData name=" " userId="1b29c890-eac1-4e71-9405-787b0537efbb" providerId="ADAL" clId="{7AD3BEE2-6186-49F3-8E15-2BFADDB3DA3E}" dt="2019-03-06T02:08:57.983" v="697" actId="478"/>
          <ac:spMkLst>
            <pc:docMk/>
            <pc:sldMk cId="4019384292" sldId="313"/>
            <ac:spMk id="13" creationId="{58BDD45D-3F8B-4FF2-9989-02365CD15B1A}"/>
          </ac:spMkLst>
        </pc:spChg>
        <pc:spChg chg="add del mod">
          <ac:chgData name=" " userId="1b29c890-eac1-4e71-9405-787b0537efbb" providerId="ADAL" clId="{7AD3BEE2-6186-49F3-8E15-2BFADDB3DA3E}" dt="2019-03-06T02:09:43.625" v="720" actId="478"/>
          <ac:spMkLst>
            <pc:docMk/>
            <pc:sldMk cId="4019384292" sldId="313"/>
            <ac:spMk id="14" creationId="{AC29D4DF-C681-46C9-845B-40B7CC7F3AA0}"/>
          </ac:spMkLst>
        </pc:spChg>
        <pc:spChg chg="add del mod">
          <ac:chgData name=" " userId="1b29c890-eac1-4e71-9405-787b0537efbb" providerId="ADAL" clId="{7AD3BEE2-6186-49F3-8E15-2BFADDB3DA3E}" dt="2019-03-06T02:09:43.625" v="720" actId="478"/>
          <ac:spMkLst>
            <pc:docMk/>
            <pc:sldMk cId="4019384292" sldId="313"/>
            <ac:spMk id="15" creationId="{EF18DC22-B82A-44A0-8275-63101CA099F4}"/>
          </ac:spMkLst>
        </pc:spChg>
        <pc:spChg chg="add mod">
          <ac:chgData name=" " userId="1b29c890-eac1-4e71-9405-787b0537efbb" providerId="ADAL" clId="{7AD3BEE2-6186-49F3-8E15-2BFADDB3DA3E}" dt="2019-03-06T02:09:45.173" v="721" actId="164"/>
          <ac:spMkLst>
            <pc:docMk/>
            <pc:sldMk cId="4019384292" sldId="313"/>
            <ac:spMk id="16" creationId="{F063A2C8-974B-4BBB-8069-BF256D8A1030}"/>
          </ac:spMkLst>
        </pc:spChg>
        <pc:spChg chg="add mod ord">
          <ac:chgData name=" " userId="1b29c890-eac1-4e71-9405-787b0537efbb" providerId="ADAL" clId="{7AD3BEE2-6186-49F3-8E15-2BFADDB3DA3E}" dt="2019-03-06T02:10:29.803" v="733" actId="164"/>
          <ac:spMkLst>
            <pc:docMk/>
            <pc:sldMk cId="4019384292" sldId="313"/>
            <ac:spMk id="17" creationId="{AD40C07D-C481-4F25-94CE-B56BF3F6C0D5}"/>
          </ac:spMkLst>
        </pc:spChg>
        <pc:spChg chg="add mod topLvl">
          <ac:chgData name=" " userId="1b29c890-eac1-4e71-9405-787b0537efbb" providerId="ADAL" clId="{7AD3BEE2-6186-49F3-8E15-2BFADDB3DA3E}" dt="2019-03-06T02:17:32.788" v="1085" actId="165"/>
          <ac:spMkLst>
            <pc:docMk/>
            <pc:sldMk cId="4019384292" sldId="313"/>
            <ac:spMk id="25" creationId="{17CE6C04-D339-45EE-9250-D765DEC01E2C}"/>
          </ac:spMkLst>
        </pc:spChg>
        <pc:spChg chg="add mod topLvl">
          <ac:chgData name=" " userId="1b29c890-eac1-4e71-9405-787b0537efbb" providerId="ADAL" clId="{7AD3BEE2-6186-49F3-8E15-2BFADDB3DA3E}" dt="2019-03-06T02:17:32.788" v="1085" actId="165"/>
          <ac:spMkLst>
            <pc:docMk/>
            <pc:sldMk cId="4019384292" sldId="313"/>
            <ac:spMk id="26" creationId="{A95B5610-6EB3-4F4A-9458-34D287B9F063}"/>
          </ac:spMkLst>
        </pc:spChg>
        <pc:spChg chg="add mod topLvl">
          <ac:chgData name=" " userId="1b29c890-eac1-4e71-9405-787b0537efbb" providerId="ADAL" clId="{7AD3BEE2-6186-49F3-8E15-2BFADDB3DA3E}" dt="2019-03-06T02:17:32.788" v="1085" actId="165"/>
          <ac:spMkLst>
            <pc:docMk/>
            <pc:sldMk cId="4019384292" sldId="313"/>
            <ac:spMk id="27" creationId="{A420ED4F-97AD-45F7-BB07-EA9A1516CF93}"/>
          </ac:spMkLst>
        </pc:spChg>
        <pc:spChg chg="add mod topLvl">
          <ac:chgData name=" " userId="1b29c890-eac1-4e71-9405-787b0537efbb" providerId="ADAL" clId="{7AD3BEE2-6186-49F3-8E15-2BFADDB3DA3E}" dt="2019-03-06T02:17:32.788" v="1085" actId="165"/>
          <ac:spMkLst>
            <pc:docMk/>
            <pc:sldMk cId="4019384292" sldId="313"/>
            <ac:spMk id="28" creationId="{11B97577-381A-4723-A328-81BC6E33B440}"/>
          </ac:spMkLst>
        </pc:spChg>
        <pc:spChg chg="add mod topLvl">
          <ac:chgData name=" " userId="1b29c890-eac1-4e71-9405-787b0537efbb" providerId="ADAL" clId="{7AD3BEE2-6186-49F3-8E15-2BFADDB3DA3E}" dt="2019-03-06T02:17:32.788" v="1085" actId="165"/>
          <ac:spMkLst>
            <pc:docMk/>
            <pc:sldMk cId="4019384292" sldId="313"/>
            <ac:spMk id="30" creationId="{A0FA8889-B695-435A-BD8C-51CE5C04FA63}"/>
          </ac:spMkLst>
        </pc:spChg>
        <pc:spChg chg="add mod topLvl">
          <ac:chgData name=" " userId="1b29c890-eac1-4e71-9405-787b0537efbb" providerId="ADAL" clId="{7AD3BEE2-6186-49F3-8E15-2BFADDB3DA3E}" dt="2019-03-06T02:17:32.788" v="1085" actId="165"/>
          <ac:spMkLst>
            <pc:docMk/>
            <pc:sldMk cId="4019384292" sldId="313"/>
            <ac:spMk id="31" creationId="{13093102-D076-45E1-957D-8D23701E4DDB}"/>
          </ac:spMkLst>
        </pc:spChg>
        <pc:spChg chg="mod">
          <ac:chgData name=" " userId="1b29c890-eac1-4e71-9405-787b0537efbb" providerId="ADAL" clId="{7AD3BEE2-6186-49F3-8E15-2BFADDB3DA3E}" dt="2019-03-06T02:13:34.621" v="959" actId="255"/>
          <ac:spMkLst>
            <pc:docMk/>
            <pc:sldMk cId="4019384292" sldId="313"/>
            <ac:spMk id="34" creationId="{4090506D-89CF-45DD-B22B-9C4DC3BA7AE6}"/>
          </ac:spMkLst>
        </pc:spChg>
        <pc:grpChg chg="add mod">
          <ac:chgData name=" " userId="1b29c890-eac1-4e71-9405-787b0537efbb" providerId="ADAL" clId="{7AD3BEE2-6186-49F3-8E15-2BFADDB3DA3E}" dt="2019-03-06T02:17:09.178" v="1083" actId="12789"/>
          <ac:grpSpMkLst>
            <pc:docMk/>
            <pc:sldMk cId="4019384292" sldId="313"/>
            <ac:grpSpMk id="8" creationId="{780C686D-9E1C-4AC2-86CE-A4E1410E71D6}"/>
          </ac:grpSpMkLst>
        </pc:grpChg>
        <pc:grpChg chg="del">
          <ac:chgData name=" " userId="1b29c890-eac1-4e71-9405-787b0537efbb" providerId="ADAL" clId="{7AD3BEE2-6186-49F3-8E15-2BFADDB3DA3E}" dt="2019-03-06T02:08:57.983" v="697" actId="478"/>
          <ac:grpSpMkLst>
            <pc:docMk/>
            <pc:sldMk cId="4019384292" sldId="313"/>
            <ac:grpSpMk id="12" creationId="{79E21506-96B9-4BA8-A3D5-201BF01F0AB8}"/>
          </ac:grpSpMkLst>
        </pc:grpChg>
        <pc:grpChg chg="add mod">
          <ac:chgData name=" " userId="1b29c890-eac1-4e71-9405-787b0537efbb" providerId="ADAL" clId="{7AD3BEE2-6186-49F3-8E15-2BFADDB3DA3E}" dt="2019-03-06T02:17:09.178" v="1083" actId="12789"/>
          <ac:grpSpMkLst>
            <pc:docMk/>
            <pc:sldMk cId="4019384292" sldId="313"/>
            <ac:grpSpMk id="18" creationId="{8C272013-F3FD-4862-91F9-2109C182B474}"/>
          </ac:grpSpMkLst>
        </pc:grpChg>
        <pc:grpChg chg="add mod">
          <ac:chgData name=" " userId="1b29c890-eac1-4e71-9405-787b0537efbb" providerId="ADAL" clId="{7AD3BEE2-6186-49F3-8E15-2BFADDB3DA3E}" dt="2019-03-06T02:17:09.178" v="1083" actId="12789"/>
          <ac:grpSpMkLst>
            <pc:docMk/>
            <pc:sldMk cId="4019384292" sldId="313"/>
            <ac:grpSpMk id="21" creationId="{58C1D958-9BDE-4187-A0A8-D952F12A2ED7}"/>
          </ac:grpSpMkLst>
        </pc:grpChg>
        <pc:grpChg chg="add mod topLvl">
          <ac:chgData name=" " userId="1b29c890-eac1-4e71-9405-787b0537efbb" providerId="ADAL" clId="{7AD3BEE2-6186-49F3-8E15-2BFADDB3DA3E}" dt="2019-03-06T02:17:30.653" v="1084" actId="165"/>
          <ac:grpSpMkLst>
            <pc:docMk/>
            <pc:sldMk cId="4019384292" sldId="313"/>
            <ac:grpSpMk id="24" creationId="{4B1418B2-2CF3-4C40-9434-D032E7041F45}"/>
          </ac:grpSpMkLst>
        </pc:grpChg>
        <pc:grpChg chg="add mod topLvl">
          <ac:chgData name=" " userId="1b29c890-eac1-4e71-9405-787b0537efbb" providerId="ADAL" clId="{7AD3BEE2-6186-49F3-8E15-2BFADDB3DA3E}" dt="2019-03-06T02:17:32.788" v="1085" actId="165"/>
          <ac:grpSpMkLst>
            <pc:docMk/>
            <pc:sldMk cId="4019384292" sldId="313"/>
            <ac:grpSpMk id="32" creationId="{0B572AF2-2BAC-4739-BB93-62D77D51346B}"/>
          </ac:grpSpMkLst>
        </pc:grpChg>
        <pc:grpChg chg="add del">
          <ac:chgData name=" " userId="1b29c890-eac1-4e71-9405-787b0537efbb" providerId="ADAL" clId="{7AD3BEE2-6186-49F3-8E15-2BFADDB3DA3E}" dt="2019-03-06T02:13:40.641" v="962"/>
          <ac:grpSpMkLst>
            <pc:docMk/>
            <pc:sldMk cId="4019384292" sldId="313"/>
            <ac:grpSpMk id="35" creationId="{F5314258-8A4F-4F3C-B76E-4F50B400BD76}"/>
          </ac:grpSpMkLst>
        </pc:grpChg>
        <pc:grpChg chg="add mod topLvl">
          <ac:chgData name=" " userId="1b29c890-eac1-4e71-9405-787b0537efbb" providerId="ADAL" clId="{7AD3BEE2-6186-49F3-8E15-2BFADDB3DA3E}" dt="2019-03-06T02:17:32.788" v="1085" actId="165"/>
          <ac:grpSpMkLst>
            <pc:docMk/>
            <pc:sldMk cId="4019384292" sldId="313"/>
            <ac:grpSpMk id="39" creationId="{ECBD539E-8E9E-44DA-A805-6127F4EE2CC7}"/>
          </ac:grpSpMkLst>
        </pc:grpChg>
        <pc:grpChg chg="add mod topLvl">
          <ac:chgData name=" " userId="1b29c890-eac1-4e71-9405-787b0537efbb" providerId="ADAL" clId="{7AD3BEE2-6186-49F3-8E15-2BFADDB3DA3E}" dt="2019-03-06T02:17:32.788" v="1085" actId="165"/>
          <ac:grpSpMkLst>
            <pc:docMk/>
            <pc:sldMk cId="4019384292" sldId="313"/>
            <ac:grpSpMk id="42" creationId="{CA5DB440-3943-4830-9BE9-8B19A2565141}"/>
          </ac:grpSpMkLst>
        </pc:grpChg>
        <pc:grpChg chg="add mod">
          <ac:chgData name=" " userId="1b29c890-eac1-4e71-9405-787b0537efbb" providerId="ADAL" clId="{7AD3BEE2-6186-49F3-8E15-2BFADDB3DA3E}" dt="2019-03-06T02:14:05.313" v="972" actId="571"/>
          <ac:grpSpMkLst>
            <pc:docMk/>
            <pc:sldMk cId="4019384292" sldId="313"/>
            <ac:grpSpMk id="45" creationId="{9E772679-9772-44CE-8FB7-A9F9097512DE}"/>
          </ac:grpSpMkLst>
        </pc:grpChg>
        <pc:grpChg chg="add mod">
          <ac:chgData name=" " userId="1b29c890-eac1-4e71-9405-787b0537efbb" providerId="ADAL" clId="{7AD3BEE2-6186-49F3-8E15-2BFADDB3DA3E}" dt="2019-03-06T02:14:05.313" v="972" actId="571"/>
          <ac:grpSpMkLst>
            <pc:docMk/>
            <pc:sldMk cId="4019384292" sldId="313"/>
            <ac:grpSpMk id="48" creationId="{A7B4E393-EF27-47C7-AA35-2D56026204C8}"/>
          </ac:grpSpMkLst>
        </pc:grpChg>
        <pc:grpChg chg="add mod">
          <ac:chgData name=" " userId="1b29c890-eac1-4e71-9405-787b0537efbb" providerId="ADAL" clId="{7AD3BEE2-6186-49F3-8E15-2BFADDB3DA3E}" dt="2019-03-06T02:14:05.313" v="972" actId="571"/>
          <ac:grpSpMkLst>
            <pc:docMk/>
            <pc:sldMk cId="4019384292" sldId="313"/>
            <ac:grpSpMk id="51" creationId="{C4962850-8100-4128-A1F1-3D85043DE17B}"/>
          </ac:grpSpMkLst>
        </pc:grpChg>
        <pc:grpChg chg="add del mod topLvl">
          <ac:chgData name=" " userId="1b29c890-eac1-4e71-9405-787b0537efbb" providerId="ADAL" clId="{7AD3BEE2-6186-49F3-8E15-2BFADDB3DA3E}" dt="2019-03-06T02:17:32.788" v="1085" actId="165"/>
          <ac:grpSpMkLst>
            <pc:docMk/>
            <pc:sldMk cId="4019384292" sldId="313"/>
            <ac:grpSpMk id="56" creationId="{713318D2-6E20-4E88-A3E4-F6C2610672DF}"/>
          </ac:grpSpMkLst>
        </pc:grpChg>
        <pc:grpChg chg="add del mod">
          <ac:chgData name=" " userId="1b29c890-eac1-4e71-9405-787b0537efbb" providerId="ADAL" clId="{7AD3BEE2-6186-49F3-8E15-2BFADDB3DA3E}" dt="2019-03-06T02:17:30.653" v="1084" actId="165"/>
          <ac:grpSpMkLst>
            <pc:docMk/>
            <pc:sldMk cId="4019384292" sldId="313"/>
            <ac:grpSpMk id="57" creationId="{1703D0B4-1C5D-4EE0-B20D-1FC85363BC53}"/>
          </ac:grpSpMkLst>
        </pc:grpChg>
        <pc:picChg chg="add mod topLvl">
          <ac:chgData name=" " userId="1b29c890-eac1-4e71-9405-787b0537efbb" providerId="ADAL" clId="{7AD3BEE2-6186-49F3-8E15-2BFADDB3DA3E}" dt="2019-03-06T02:17:53.923" v="1092" actId="1076"/>
          <ac:picMkLst>
            <pc:docMk/>
            <pc:sldMk cId="4019384292" sldId="313"/>
            <ac:picMk id="29" creationId="{C4F9E1F6-2941-4D46-A13A-E8790AE3B598}"/>
          </ac:picMkLst>
        </pc:picChg>
        <pc:picChg chg="add del mod">
          <ac:chgData name=" " userId="1b29c890-eac1-4e71-9405-787b0537efbb" providerId="ADAL" clId="{7AD3BEE2-6186-49F3-8E15-2BFADDB3DA3E}" dt="2019-03-06T02:13:43.938" v="966" actId="478"/>
          <ac:picMkLst>
            <pc:docMk/>
            <pc:sldMk cId="4019384292" sldId="313"/>
            <ac:picMk id="38" creationId="{F58EED88-5B6B-4949-B193-DC70C2AEC08A}"/>
          </ac:picMkLst>
        </pc:picChg>
        <pc:picChg chg="add mod topLvl">
          <ac:chgData name=" " userId="1b29c890-eac1-4e71-9405-787b0537efbb" providerId="ADAL" clId="{7AD3BEE2-6186-49F3-8E15-2BFADDB3DA3E}" dt="2019-03-06T02:17:50.320" v="1090" actId="1076"/>
          <ac:picMkLst>
            <pc:docMk/>
            <pc:sldMk cId="4019384292" sldId="313"/>
            <ac:picMk id="54" creationId="{D2F9BF53-F950-449D-990B-4DC7996776EA}"/>
          </ac:picMkLst>
        </pc:picChg>
        <pc:picChg chg="add mod topLvl">
          <ac:chgData name=" " userId="1b29c890-eac1-4e71-9405-787b0537efbb" providerId="ADAL" clId="{7AD3BEE2-6186-49F3-8E15-2BFADDB3DA3E}" dt="2019-03-06T02:17:45.953" v="1088" actId="1076"/>
          <ac:picMkLst>
            <pc:docMk/>
            <pc:sldMk cId="4019384292" sldId="313"/>
            <ac:picMk id="55" creationId="{726204F0-FC4D-4D21-B277-B22086C3B01E}"/>
          </ac:picMkLst>
        </pc:picChg>
        <pc:picChg chg="add del">
          <ac:chgData name=" " userId="1b29c890-eac1-4e71-9405-787b0537efbb" providerId="ADAL" clId="{7AD3BEE2-6186-49F3-8E15-2BFADDB3DA3E}" dt="2019-03-06T02:18:16.160" v="1096"/>
          <ac:picMkLst>
            <pc:docMk/>
            <pc:sldMk cId="4019384292" sldId="313"/>
            <ac:picMk id="60" creationId="{69B661DE-F6FA-41FE-93DE-795D4D472D1B}"/>
          </ac:picMkLst>
        </pc:picChg>
        <pc:cxnChg chg="mod">
          <ac:chgData name=" " userId="1b29c890-eac1-4e71-9405-787b0537efbb" providerId="ADAL" clId="{7AD3BEE2-6186-49F3-8E15-2BFADDB3DA3E}" dt="2019-03-06T02:08:57.983" v="697" actId="478"/>
          <ac:cxnSpMkLst>
            <pc:docMk/>
            <pc:sldMk cId="4019384292" sldId="313"/>
            <ac:cxnSpMk id="9" creationId="{1E9702ED-4275-4984-B401-D7AED2469352}"/>
          </ac:cxnSpMkLst>
        </pc:cxnChg>
        <pc:cxnChg chg="add del mod">
          <ac:chgData name=" " userId="1b29c890-eac1-4e71-9405-787b0537efbb" providerId="ADAL" clId="{7AD3BEE2-6186-49F3-8E15-2BFADDB3DA3E}" dt="2019-03-06T02:18:08.586" v="1094" actId="478"/>
          <ac:cxnSpMkLst>
            <pc:docMk/>
            <pc:sldMk cId="4019384292" sldId="313"/>
            <ac:cxnSpMk id="59" creationId="{4A97B7A4-3618-450B-9F79-7274C2C7DFF8}"/>
          </ac:cxnSpMkLst>
        </pc:cxnChg>
      </pc:sldChg>
      <pc:sldChg chg="addSp delSp modSp add">
        <pc:chgData name=" " userId="1b29c890-eac1-4e71-9405-787b0537efbb" providerId="ADAL" clId="{7AD3BEE2-6186-49F3-8E15-2BFADDB3DA3E}" dt="2019-03-06T12:17:10.569" v="4840" actId="1076"/>
        <pc:sldMkLst>
          <pc:docMk/>
          <pc:sldMk cId="896326185" sldId="314"/>
        </pc:sldMkLst>
        <pc:spChg chg="del">
          <ac:chgData name=" " userId="1b29c890-eac1-4e71-9405-787b0537efbb" providerId="ADAL" clId="{7AD3BEE2-6186-49F3-8E15-2BFADDB3DA3E}" dt="2019-03-06T02:18:20.073" v="1098" actId="478"/>
          <ac:spMkLst>
            <pc:docMk/>
            <pc:sldMk cId="896326185" sldId="314"/>
            <ac:spMk id="13" creationId="{58BDD45D-3F8B-4FF2-9989-02365CD15B1A}"/>
          </ac:spMkLst>
        </pc:spChg>
        <pc:spChg chg="add">
          <ac:chgData name=" " userId="1b29c890-eac1-4e71-9405-787b0537efbb" providerId="ADAL" clId="{7AD3BEE2-6186-49F3-8E15-2BFADDB3DA3E}" dt="2019-03-06T02:18:40.823" v="1099"/>
          <ac:spMkLst>
            <pc:docMk/>
            <pc:sldMk cId="896326185" sldId="314"/>
            <ac:spMk id="25" creationId="{29E49709-1A77-49C5-BC9C-53BF660B360C}"/>
          </ac:spMkLst>
        </pc:spChg>
        <pc:spChg chg="add">
          <ac:chgData name=" " userId="1b29c890-eac1-4e71-9405-787b0537efbb" providerId="ADAL" clId="{7AD3BEE2-6186-49F3-8E15-2BFADDB3DA3E}" dt="2019-03-06T02:18:40.823" v="1099"/>
          <ac:spMkLst>
            <pc:docMk/>
            <pc:sldMk cId="896326185" sldId="314"/>
            <ac:spMk id="26" creationId="{162E8963-269F-4493-99DD-E581867BF09C}"/>
          </ac:spMkLst>
        </pc:spChg>
        <pc:spChg chg="add">
          <ac:chgData name=" " userId="1b29c890-eac1-4e71-9405-787b0537efbb" providerId="ADAL" clId="{7AD3BEE2-6186-49F3-8E15-2BFADDB3DA3E}" dt="2019-03-06T02:18:40.823" v="1099"/>
          <ac:spMkLst>
            <pc:docMk/>
            <pc:sldMk cId="896326185" sldId="314"/>
            <ac:spMk id="27" creationId="{AED3644F-D8A6-42AC-B29B-E737053831B7}"/>
          </ac:spMkLst>
        </pc:spChg>
        <pc:spChg chg="add mod">
          <ac:chgData name=" " userId="1b29c890-eac1-4e71-9405-787b0537efbb" providerId="ADAL" clId="{7AD3BEE2-6186-49F3-8E15-2BFADDB3DA3E}" dt="2019-03-06T02:19:15.163" v="1168" actId="20577"/>
          <ac:spMkLst>
            <pc:docMk/>
            <pc:sldMk cId="896326185" sldId="314"/>
            <ac:spMk id="28" creationId="{99A9B684-1B54-4FD3-8E3A-DC5DF91A6BF4}"/>
          </ac:spMkLst>
        </pc:spChg>
        <pc:spChg chg="add mod">
          <ac:chgData name=" " userId="1b29c890-eac1-4e71-9405-787b0537efbb" providerId="ADAL" clId="{7AD3BEE2-6186-49F3-8E15-2BFADDB3DA3E}" dt="2019-03-06T02:19:39.877" v="1247"/>
          <ac:spMkLst>
            <pc:docMk/>
            <pc:sldMk cId="896326185" sldId="314"/>
            <ac:spMk id="29" creationId="{26925397-BF59-422B-A1C8-17CB395043F6}"/>
          </ac:spMkLst>
        </pc:spChg>
        <pc:spChg chg="add mod">
          <ac:chgData name=" " userId="1b29c890-eac1-4e71-9405-787b0537efbb" providerId="ADAL" clId="{7AD3BEE2-6186-49F3-8E15-2BFADDB3DA3E}" dt="2019-03-06T02:29:14.032" v="1411" actId="20577"/>
          <ac:spMkLst>
            <pc:docMk/>
            <pc:sldMk cId="896326185" sldId="314"/>
            <ac:spMk id="30" creationId="{332929A4-1B9E-4DB5-AC70-9C8A6A25057C}"/>
          </ac:spMkLst>
        </pc:spChg>
        <pc:spChg chg="mod">
          <ac:chgData name=" " userId="1b29c890-eac1-4e71-9405-787b0537efbb" providerId="ADAL" clId="{7AD3BEE2-6186-49F3-8E15-2BFADDB3DA3E}" dt="2019-03-06T02:27:01.972" v="1309" actId="1076"/>
          <ac:spMkLst>
            <pc:docMk/>
            <pc:sldMk cId="896326185" sldId="314"/>
            <ac:spMk id="33" creationId="{8567B6BD-93A8-4897-8829-246F609127A3}"/>
          </ac:spMkLst>
        </pc:spChg>
        <pc:spChg chg="add mod">
          <ac:chgData name=" " userId="1b29c890-eac1-4e71-9405-787b0537efbb" providerId="ADAL" clId="{7AD3BEE2-6186-49F3-8E15-2BFADDB3DA3E}" dt="2019-03-06T02:27:47.648" v="1362" actId="164"/>
          <ac:spMkLst>
            <pc:docMk/>
            <pc:sldMk cId="896326185" sldId="314"/>
            <ac:spMk id="42" creationId="{AD205EF4-DFDB-44B9-959F-8A05C9BEAA4B}"/>
          </ac:spMkLst>
        </pc:spChg>
        <pc:spChg chg="add mod">
          <ac:chgData name=" " userId="1b29c890-eac1-4e71-9405-787b0537efbb" providerId="ADAL" clId="{7AD3BEE2-6186-49F3-8E15-2BFADDB3DA3E}" dt="2019-03-06T02:28:57.153" v="1388" actId="164"/>
          <ac:spMkLst>
            <pc:docMk/>
            <pc:sldMk cId="896326185" sldId="314"/>
            <ac:spMk id="43" creationId="{FA4D925A-0DD2-4EB5-A14F-533E1DA8BE3A}"/>
          </ac:spMkLst>
        </pc:spChg>
        <pc:spChg chg="mod">
          <ac:chgData name=" " userId="1b29c890-eac1-4e71-9405-787b0537efbb" providerId="ADAL" clId="{7AD3BEE2-6186-49F3-8E15-2BFADDB3DA3E}" dt="2019-03-06T02:28:34.088" v="1381" actId="20577"/>
          <ac:spMkLst>
            <pc:docMk/>
            <pc:sldMk cId="896326185" sldId="314"/>
            <ac:spMk id="53" creationId="{38E41D3B-8F23-4544-80E2-BF0F26849311}"/>
          </ac:spMkLst>
        </pc:spChg>
        <pc:spChg chg="add mod">
          <ac:chgData name=" " userId="1b29c890-eac1-4e71-9405-787b0537efbb" providerId="ADAL" clId="{7AD3BEE2-6186-49F3-8E15-2BFADDB3DA3E}" dt="2019-03-06T12:17:10.569" v="4840" actId="1076"/>
          <ac:spMkLst>
            <pc:docMk/>
            <pc:sldMk cId="896326185" sldId="314"/>
            <ac:spMk id="70" creationId="{4ECAC0C7-B7F6-4873-ADED-0FCA143FF3E7}"/>
          </ac:spMkLst>
        </pc:spChg>
        <pc:grpChg chg="del">
          <ac:chgData name=" " userId="1b29c890-eac1-4e71-9405-787b0537efbb" providerId="ADAL" clId="{7AD3BEE2-6186-49F3-8E15-2BFADDB3DA3E}" dt="2019-03-06T02:18:20.073" v="1098" actId="478"/>
          <ac:grpSpMkLst>
            <pc:docMk/>
            <pc:sldMk cId="896326185" sldId="314"/>
            <ac:grpSpMk id="12" creationId="{79E21506-96B9-4BA8-A3D5-201BF01F0AB8}"/>
          </ac:grpSpMkLst>
        </pc:grpChg>
        <pc:grpChg chg="add">
          <ac:chgData name=" " userId="1b29c890-eac1-4e71-9405-787b0537efbb" providerId="ADAL" clId="{7AD3BEE2-6186-49F3-8E15-2BFADDB3DA3E}" dt="2019-03-06T02:18:40.823" v="1099"/>
          <ac:grpSpMkLst>
            <pc:docMk/>
            <pc:sldMk cId="896326185" sldId="314"/>
            <ac:grpSpMk id="14" creationId="{D6CABEE8-2F4E-46F5-93FB-1898F77F5A66}"/>
          </ac:grpSpMkLst>
        </pc:grpChg>
        <pc:grpChg chg="add mod">
          <ac:chgData name=" " userId="1b29c890-eac1-4e71-9405-787b0537efbb" providerId="ADAL" clId="{7AD3BEE2-6186-49F3-8E15-2BFADDB3DA3E}" dt="2019-03-06T02:27:03.722" v="1310" actId="1076"/>
          <ac:grpSpMkLst>
            <pc:docMk/>
            <pc:sldMk cId="896326185" sldId="314"/>
            <ac:grpSpMk id="31" creationId="{E8E38273-120E-4E4F-A22F-B9B1C2487D2C}"/>
          </ac:grpSpMkLst>
        </pc:grpChg>
        <pc:grpChg chg="add mod">
          <ac:chgData name=" " userId="1b29c890-eac1-4e71-9405-787b0537efbb" providerId="ADAL" clId="{7AD3BEE2-6186-49F3-8E15-2BFADDB3DA3E}" dt="2019-03-06T02:28:17.957" v="1373" actId="1037"/>
          <ac:grpSpMkLst>
            <pc:docMk/>
            <pc:sldMk cId="896326185" sldId="314"/>
            <ac:grpSpMk id="36" creationId="{EA621F2C-7AA9-495A-A973-B5129556FB12}"/>
          </ac:grpSpMkLst>
        </pc:grpChg>
        <pc:grpChg chg="add mod">
          <ac:chgData name=" " userId="1b29c890-eac1-4e71-9405-787b0537efbb" providerId="ADAL" clId="{7AD3BEE2-6186-49F3-8E15-2BFADDB3DA3E}" dt="2019-03-06T02:26:25.299" v="1297" actId="571"/>
          <ac:grpSpMkLst>
            <pc:docMk/>
            <pc:sldMk cId="896326185" sldId="314"/>
            <ac:grpSpMk id="37" creationId="{146205A0-9FE4-492F-BCEC-C86198006B26}"/>
          </ac:grpSpMkLst>
        </pc:grpChg>
        <pc:grpChg chg="add mod">
          <ac:chgData name=" " userId="1b29c890-eac1-4e71-9405-787b0537efbb" providerId="ADAL" clId="{7AD3BEE2-6186-49F3-8E15-2BFADDB3DA3E}" dt="2019-03-06T02:29:26.032" v="1413" actId="1076"/>
          <ac:grpSpMkLst>
            <pc:docMk/>
            <pc:sldMk cId="896326185" sldId="314"/>
            <ac:grpSpMk id="44" creationId="{5AAE4FCA-35C5-49FB-8D66-C497606D49EC}"/>
          </ac:grpSpMkLst>
        </pc:grpChg>
        <pc:grpChg chg="add mod">
          <ac:chgData name=" " userId="1b29c890-eac1-4e71-9405-787b0537efbb" providerId="ADAL" clId="{7AD3BEE2-6186-49F3-8E15-2BFADDB3DA3E}" dt="2019-03-06T02:28:40.661" v="1382" actId="408"/>
          <ac:grpSpMkLst>
            <pc:docMk/>
            <pc:sldMk cId="896326185" sldId="314"/>
            <ac:grpSpMk id="45" creationId="{BE6E6E0D-EACA-48EB-81D6-F2F56E1CA8D7}"/>
          </ac:grpSpMkLst>
        </pc:grpChg>
        <pc:grpChg chg="add mod">
          <ac:chgData name=" " userId="1b29c890-eac1-4e71-9405-787b0537efbb" providerId="ADAL" clId="{7AD3BEE2-6186-49F3-8E15-2BFADDB3DA3E}" dt="2019-03-06T02:28:40.661" v="1382" actId="408"/>
          <ac:grpSpMkLst>
            <pc:docMk/>
            <pc:sldMk cId="896326185" sldId="314"/>
            <ac:grpSpMk id="48" creationId="{4409652D-D723-43D5-8A75-11129A33EDED}"/>
          </ac:grpSpMkLst>
        </pc:grpChg>
        <pc:grpChg chg="add mod">
          <ac:chgData name=" " userId="1b29c890-eac1-4e71-9405-787b0537efbb" providerId="ADAL" clId="{7AD3BEE2-6186-49F3-8E15-2BFADDB3DA3E}" dt="2019-03-06T02:28:40.661" v="1382" actId="408"/>
          <ac:grpSpMkLst>
            <pc:docMk/>
            <pc:sldMk cId="896326185" sldId="314"/>
            <ac:grpSpMk id="51" creationId="{0B76ED4E-A1BE-43FD-ABB9-B35E6B34C0A0}"/>
          </ac:grpSpMkLst>
        </pc:grpChg>
        <pc:grpChg chg="add mod">
          <ac:chgData name=" " userId="1b29c890-eac1-4e71-9405-787b0537efbb" providerId="ADAL" clId="{7AD3BEE2-6186-49F3-8E15-2BFADDB3DA3E}" dt="2019-03-06T02:28:17.120" v="1369" actId="571"/>
          <ac:grpSpMkLst>
            <pc:docMk/>
            <pc:sldMk cId="896326185" sldId="314"/>
            <ac:grpSpMk id="54" creationId="{E5096F60-EBDE-4125-BF7F-9FBC25E9C619}"/>
          </ac:grpSpMkLst>
        </pc:grpChg>
        <pc:grpChg chg="add mod">
          <ac:chgData name=" " userId="1b29c890-eac1-4e71-9405-787b0537efbb" providerId="ADAL" clId="{7AD3BEE2-6186-49F3-8E15-2BFADDB3DA3E}" dt="2019-03-06T02:28:17.120" v="1369" actId="571"/>
          <ac:grpSpMkLst>
            <pc:docMk/>
            <pc:sldMk cId="896326185" sldId="314"/>
            <ac:grpSpMk id="57" creationId="{FB00A8C1-A947-44FA-B75D-02294F8F642A}"/>
          </ac:grpSpMkLst>
        </pc:grpChg>
        <pc:grpChg chg="add del mod">
          <ac:chgData name=" " userId="1b29c890-eac1-4e71-9405-787b0537efbb" providerId="ADAL" clId="{7AD3BEE2-6186-49F3-8E15-2BFADDB3DA3E}" dt="2019-03-06T02:29:16.025" v="1412" actId="478"/>
          <ac:grpSpMkLst>
            <pc:docMk/>
            <pc:sldMk cId="896326185" sldId="314"/>
            <ac:grpSpMk id="60" creationId="{08D5C483-CC99-4FD9-BBC0-F8ABEF8976CF}"/>
          </ac:grpSpMkLst>
        </pc:grpChg>
        <pc:grpChg chg="add mod">
          <ac:chgData name=" " userId="1b29c890-eac1-4e71-9405-787b0537efbb" providerId="ADAL" clId="{7AD3BEE2-6186-49F3-8E15-2BFADDB3DA3E}" dt="2019-03-06T02:28:50.262" v="1384" actId="1076"/>
          <ac:grpSpMkLst>
            <pc:docMk/>
            <pc:sldMk cId="896326185" sldId="314"/>
            <ac:grpSpMk id="63" creationId="{31A962D4-C47C-4BA8-ACB1-5290D893443F}"/>
          </ac:grpSpMkLst>
        </pc:grpChg>
        <pc:grpChg chg="add mod">
          <ac:chgData name=" " userId="1b29c890-eac1-4e71-9405-787b0537efbb" providerId="ADAL" clId="{7AD3BEE2-6186-49F3-8E15-2BFADDB3DA3E}" dt="2019-03-06T02:28:50.262" v="1384" actId="1076"/>
          <ac:grpSpMkLst>
            <pc:docMk/>
            <pc:sldMk cId="896326185" sldId="314"/>
            <ac:grpSpMk id="66" creationId="{72B9F40D-46DB-4CFF-B302-A5B1F3122406}"/>
          </ac:grpSpMkLst>
        </pc:grpChg>
        <pc:picChg chg="add mod">
          <ac:chgData name=" " userId="1b29c890-eac1-4e71-9405-787b0537efbb" providerId="ADAL" clId="{7AD3BEE2-6186-49F3-8E15-2BFADDB3DA3E}" dt="2019-03-06T02:27:47.648" v="1362" actId="164"/>
          <ac:picMkLst>
            <pc:docMk/>
            <pc:sldMk cId="896326185" sldId="314"/>
            <ac:picMk id="8" creationId="{E0088E84-9925-4A56-99C7-548A900C277B}"/>
          </ac:picMkLst>
        </pc:picChg>
        <pc:picChg chg="mod">
          <ac:chgData name=" " userId="1b29c890-eac1-4e71-9405-787b0537efbb" providerId="ADAL" clId="{7AD3BEE2-6186-49F3-8E15-2BFADDB3DA3E}" dt="2019-03-06T02:26:57.798" v="1308" actId="14100"/>
          <ac:picMkLst>
            <pc:docMk/>
            <pc:sldMk cId="896326185" sldId="314"/>
            <ac:picMk id="32" creationId="{E1BD464E-29ED-42F5-B7BE-DE4162EF98AC}"/>
          </ac:picMkLst>
        </pc:picChg>
        <pc:picChg chg="add mod">
          <ac:chgData name=" " userId="1b29c890-eac1-4e71-9405-787b0537efbb" providerId="ADAL" clId="{7AD3BEE2-6186-49F3-8E15-2BFADDB3DA3E}" dt="2019-03-06T02:28:57.153" v="1388" actId="164"/>
          <ac:picMkLst>
            <pc:docMk/>
            <pc:sldMk cId="896326185" sldId="314"/>
            <ac:picMk id="35" creationId="{8F7C1C5A-4DB3-4D01-B7A9-25BBE6327905}"/>
          </ac:picMkLst>
        </pc:picChg>
        <pc:picChg chg="add mod">
          <ac:chgData name=" " userId="1b29c890-eac1-4e71-9405-787b0537efbb" providerId="ADAL" clId="{7AD3BEE2-6186-49F3-8E15-2BFADDB3DA3E}" dt="2019-03-06T02:26:25.299" v="1297" actId="571"/>
          <ac:picMkLst>
            <pc:docMk/>
            <pc:sldMk cId="896326185" sldId="314"/>
            <ac:picMk id="40" creationId="{818E326E-894C-4C51-8CFF-E9A5A159BF5C}"/>
          </ac:picMkLst>
        </pc:picChg>
        <pc:picChg chg="add mod">
          <ac:chgData name=" " userId="1b29c890-eac1-4e71-9405-787b0537efbb" providerId="ADAL" clId="{7AD3BEE2-6186-49F3-8E15-2BFADDB3DA3E}" dt="2019-03-06T02:26:25.299" v="1297" actId="571"/>
          <ac:picMkLst>
            <pc:docMk/>
            <pc:sldMk cId="896326185" sldId="314"/>
            <ac:picMk id="41" creationId="{B0ACF67C-4E6C-4807-AEE6-FF123E54F8C2}"/>
          </ac:picMkLst>
        </pc:picChg>
        <pc:cxnChg chg="mod">
          <ac:chgData name=" " userId="1b29c890-eac1-4e71-9405-787b0537efbb" providerId="ADAL" clId="{7AD3BEE2-6186-49F3-8E15-2BFADDB3DA3E}" dt="2019-03-06T02:18:20.073" v="1098" actId="478"/>
          <ac:cxnSpMkLst>
            <pc:docMk/>
            <pc:sldMk cId="896326185" sldId="314"/>
            <ac:cxnSpMk id="9" creationId="{1E9702ED-4275-4984-B401-D7AED2469352}"/>
          </ac:cxnSpMkLst>
        </pc:cxnChg>
      </pc:sldChg>
      <pc:sldChg chg="addSp delSp modSp add">
        <pc:chgData name=" " userId="1b29c890-eac1-4e71-9405-787b0537efbb" providerId="ADAL" clId="{7AD3BEE2-6186-49F3-8E15-2BFADDB3DA3E}" dt="2019-03-06T11:21:59.952" v="2433" actId="20577"/>
        <pc:sldMkLst>
          <pc:docMk/>
          <pc:sldMk cId="3046660191" sldId="315"/>
        </pc:sldMkLst>
        <pc:spChg chg="add del">
          <ac:chgData name=" " userId="1b29c890-eac1-4e71-9405-787b0537efbb" providerId="ADAL" clId="{7AD3BEE2-6186-49F3-8E15-2BFADDB3DA3E}" dt="2019-03-06T02:31:11.366" v="1417" actId="478"/>
          <ac:spMkLst>
            <pc:docMk/>
            <pc:sldMk cId="3046660191" sldId="315"/>
            <ac:spMk id="2" creationId="{AC161A14-A6E4-4885-805E-9BEF78BD0BA0}"/>
          </ac:spMkLst>
        </pc:spChg>
        <pc:spChg chg="add del">
          <ac:chgData name=" " userId="1b29c890-eac1-4e71-9405-787b0537efbb" providerId="ADAL" clId="{7AD3BEE2-6186-49F3-8E15-2BFADDB3DA3E}" dt="2019-03-06T02:31:15.324" v="1419"/>
          <ac:spMkLst>
            <pc:docMk/>
            <pc:sldMk cId="3046660191" sldId="315"/>
            <ac:spMk id="3" creationId="{BD4BCA53-6225-40E5-B665-F05C13A053A8}"/>
          </ac:spMkLst>
        </pc:spChg>
        <pc:spChg chg="del">
          <ac:chgData name=" " userId="1b29c890-eac1-4e71-9405-787b0537efbb" providerId="ADAL" clId="{7AD3BEE2-6186-49F3-8E15-2BFADDB3DA3E}" dt="2019-03-06T02:29:33.588" v="1415" actId="478"/>
          <ac:spMkLst>
            <pc:docMk/>
            <pc:sldMk cId="3046660191" sldId="315"/>
            <ac:spMk id="25" creationId="{29E49709-1A77-49C5-BC9C-53BF660B360C}"/>
          </ac:spMkLst>
        </pc:spChg>
        <pc:spChg chg="del">
          <ac:chgData name=" " userId="1b29c890-eac1-4e71-9405-787b0537efbb" providerId="ADAL" clId="{7AD3BEE2-6186-49F3-8E15-2BFADDB3DA3E}" dt="2019-03-06T02:29:33.588" v="1415" actId="478"/>
          <ac:spMkLst>
            <pc:docMk/>
            <pc:sldMk cId="3046660191" sldId="315"/>
            <ac:spMk id="26" creationId="{162E8963-269F-4493-99DD-E581867BF09C}"/>
          </ac:spMkLst>
        </pc:spChg>
        <pc:spChg chg="del">
          <ac:chgData name=" " userId="1b29c890-eac1-4e71-9405-787b0537efbb" providerId="ADAL" clId="{7AD3BEE2-6186-49F3-8E15-2BFADDB3DA3E}" dt="2019-03-06T02:29:33.588" v="1415" actId="478"/>
          <ac:spMkLst>
            <pc:docMk/>
            <pc:sldMk cId="3046660191" sldId="315"/>
            <ac:spMk id="27" creationId="{AED3644F-D8A6-42AC-B29B-E737053831B7}"/>
          </ac:spMkLst>
        </pc:spChg>
        <pc:spChg chg="del">
          <ac:chgData name=" " userId="1b29c890-eac1-4e71-9405-787b0537efbb" providerId="ADAL" clId="{7AD3BEE2-6186-49F3-8E15-2BFADDB3DA3E}" dt="2019-03-06T02:29:33.588" v="1415" actId="478"/>
          <ac:spMkLst>
            <pc:docMk/>
            <pc:sldMk cId="3046660191" sldId="315"/>
            <ac:spMk id="28" creationId="{99A9B684-1B54-4FD3-8E3A-DC5DF91A6BF4}"/>
          </ac:spMkLst>
        </pc:spChg>
        <pc:spChg chg="del">
          <ac:chgData name=" " userId="1b29c890-eac1-4e71-9405-787b0537efbb" providerId="ADAL" clId="{7AD3BEE2-6186-49F3-8E15-2BFADDB3DA3E}" dt="2019-03-06T02:29:33.588" v="1415" actId="478"/>
          <ac:spMkLst>
            <pc:docMk/>
            <pc:sldMk cId="3046660191" sldId="315"/>
            <ac:spMk id="29" creationId="{26925397-BF59-422B-A1C8-17CB395043F6}"/>
          </ac:spMkLst>
        </pc:spChg>
        <pc:spChg chg="del">
          <ac:chgData name=" " userId="1b29c890-eac1-4e71-9405-787b0537efbb" providerId="ADAL" clId="{7AD3BEE2-6186-49F3-8E15-2BFADDB3DA3E}" dt="2019-03-06T02:29:33.588" v="1415" actId="478"/>
          <ac:spMkLst>
            <pc:docMk/>
            <pc:sldMk cId="3046660191" sldId="315"/>
            <ac:spMk id="30" creationId="{332929A4-1B9E-4DB5-AC70-9C8A6A25057C}"/>
          </ac:spMkLst>
        </pc:spChg>
        <pc:spChg chg="add mod">
          <ac:chgData name=" " userId="1b29c890-eac1-4e71-9405-787b0537efbb" providerId="ADAL" clId="{7AD3BEE2-6186-49F3-8E15-2BFADDB3DA3E}" dt="2019-03-06T02:35:41.661" v="1479" actId="1076"/>
          <ac:spMkLst>
            <pc:docMk/>
            <pc:sldMk cId="3046660191" sldId="315"/>
            <ac:spMk id="54" creationId="{B6313AE4-AC52-4F46-BAC1-65DAD6094C84}"/>
          </ac:spMkLst>
        </pc:spChg>
        <pc:spChg chg="mod">
          <ac:chgData name=" " userId="1b29c890-eac1-4e71-9405-787b0537efbb" providerId="ADAL" clId="{7AD3BEE2-6186-49F3-8E15-2BFADDB3DA3E}" dt="2019-03-06T11:21:59.952" v="2433" actId="20577"/>
          <ac:spMkLst>
            <pc:docMk/>
            <pc:sldMk cId="3046660191" sldId="315"/>
            <ac:spMk id="4098" creationId="{DCD38996-A26C-470C-B8F2-2005B773E7B8}"/>
          </ac:spMkLst>
        </pc:spChg>
        <pc:grpChg chg="del">
          <ac:chgData name=" " userId="1b29c890-eac1-4e71-9405-787b0537efbb" providerId="ADAL" clId="{7AD3BEE2-6186-49F3-8E15-2BFADDB3DA3E}" dt="2019-03-06T02:29:33.588" v="1415" actId="478"/>
          <ac:grpSpMkLst>
            <pc:docMk/>
            <pc:sldMk cId="3046660191" sldId="315"/>
            <ac:grpSpMk id="14" creationId="{D6CABEE8-2F4E-46F5-93FB-1898F77F5A66}"/>
          </ac:grpSpMkLst>
        </pc:grpChg>
        <pc:grpChg chg="del">
          <ac:chgData name=" " userId="1b29c890-eac1-4e71-9405-787b0537efbb" providerId="ADAL" clId="{7AD3BEE2-6186-49F3-8E15-2BFADDB3DA3E}" dt="2019-03-06T02:29:33.588" v="1415" actId="478"/>
          <ac:grpSpMkLst>
            <pc:docMk/>
            <pc:sldMk cId="3046660191" sldId="315"/>
            <ac:grpSpMk id="31" creationId="{E8E38273-120E-4E4F-A22F-B9B1C2487D2C}"/>
          </ac:grpSpMkLst>
        </pc:grpChg>
        <pc:grpChg chg="del">
          <ac:chgData name=" " userId="1b29c890-eac1-4e71-9405-787b0537efbb" providerId="ADAL" clId="{7AD3BEE2-6186-49F3-8E15-2BFADDB3DA3E}" dt="2019-03-06T02:29:33.588" v="1415" actId="478"/>
          <ac:grpSpMkLst>
            <pc:docMk/>
            <pc:sldMk cId="3046660191" sldId="315"/>
            <ac:grpSpMk id="36" creationId="{EA621F2C-7AA9-495A-A973-B5129556FB12}"/>
          </ac:grpSpMkLst>
        </pc:grpChg>
        <pc:grpChg chg="del">
          <ac:chgData name=" " userId="1b29c890-eac1-4e71-9405-787b0537efbb" providerId="ADAL" clId="{7AD3BEE2-6186-49F3-8E15-2BFADDB3DA3E}" dt="2019-03-06T02:29:33.588" v="1415" actId="478"/>
          <ac:grpSpMkLst>
            <pc:docMk/>
            <pc:sldMk cId="3046660191" sldId="315"/>
            <ac:grpSpMk id="44" creationId="{5AAE4FCA-35C5-49FB-8D66-C497606D49EC}"/>
          </ac:grpSpMkLst>
        </pc:grpChg>
        <pc:grpChg chg="del">
          <ac:chgData name=" " userId="1b29c890-eac1-4e71-9405-787b0537efbb" providerId="ADAL" clId="{7AD3BEE2-6186-49F3-8E15-2BFADDB3DA3E}" dt="2019-03-06T02:29:33.588" v="1415" actId="478"/>
          <ac:grpSpMkLst>
            <pc:docMk/>
            <pc:sldMk cId="3046660191" sldId="315"/>
            <ac:grpSpMk id="45" creationId="{BE6E6E0D-EACA-48EB-81D6-F2F56E1CA8D7}"/>
          </ac:grpSpMkLst>
        </pc:grpChg>
        <pc:grpChg chg="del">
          <ac:chgData name=" " userId="1b29c890-eac1-4e71-9405-787b0537efbb" providerId="ADAL" clId="{7AD3BEE2-6186-49F3-8E15-2BFADDB3DA3E}" dt="2019-03-06T02:29:33.588" v="1415" actId="478"/>
          <ac:grpSpMkLst>
            <pc:docMk/>
            <pc:sldMk cId="3046660191" sldId="315"/>
            <ac:grpSpMk id="48" creationId="{4409652D-D723-43D5-8A75-11129A33EDED}"/>
          </ac:grpSpMkLst>
        </pc:grpChg>
        <pc:grpChg chg="del">
          <ac:chgData name=" " userId="1b29c890-eac1-4e71-9405-787b0537efbb" providerId="ADAL" clId="{7AD3BEE2-6186-49F3-8E15-2BFADDB3DA3E}" dt="2019-03-06T02:29:33.588" v="1415" actId="478"/>
          <ac:grpSpMkLst>
            <pc:docMk/>
            <pc:sldMk cId="3046660191" sldId="315"/>
            <ac:grpSpMk id="51" creationId="{0B76ED4E-A1BE-43FD-ABB9-B35E6B34C0A0}"/>
          </ac:grpSpMkLst>
        </pc:grpChg>
        <pc:grpChg chg="del">
          <ac:chgData name=" " userId="1b29c890-eac1-4e71-9405-787b0537efbb" providerId="ADAL" clId="{7AD3BEE2-6186-49F3-8E15-2BFADDB3DA3E}" dt="2019-03-06T02:29:33.588" v="1415" actId="478"/>
          <ac:grpSpMkLst>
            <pc:docMk/>
            <pc:sldMk cId="3046660191" sldId="315"/>
            <ac:grpSpMk id="63" creationId="{31A962D4-C47C-4BA8-ACB1-5290D893443F}"/>
          </ac:grpSpMkLst>
        </pc:grpChg>
        <pc:grpChg chg="del">
          <ac:chgData name=" " userId="1b29c890-eac1-4e71-9405-787b0537efbb" providerId="ADAL" clId="{7AD3BEE2-6186-49F3-8E15-2BFADDB3DA3E}" dt="2019-03-06T02:29:33.588" v="1415" actId="478"/>
          <ac:grpSpMkLst>
            <pc:docMk/>
            <pc:sldMk cId="3046660191" sldId="315"/>
            <ac:grpSpMk id="66" creationId="{72B9F40D-46DB-4CFF-B302-A5B1F3122406}"/>
          </ac:grpSpMkLst>
        </pc:grpChg>
        <pc:picChg chg="add mod">
          <ac:chgData name=" " userId="1b29c890-eac1-4e71-9405-787b0537efbb" providerId="ADAL" clId="{7AD3BEE2-6186-49F3-8E15-2BFADDB3DA3E}" dt="2019-03-06T02:31:52.806" v="1433" actId="1076"/>
          <ac:picMkLst>
            <pc:docMk/>
            <pc:sldMk cId="3046660191" sldId="315"/>
            <ac:picMk id="1030" creationId="{B92EA856-5C24-4CC2-943C-6D260F7296BF}"/>
          </ac:picMkLst>
        </pc:picChg>
      </pc:sldChg>
      <pc:sldChg chg="addSp delSp modSp add ord">
        <pc:chgData name=" " userId="1b29c890-eac1-4e71-9405-787b0537efbb" providerId="ADAL" clId="{7AD3BEE2-6186-49F3-8E15-2BFADDB3DA3E}" dt="2019-03-06T02:38:22.352" v="1578"/>
        <pc:sldMkLst>
          <pc:docMk/>
          <pc:sldMk cId="1274044293" sldId="316"/>
        </pc:sldMkLst>
        <pc:spChg chg="add mod">
          <ac:chgData name=" " userId="1b29c890-eac1-4e71-9405-787b0537efbb" providerId="ADAL" clId="{7AD3BEE2-6186-49F3-8E15-2BFADDB3DA3E}" dt="2019-03-06T02:37:16.345" v="1572"/>
          <ac:spMkLst>
            <pc:docMk/>
            <pc:sldMk cId="1274044293" sldId="316"/>
            <ac:spMk id="4" creationId="{9C9EF4BC-C9C7-4D35-9436-15CA2FFEA5C3}"/>
          </ac:spMkLst>
        </pc:spChg>
        <pc:picChg chg="del">
          <ac:chgData name=" " userId="1b29c890-eac1-4e71-9405-787b0537efbb" providerId="ADAL" clId="{7AD3BEE2-6186-49F3-8E15-2BFADDB3DA3E}" dt="2019-03-06T02:35:51.607" v="1481" actId="478"/>
          <ac:picMkLst>
            <pc:docMk/>
            <pc:sldMk cId="1274044293" sldId="316"/>
            <ac:picMk id="1026" creationId="{BB11ED09-A4AA-4A53-9AB3-40A7F3BAE4A5}"/>
          </ac:picMkLst>
        </pc:picChg>
        <pc:picChg chg="add mod">
          <ac:chgData name=" " userId="1b29c890-eac1-4e71-9405-787b0537efbb" providerId="ADAL" clId="{7AD3BEE2-6186-49F3-8E15-2BFADDB3DA3E}" dt="2019-03-06T02:38:11.700" v="1576" actId="1076"/>
          <ac:picMkLst>
            <pc:docMk/>
            <pc:sldMk cId="1274044293" sldId="316"/>
            <ac:picMk id="2050" creationId="{736900F9-BB6A-4D66-A474-9E70304388DA}"/>
          </ac:picMkLst>
        </pc:picChg>
      </pc:sldChg>
      <pc:sldChg chg="addSp delSp modSp add">
        <pc:chgData name=" " userId="1b29c890-eac1-4e71-9405-787b0537efbb" providerId="ADAL" clId="{7AD3BEE2-6186-49F3-8E15-2BFADDB3DA3E}" dt="2019-03-06T11:22:04.883" v="2439" actId="20577"/>
        <pc:sldMkLst>
          <pc:docMk/>
          <pc:sldMk cId="2550612927" sldId="317"/>
        </pc:sldMkLst>
        <pc:spChg chg="add mod">
          <ac:chgData name=" " userId="1b29c890-eac1-4e71-9405-787b0537efbb" providerId="ADAL" clId="{7AD3BEE2-6186-49F3-8E15-2BFADDB3DA3E}" dt="2019-03-06T02:43:33.614" v="1715" actId="164"/>
          <ac:spMkLst>
            <pc:docMk/>
            <pc:sldMk cId="2550612927" sldId="317"/>
            <ac:spMk id="2" creationId="{29B3A800-1CF2-493E-AF28-573B3F7A922C}"/>
          </ac:spMkLst>
        </pc:spChg>
        <pc:spChg chg="add mod">
          <ac:chgData name=" " userId="1b29c890-eac1-4e71-9405-787b0537efbb" providerId="ADAL" clId="{7AD3BEE2-6186-49F3-8E15-2BFADDB3DA3E}" dt="2019-03-06T02:43:33.614" v="1715" actId="164"/>
          <ac:spMkLst>
            <pc:docMk/>
            <pc:sldMk cId="2550612927" sldId="317"/>
            <ac:spMk id="3" creationId="{96BD88C9-AD7F-4E69-9AA4-5931099BBFBC}"/>
          </ac:spMkLst>
        </pc:spChg>
        <pc:spChg chg="add mod">
          <ac:chgData name=" " userId="1b29c890-eac1-4e71-9405-787b0537efbb" providerId="ADAL" clId="{7AD3BEE2-6186-49F3-8E15-2BFADDB3DA3E}" dt="2019-03-06T02:43:30.499" v="1714" actId="1076"/>
          <ac:spMkLst>
            <pc:docMk/>
            <pc:sldMk cId="2550612927" sldId="317"/>
            <ac:spMk id="5" creationId="{CB14CE57-1C51-45DD-A866-D9B206C8B0CD}"/>
          </ac:spMkLst>
        </pc:spChg>
        <pc:spChg chg="mod topLvl">
          <ac:chgData name=" " userId="1b29c890-eac1-4e71-9405-787b0537efbb" providerId="ADAL" clId="{7AD3BEE2-6186-49F3-8E15-2BFADDB3DA3E}" dt="2019-03-06T02:43:33.614" v="1715" actId="164"/>
          <ac:spMkLst>
            <pc:docMk/>
            <pc:sldMk cId="2550612927" sldId="317"/>
            <ac:spMk id="7" creationId="{74339EEE-33D9-4844-9A67-E35596547606}"/>
          </ac:spMkLst>
        </pc:spChg>
        <pc:spChg chg="add mod">
          <ac:chgData name=" " userId="1b29c890-eac1-4e71-9405-787b0537efbb" providerId="ADAL" clId="{7AD3BEE2-6186-49F3-8E15-2BFADDB3DA3E}" dt="2019-03-06T02:45:29.231" v="1872"/>
          <ac:spMkLst>
            <pc:docMk/>
            <pc:sldMk cId="2550612927" sldId="317"/>
            <ac:spMk id="17" creationId="{859B1F06-BEFE-4045-8FF5-3C43AFF25DAB}"/>
          </ac:spMkLst>
        </pc:spChg>
        <pc:spChg chg="add del mod">
          <ac:chgData name=" " userId="1b29c890-eac1-4e71-9405-787b0537efbb" providerId="ADAL" clId="{7AD3BEE2-6186-49F3-8E15-2BFADDB3DA3E}" dt="2019-03-06T02:44:37.437" v="1799" actId="478"/>
          <ac:spMkLst>
            <pc:docMk/>
            <pc:sldMk cId="2550612927" sldId="317"/>
            <ac:spMk id="21" creationId="{123A556C-DA79-43EF-A361-2F5D83133A7A}"/>
          </ac:spMkLst>
        </pc:spChg>
        <pc:spChg chg="add mod">
          <ac:chgData name=" " userId="1b29c890-eac1-4e71-9405-787b0537efbb" providerId="ADAL" clId="{7AD3BEE2-6186-49F3-8E15-2BFADDB3DA3E}" dt="2019-03-06T02:45:25.516" v="1857"/>
          <ac:spMkLst>
            <pc:docMk/>
            <pc:sldMk cId="2550612927" sldId="317"/>
            <ac:spMk id="22" creationId="{9B7DCEB5-64B3-485E-AC4E-52E6A262FDC8}"/>
          </ac:spMkLst>
        </pc:spChg>
        <pc:spChg chg="del">
          <ac:chgData name=" " userId="1b29c890-eac1-4e71-9405-787b0537efbb" providerId="ADAL" clId="{7AD3BEE2-6186-49F3-8E15-2BFADDB3DA3E}" dt="2019-03-06T02:39:22.336" v="1581" actId="478"/>
          <ac:spMkLst>
            <pc:docMk/>
            <pc:sldMk cId="2550612927" sldId="317"/>
            <ac:spMk id="54" creationId="{B6313AE4-AC52-4F46-BAC1-65DAD6094C84}"/>
          </ac:spMkLst>
        </pc:spChg>
        <pc:spChg chg="mod">
          <ac:chgData name=" " userId="1b29c890-eac1-4e71-9405-787b0537efbb" providerId="ADAL" clId="{7AD3BEE2-6186-49F3-8E15-2BFADDB3DA3E}" dt="2019-03-06T11:22:04.883" v="2439" actId="20577"/>
          <ac:spMkLst>
            <pc:docMk/>
            <pc:sldMk cId="2550612927" sldId="317"/>
            <ac:spMk id="4098" creationId="{DCD38996-A26C-470C-B8F2-2005B773E7B8}"/>
          </ac:spMkLst>
        </pc:spChg>
        <pc:grpChg chg="add mod">
          <ac:chgData name=" " userId="1b29c890-eac1-4e71-9405-787b0537efbb" providerId="ADAL" clId="{7AD3BEE2-6186-49F3-8E15-2BFADDB3DA3E}" dt="2019-03-06T02:43:38.132" v="1716" actId="1076"/>
          <ac:grpSpMkLst>
            <pc:docMk/>
            <pc:sldMk cId="2550612927" sldId="317"/>
            <ac:grpSpMk id="4" creationId="{8064C286-2265-4E1E-8A91-772EE7780A14}"/>
          </ac:grpSpMkLst>
        </pc:grpChg>
        <pc:grpChg chg="add del">
          <ac:chgData name=" " userId="1b29c890-eac1-4e71-9405-787b0537efbb" providerId="ADAL" clId="{7AD3BEE2-6186-49F3-8E15-2BFADDB3DA3E}" dt="2019-03-06T02:41:03.595" v="1665" actId="165"/>
          <ac:grpSpMkLst>
            <pc:docMk/>
            <pc:sldMk cId="2550612927" sldId="317"/>
            <ac:grpSpMk id="6" creationId="{35BC52A7-4984-45E2-9F33-DC7F04885956}"/>
          </ac:grpSpMkLst>
        </pc:grpChg>
        <pc:grpChg chg="del mod topLvl">
          <ac:chgData name=" " userId="1b29c890-eac1-4e71-9405-787b0537efbb" providerId="ADAL" clId="{7AD3BEE2-6186-49F3-8E15-2BFADDB3DA3E}" dt="2019-03-06T02:41:05.759" v="1666" actId="478"/>
          <ac:grpSpMkLst>
            <pc:docMk/>
            <pc:sldMk cId="2550612927" sldId="317"/>
            <ac:grpSpMk id="8" creationId="{4F709731-101D-40C8-9B3D-27AD74A64588}"/>
          </ac:grpSpMkLst>
        </pc:grpChg>
        <pc:grpChg chg="del mod topLvl">
          <ac:chgData name=" " userId="1b29c890-eac1-4e71-9405-787b0537efbb" providerId="ADAL" clId="{7AD3BEE2-6186-49F3-8E15-2BFADDB3DA3E}" dt="2019-03-06T02:41:05.759" v="1666" actId="478"/>
          <ac:grpSpMkLst>
            <pc:docMk/>
            <pc:sldMk cId="2550612927" sldId="317"/>
            <ac:grpSpMk id="9" creationId="{18649774-335D-498C-906F-0234A184B42C}"/>
          </ac:grpSpMkLst>
        </pc:grpChg>
        <pc:grpChg chg="mod topLvl">
          <ac:chgData name=" " userId="1b29c890-eac1-4e71-9405-787b0537efbb" providerId="ADAL" clId="{7AD3BEE2-6186-49F3-8E15-2BFADDB3DA3E}" dt="2019-03-06T02:43:33.614" v="1715" actId="164"/>
          <ac:grpSpMkLst>
            <pc:docMk/>
            <pc:sldMk cId="2550612927" sldId="317"/>
            <ac:grpSpMk id="10" creationId="{BDE4C53F-A4DE-4657-A52F-CDDC10C21053}"/>
          </ac:grpSpMkLst>
        </pc:grpChg>
        <pc:picChg chg="del">
          <ac:chgData name=" " userId="1b29c890-eac1-4e71-9405-787b0537efbb" providerId="ADAL" clId="{7AD3BEE2-6186-49F3-8E15-2BFADDB3DA3E}" dt="2019-03-06T02:39:22.336" v="1581" actId="478"/>
          <ac:picMkLst>
            <pc:docMk/>
            <pc:sldMk cId="2550612927" sldId="317"/>
            <ac:picMk id="1030" creationId="{B92EA856-5C24-4CC2-943C-6D260F7296BF}"/>
          </ac:picMkLst>
        </pc:picChg>
      </pc:sldChg>
      <pc:sldChg chg="addSp delSp modSp add">
        <pc:chgData name=" " userId="1b29c890-eac1-4e71-9405-787b0537efbb" providerId="ADAL" clId="{7AD3BEE2-6186-49F3-8E15-2BFADDB3DA3E}" dt="2019-03-06T11:21:53.208" v="2427" actId="20577"/>
        <pc:sldMkLst>
          <pc:docMk/>
          <pc:sldMk cId="1987618587" sldId="318"/>
        </pc:sldMkLst>
        <pc:spChg chg="del">
          <ac:chgData name=" " userId="1b29c890-eac1-4e71-9405-787b0537efbb" providerId="ADAL" clId="{7AD3BEE2-6186-49F3-8E15-2BFADDB3DA3E}" dt="2019-03-06T02:46:10.208" v="1874" actId="478"/>
          <ac:spMkLst>
            <pc:docMk/>
            <pc:sldMk cId="1987618587" sldId="318"/>
            <ac:spMk id="5" creationId="{CB14CE57-1C51-45DD-A866-D9B206C8B0CD}"/>
          </ac:spMkLst>
        </pc:spChg>
        <pc:spChg chg="add mod">
          <ac:chgData name=" " userId="1b29c890-eac1-4e71-9405-787b0537efbb" providerId="ADAL" clId="{7AD3BEE2-6186-49F3-8E15-2BFADDB3DA3E}" dt="2019-03-06T02:48:24.110" v="1995" actId="1076"/>
          <ac:spMkLst>
            <pc:docMk/>
            <pc:sldMk cId="1987618587" sldId="318"/>
            <ac:spMk id="6" creationId="{B53D9AA0-8C5D-45BA-BE89-4EFF7E4FC714}"/>
          </ac:spMkLst>
        </pc:spChg>
        <pc:spChg chg="mod">
          <ac:chgData name=" " userId="1b29c890-eac1-4e71-9405-787b0537efbb" providerId="ADAL" clId="{7AD3BEE2-6186-49F3-8E15-2BFADDB3DA3E}" dt="2019-03-06T02:46:51.237" v="1882" actId="14100"/>
          <ac:spMkLst>
            <pc:docMk/>
            <pc:sldMk cId="1987618587" sldId="318"/>
            <ac:spMk id="14" creationId="{0D2F435F-7C2B-4C39-817E-F3405A50C8F8}"/>
          </ac:spMkLst>
        </pc:spChg>
        <pc:spChg chg="del">
          <ac:chgData name=" " userId="1b29c890-eac1-4e71-9405-787b0537efbb" providerId="ADAL" clId="{7AD3BEE2-6186-49F3-8E15-2BFADDB3DA3E}" dt="2019-03-06T02:46:10.208" v="1874" actId="478"/>
          <ac:spMkLst>
            <pc:docMk/>
            <pc:sldMk cId="1987618587" sldId="318"/>
            <ac:spMk id="17" creationId="{859B1F06-BEFE-4045-8FF5-3C43AFF25DAB}"/>
          </ac:spMkLst>
        </pc:spChg>
        <pc:spChg chg="del">
          <ac:chgData name=" " userId="1b29c890-eac1-4e71-9405-787b0537efbb" providerId="ADAL" clId="{7AD3BEE2-6186-49F3-8E15-2BFADDB3DA3E}" dt="2019-03-06T02:46:10.208" v="1874" actId="478"/>
          <ac:spMkLst>
            <pc:docMk/>
            <pc:sldMk cId="1987618587" sldId="318"/>
            <ac:spMk id="22" creationId="{9B7DCEB5-64B3-485E-AC4E-52E6A262FDC8}"/>
          </ac:spMkLst>
        </pc:spChg>
        <pc:spChg chg="add">
          <ac:chgData name=" " userId="1b29c890-eac1-4e71-9405-787b0537efbb" providerId="ADAL" clId="{7AD3BEE2-6186-49F3-8E15-2BFADDB3DA3E}" dt="2019-03-06T02:46:19.260" v="1875"/>
          <ac:spMkLst>
            <pc:docMk/>
            <pc:sldMk cId="1987618587" sldId="318"/>
            <ac:spMk id="26" creationId="{386AD823-635A-4FC1-884E-1B70528E556C}"/>
          </ac:spMkLst>
        </pc:spChg>
        <pc:spChg chg="add">
          <ac:chgData name=" " userId="1b29c890-eac1-4e71-9405-787b0537efbb" providerId="ADAL" clId="{7AD3BEE2-6186-49F3-8E15-2BFADDB3DA3E}" dt="2019-03-06T02:46:19.260" v="1875"/>
          <ac:spMkLst>
            <pc:docMk/>
            <pc:sldMk cId="1987618587" sldId="318"/>
            <ac:spMk id="27" creationId="{4CCB0578-B232-4244-9F21-B97E26A93ACA}"/>
          </ac:spMkLst>
        </pc:spChg>
        <pc:spChg chg="add">
          <ac:chgData name=" " userId="1b29c890-eac1-4e71-9405-787b0537efbb" providerId="ADAL" clId="{7AD3BEE2-6186-49F3-8E15-2BFADDB3DA3E}" dt="2019-03-06T02:46:19.260" v="1875"/>
          <ac:spMkLst>
            <pc:docMk/>
            <pc:sldMk cId="1987618587" sldId="318"/>
            <ac:spMk id="28" creationId="{CAE7F34C-6566-4012-87A7-EBFAD8CD53E3}"/>
          </ac:spMkLst>
        </pc:spChg>
        <pc:spChg chg="add">
          <ac:chgData name=" " userId="1b29c890-eac1-4e71-9405-787b0537efbb" providerId="ADAL" clId="{7AD3BEE2-6186-49F3-8E15-2BFADDB3DA3E}" dt="2019-03-06T02:46:19.260" v="1875"/>
          <ac:spMkLst>
            <pc:docMk/>
            <pc:sldMk cId="1987618587" sldId="318"/>
            <ac:spMk id="29" creationId="{1563392D-A868-4ED5-8A95-B8558422C133}"/>
          </ac:spMkLst>
        </pc:spChg>
        <pc:spChg chg="add">
          <ac:chgData name=" " userId="1b29c890-eac1-4e71-9405-787b0537efbb" providerId="ADAL" clId="{7AD3BEE2-6186-49F3-8E15-2BFADDB3DA3E}" dt="2019-03-06T02:46:19.260" v="1875"/>
          <ac:spMkLst>
            <pc:docMk/>
            <pc:sldMk cId="1987618587" sldId="318"/>
            <ac:spMk id="30" creationId="{C6ED5D6F-D39D-40B9-8DF7-23433FA1C395}"/>
          </ac:spMkLst>
        </pc:spChg>
        <pc:spChg chg="add">
          <ac:chgData name=" " userId="1b29c890-eac1-4e71-9405-787b0537efbb" providerId="ADAL" clId="{7AD3BEE2-6186-49F3-8E15-2BFADDB3DA3E}" dt="2019-03-06T02:46:19.260" v="1875"/>
          <ac:spMkLst>
            <pc:docMk/>
            <pc:sldMk cId="1987618587" sldId="318"/>
            <ac:spMk id="31" creationId="{13A2920A-FB8B-4038-9DB6-60697E392721}"/>
          </ac:spMkLst>
        </pc:spChg>
        <pc:spChg chg="add del">
          <ac:chgData name=" " userId="1b29c890-eac1-4e71-9405-787b0537efbb" providerId="ADAL" clId="{7AD3BEE2-6186-49F3-8E15-2BFADDB3DA3E}" dt="2019-03-06T02:46:27.148" v="1877"/>
          <ac:spMkLst>
            <pc:docMk/>
            <pc:sldMk cId="1987618587" sldId="318"/>
            <ac:spMk id="43" creationId="{868F92EE-0E25-41E7-BFA7-3D719E62D651}"/>
          </ac:spMkLst>
        </pc:spChg>
        <pc:spChg chg="add del">
          <ac:chgData name=" " userId="1b29c890-eac1-4e71-9405-787b0537efbb" providerId="ADAL" clId="{7AD3BEE2-6186-49F3-8E15-2BFADDB3DA3E}" dt="2019-03-06T02:46:27.148" v="1877"/>
          <ac:spMkLst>
            <pc:docMk/>
            <pc:sldMk cId="1987618587" sldId="318"/>
            <ac:spMk id="44" creationId="{816AF97C-0140-4875-9B83-94A435C50ACF}"/>
          </ac:spMkLst>
        </pc:spChg>
        <pc:spChg chg="add del">
          <ac:chgData name=" " userId="1b29c890-eac1-4e71-9405-787b0537efbb" providerId="ADAL" clId="{7AD3BEE2-6186-49F3-8E15-2BFADDB3DA3E}" dt="2019-03-06T02:46:27.148" v="1877"/>
          <ac:spMkLst>
            <pc:docMk/>
            <pc:sldMk cId="1987618587" sldId="318"/>
            <ac:spMk id="45" creationId="{E5FF62F7-0019-47E4-AAE8-495585B43A78}"/>
          </ac:spMkLst>
        </pc:spChg>
        <pc:spChg chg="add del">
          <ac:chgData name=" " userId="1b29c890-eac1-4e71-9405-787b0537efbb" providerId="ADAL" clId="{7AD3BEE2-6186-49F3-8E15-2BFADDB3DA3E}" dt="2019-03-06T02:46:27.148" v="1877"/>
          <ac:spMkLst>
            <pc:docMk/>
            <pc:sldMk cId="1987618587" sldId="318"/>
            <ac:spMk id="46" creationId="{AD0E408C-C925-43ED-9510-6856E1211FDC}"/>
          </ac:spMkLst>
        </pc:spChg>
        <pc:spChg chg="add del">
          <ac:chgData name=" " userId="1b29c890-eac1-4e71-9405-787b0537efbb" providerId="ADAL" clId="{7AD3BEE2-6186-49F3-8E15-2BFADDB3DA3E}" dt="2019-03-06T02:46:27.148" v="1877"/>
          <ac:spMkLst>
            <pc:docMk/>
            <pc:sldMk cId="1987618587" sldId="318"/>
            <ac:spMk id="47" creationId="{E2676F18-4637-4FBC-B254-7FD23FD09FBB}"/>
          </ac:spMkLst>
        </pc:spChg>
        <pc:spChg chg="add del">
          <ac:chgData name=" " userId="1b29c890-eac1-4e71-9405-787b0537efbb" providerId="ADAL" clId="{7AD3BEE2-6186-49F3-8E15-2BFADDB3DA3E}" dt="2019-03-06T02:46:27.148" v="1877"/>
          <ac:spMkLst>
            <pc:docMk/>
            <pc:sldMk cId="1987618587" sldId="318"/>
            <ac:spMk id="48" creationId="{0005E8B8-3203-4101-B991-D9F81CB27DD9}"/>
          </ac:spMkLst>
        </pc:spChg>
        <pc:spChg chg="add mod">
          <ac:chgData name=" " userId="1b29c890-eac1-4e71-9405-787b0537efbb" providerId="ADAL" clId="{7AD3BEE2-6186-49F3-8E15-2BFADDB3DA3E}" dt="2019-03-06T02:46:36.442" v="1879" actId="1076"/>
          <ac:spMkLst>
            <pc:docMk/>
            <pc:sldMk cId="1987618587" sldId="318"/>
            <ac:spMk id="49" creationId="{B0D85B72-C1B8-4661-80BC-FD3A48814E79}"/>
          </ac:spMkLst>
        </pc:spChg>
        <pc:spChg chg="add mod">
          <ac:chgData name=" " userId="1b29c890-eac1-4e71-9405-787b0537efbb" providerId="ADAL" clId="{7AD3BEE2-6186-49F3-8E15-2BFADDB3DA3E}" dt="2019-03-06T02:46:54.283" v="1883" actId="1076"/>
          <ac:spMkLst>
            <pc:docMk/>
            <pc:sldMk cId="1987618587" sldId="318"/>
            <ac:spMk id="50" creationId="{E0CD38E1-F701-4831-9A85-C7D492C240B5}"/>
          </ac:spMkLst>
        </pc:spChg>
        <pc:spChg chg="mod">
          <ac:chgData name=" " userId="1b29c890-eac1-4e71-9405-787b0537efbb" providerId="ADAL" clId="{7AD3BEE2-6186-49F3-8E15-2BFADDB3DA3E}" dt="2019-03-06T11:21:53.208" v="2427" actId="20577"/>
          <ac:spMkLst>
            <pc:docMk/>
            <pc:sldMk cId="1987618587" sldId="318"/>
            <ac:spMk id="4098" creationId="{DCD38996-A26C-470C-B8F2-2005B773E7B8}"/>
          </ac:spMkLst>
        </pc:spChg>
        <pc:grpChg chg="del">
          <ac:chgData name=" " userId="1b29c890-eac1-4e71-9405-787b0537efbb" providerId="ADAL" clId="{7AD3BEE2-6186-49F3-8E15-2BFADDB3DA3E}" dt="2019-03-06T02:46:10.208" v="1874" actId="478"/>
          <ac:grpSpMkLst>
            <pc:docMk/>
            <pc:sldMk cId="1987618587" sldId="318"/>
            <ac:grpSpMk id="4" creationId="{8064C286-2265-4E1E-8A91-772EE7780A14}"/>
          </ac:grpSpMkLst>
        </pc:grpChg>
        <pc:grpChg chg="add">
          <ac:chgData name=" " userId="1b29c890-eac1-4e71-9405-787b0537efbb" providerId="ADAL" clId="{7AD3BEE2-6186-49F3-8E15-2BFADDB3DA3E}" dt="2019-03-06T02:46:19.260" v="1875"/>
          <ac:grpSpMkLst>
            <pc:docMk/>
            <pc:sldMk cId="1987618587" sldId="318"/>
            <ac:grpSpMk id="13" creationId="{9AF03D2D-AA6C-4643-BD45-0F7F420A5C9C}"/>
          </ac:grpSpMkLst>
        </pc:grpChg>
        <pc:grpChg chg="add del mod">
          <ac:chgData name=" " userId="1b29c890-eac1-4e71-9405-787b0537efbb" providerId="ADAL" clId="{7AD3BEE2-6186-49F3-8E15-2BFADDB3DA3E}" dt="2019-03-06T02:46:27.148" v="1877"/>
          <ac:grpSpMkLst>
            <pc:docMk/>
            <pc:sldMk cId="1987618587" sldId="318"/>
            <ac:grpSpMk id="32" creationId="{7A06D6EF-4F9F-4CCF-BDFC-B47E5ED6B53C}"/>
          </ac:grpSpMkLst>
        </pc:grpChg>
        <pc:grpChg chg="mod">
          <ac:chgData name=" " userId="1b29c890-eac1-4e71-9405-787b0537efbb" providerId="ADAL" clId="{7AD3BEE2-6186-49F3-8E15-2BFADDB3DA3E}" dt="2019-03-06T02:46:26.151" v="1876"/>
          <ac:grpSpMkLst>
            <pc:docMk/>
            <pc:sldMk cId="1987618587" sldId="318"/>
            <ac:grpSpMk id="34" creationId="{05766045-6C72-49EC-AED5-7DF148685052}"/>
          </ac:grpSpMkLst>
        </pc:grpChg>
        <pc:grpChg chg="mod">
          <ac:chgData name=" " userId="1b29c890-eac1-4e71-9405-787b0537efbb" providerId="ADAL" clId="{7AD3BEE2-6186-49F3-8E15-2BFADDB3DA3E}" dt="2019-03-06T02:46:26.151" v="1876"/>
          <ac:grpSpMkLst>
            <pc:docMk/>
            <pc:sldMk cId="1987618587" sldId="318"/>
            <ac:grpSpMk id="35" creationId="{DC930752-A144-4682-8042-D27B69CB63A7}"/>
          </ac:grpSpMkLst>
        </pc:grpChg>
        <pc:grpChg chg="mod">
          <ac:chgData name=" " userId="1b29c890-eac1-4e71-9405-787b0537efbb" providerId="ADAL" clId="{7AD3BEE2-6186-49F3-8E15-2BFADDB3DA3E}" dt="2019-03-06T02:46:26.151" v="1876"/>
          <ac:grpSpMkLst>
            <pc:docMk/>
            <pc:sldMk cId="1987618587" sldId="318"/>
            <ac:grpSpMk id="36" creationId="{57D12382-B438-4757-B1BF-1CDD78E2A435}"/>
          </ac:grpSpMkLst>
        </pc:grpChg>
      </pc:sldChg>
      <pc:sldChg chg="addSp delSp modSp add">
        <pc:chgData name=" " userId="1b29c890-eac1-4e71-9405-787b0537efbb" providerId="ADAL" clId="{7AD3BEE2-6186-49F3-8E15-2BFADDB3DA3E}" dt="2019-03-06T11:21:49.051" v="2421" actId="20577"/>
        <pc:sldMkLst>
          <pc:docMk/>
          <pc:sldMk cId="2162444529" sldId="319"/>
        </pc:sldMkLst>
        <pc:spChg chg="del">
          <ac:chgData name=" " userId="1b29c890-eac1-4e71-9405-787b0537efbb" providerId="ADAL" clId="{7AD3BEE2-6186-49F3-8E15-2BFADDB3DA3E}" dt="2019-03-06T02:48:33.071" v="1997" actId="478"/>
          <ac:spMkLst>
            <pc:docMk/>
            <pc:sldMk cId="2162444529" sldId="319"/>
            <ac:spMk id="6" creationId="{B53D9AA0-8C5D-45BA-BE89-4EFF7E4FC714}"/>
          </ac:spMkLst>
        </pc:spChg>
        <pc:spChg chg="mod topLvl">
          <ac:chgData name=" " userId="1b29c890-eac1-4e71-9405-787b0537efbb" providerId="ADAL" clId="{7AD3BEE2-6186-49F3-8E15-2BFADDB3DA3E}" dt="2019-03-06T02:53:48.596" v="2217" actId="1036"/>
          <ac:spMkLst>
            <pc:docMk/>
            <pc:sldMk cId="2162444529" sldId="319"/>
            <ac:spMk id="14" creationId="{0D2F435F-7C2B-4C39-817E-F3405A50C8F8}"/>
          </ac:spMkLst>
        </pc:spChg>
        <pc:spChg chg="mod">
          <ac:chgData name=" " userId="1b29c890-eac1-4e71-9405-787b0537efbb" providerId="ADAL" clId="{7AD3BEE2-6186-49F3-8E15-2BFADDB3DA3E}" dt="2019-03-06T02:49:07.141" v="2022" actId="1036"/>
          <ac:spMkLst>
            <pc:docMk/>
            <pc:sldMk cId="2162444529" sldId="319"/>
            <ac:spMk id="21" creationId="{12554E16-D9C3-4436-B508-366A43E1FC77}"/>
          </ac:spMkLst>
        </pc:spChg>
        <pc:spChg chg="mod">
          <ac:chgData name=" " userId="1b29c890-eac1-4e71-9405-787b0537efbb" providerId="ADAL" clId="{7AD3BEE2-6186-49F3-8E15-2BFADDB3DA3E}" dt="2019-03-06T02:49:07.141" v="2022" actId="1036"/>
          <ac:spMkLst>
            <pc:docMk/>
            <pc:sldMk cId="2162444529" sldId="319"/>
            <ac:spMk id="23" creationId="{DD669234-E9C2-4E1C-9881-95C012AC095C}"/>
          </ac:spMkLst>
        </pc:spChg>
        <pc:spChg chg="del">
          <ac:chgData name=" " userId="1b29c890-eac1-4e71-9405-787b0537efbb" providerId="ADAL" clId="{7AD3BEE2-6186-49F3-8E15-2BFADDB3DA3E}" dt="2019-03-06T02:48:48.804" v="2000" actId="478"/>
          <ac:spMkLst>
            <pc:docMk/>
            <pc:sldMk cId="2162444529" sldId="319"/>
            <ac:spMk id="26" creationId="{386AD823-635A-4FC1-884E-1B70528E556C}"/>
          </ac:spMkLst>
        </pc:spChg>
        <pc:spChg chg="del">
          <ac:chgData name=" " userId="1b29c890-eac1-4e71-9405-787b0537efbb" providerId="ADAL" clId="{7AD3BEE2-6186-49F3-8E15-2BFADDB3DA3E}" dt="2019-03-06T02:48:46.841" v="1999" actId="478"/>
          <ac:spMkLst>
            <pc:docMk/>
            <pc:sldMk cId="2162444529" sldId="319"/>
            <ac:spMk id="27" creationId="{4CCB0578-B232-4244-9F21-B97E26A93ACA}"/>
          </ac:spMkLst>
        </pc:spChg>
        <pc:spChg chg="del">
          <ac:chgData name=" " userId="1b29c890-eac1-4e71-9405-787b0537efbb" providerId="ADAL" clId="{7AD3BEE2-6186-49F3-8E15-2BFADDB3DA3E}" dt="2019-03-06T02:48:45.582" v="1998" actId="478"/>
          <ac:spMkLst>
            <pc:docMk/>
            <pc:sldMk cId="2162444529" sldId="319"/>
            <ac:spMk id="28" creationId="{CAE7F34C-6566-4012-87A7-EBFAD8CD53E3}"/>
          </ac:spMkLst>
        </pc:spChg>
        <pc:spChg chg="del">
          <ac:chgData name=" " userId="1b29c890-eac1-4e71-9405-787b0537efbb" providerId="ADAL" clId="{7AD3BEE2-6186-49F3-8E15-2BFADDB3DA3E}" dt="2019-03-06T02:48:57.188" v="2003" actId="478"/>
          <ac:spMkLst>
            <pc:docMk/>
            <pc:sldMk cId="2162444529" sldId="319"/>
            <ac:spMk id="29" creationId="{1563392D-A868-4ED5-8A95-B8558422C133}"/>
          </ac:spMkLst>
        </pc:spChg>
        <pc:spChg chg="del">
          <ac:chgData name=" " userId="1b29c890-eac1-4e71-9405-787b0537efbb" providerId="ADAL" clId="{7AD3BEE2-6186-49F3-8E15-2BFADDB3DA3E}" dt="2019-03-06T02:48:56.482" v="2002" actId="478"/>
          <ac:spMkLst>
            <pc:docMk/>
            <pc:sldMk cId="2162444529" sldId="319"/>
            <ac:spMk id="30" creationId="{C6ED5D6F-D39D-40B9-8DF7-23433FA1C395}"/>
          </ac:spMkLst>
        </pc:spChg>
        <pc:spChg chg="del">
          <ac:chgData name=" " userId="1b29c890-eac1-4e71-9405-787b0537efbb" providerId="ADAL" clId="{7AD3BEE2-6186-49F3-8E15-2BFADDB3DA3E}" dt="2019-03-06T02:48:55.671" v="2001" actId="478"/>
          <ac:spMkLst>
            <pc:docMk/>
            <pc:sldMk cId="2162444529" sldId="319"/>
            <ac:spMk id="31" creationId="{13A2920A-FB8B-4038-9DB6-60697E392721}"/>
          </ac:spMkLst>
        </pc:spChg>
        <pc:spChg chg="add del mod">
          <ac:chgData name=" " userId="1b29c890-eac1-4e71-9405-787b0537efbb" providerId="ADAL" clId="{7AD3BEE2-6186-49F3-8E15-2BFADDB3DA3E}" dt="2019-03-06T02:49:56.075" v="2055" actId="478"/>
          <ac:spMkLst>
            <pc:docMk/>
            <pc:sldMk cId="2162444529" sldId="319"/>
            <ac:spMk id="32" creationId="{CB4E0238-47ED-4D13-B9FC-C87953D729E4}"/>
          </ac:spMkLst>
        </pc:spChg>
        <pc:spChg chg="add mod">
          <ac:chgData name=" " userId="1b29c890-eac1-4e71-9405-787b0537efbb" providerId="ADAL" clId="{7AD3BEE2-6186-49F3-8E15-2BFADDB3DA3E}" dt="2019-03-06T02:52:43.992" v="2136" actId="20577"/>
          <ac:spMkLst>
            <pc:docMk/>
            <pc:sldMk cId="2162444529" sldId="319"/>
            <ac:spMk id="42" creationId="{13AFAEDD-A536-40D4-961C-E9166034FDD7}"/>
          </ac:spMkLst>
        </pc:spChg>
        <pc:spChg chg="mod">
          <ac:chgData name=" " userId="1b29c890-eac1-4e71-9405-787b0537efbb" providerId="ADAL" clId="{7AD3BEE2-6186-49F3-8E15-2BFADDB3DA3E}" dt="2019-03-06T02:53:48.596" v="2217" actId="1036"/>
          <ac:spMkLst>
            <pc:docMk/>
            <pc:sldMk cId="2162444529" sldId="319"/>
            <ac:spMk id="49" creationId="{B0D85B72-C1B8-4661-80BC-FD3A48814E79}"/>
          </ac:spMkLst>
        </pc:spChg>
        <pc:spChg chg="mod">
          <ac:chgData name=" " userId="1b29c890-eac1-4e71-9405-787b0537efbb" providerId="ADAL" clId="{7AD3BEE2-6186-49F3-8E15-2BFADDB3DA3E}" dt="2019-03-06T02:53:48.596" v="2217" actId="1036"/>
          <ac:spMkLst>
            <pc:docMk/>
            <pc:sldMk cId="2162444529" sldId="319"/>
            <ac:spMk id="50" creationId="{E0CD38E1-F701-4831-9A85-C7D492C240B5}"/>
          </ac:spMkLst>
        </pc:spChg>
        <pc:spChg chg="add mod">
          <ac:chgData name=" " userId="1b29c890-eac1-4e71-9405-787b0537efbb" providerId="ADAL" clId="{7AD3BEE2-6186-49F3-8E15-2BFADDB3DA3E}" dt="2019-03-06T02:53:42.970" v="2207" actId="1076"/>
          <ac:spMkLst>
            <pc:docMk/>
            <pc:sldMk cId="2162444529" sldId="319"/>
            <ac:spMk id="63" creationId="{3170C928-682F-4D83-940A-735EC0027294}"/>
          </ac:spMkLst>
        </pc:spChg>
        <pc:spChg chg="mod">
          <ac:chgData name=" " userId="1b29c890-eac1-4e71-9405-787b0537efbb" providerId="ADAL" clId="{7AD3BEE2-6186-49F3-8E15-2BFADDB3DA3E}" dt="2019-03-06T11:21:49.051" v="2421" actId="20577"/>
          <ac:spMkLst>
            <pc:docMk/>
            <pc:sldMk cId="2162444529" sldId="319"/>
            <ac:spMk id="4098" creationId="{DCD38996-A26C-470C-B8F2-2005B773E7B8}"/>
          </ac:spMkLst>
        </pc:spChg>
        <pc:grpChg chg="add mod">
          <ac:chgData name=" " userId="1b29c890-eac1-4e71-9405-787b0537efbb" providerId="ADAL" clId="{7AD3BEE2-6186-49F3-8E15-2BFADDB3DA3E}" dt="2019-03-06T02:54:00.613" v="2231" actId="1035"/>
          <ac:grpSpMkLst>
            <pc:docMk/>
            <pc:sldMk cId="2162444529" sldId="319"/>
            <ac:grpSpMk id="2" creationId="{B3D1AE3B-30F0-4CAD-A644-F9F43BFB3518}"/>
          </ac:grpSpMkLst>
        </pc:grpChg>
        <pc:grpChg chg="del">
          <ac:chgData name=" " userId="1b29c890-eac1-4e71-9405-787b0537efbb" providerId="ADAL" clId="{7AD3BEE2-6186-49F3-8E15-2BFADDB3DA3E}" dt="2019-03-06T02:49:13.208" v="2023" actId="165"/>
          <ac:grpSpMkLst>
            <pc:docMk/>
            <pc:sldMk cId="2162444529" sldId="319"/>
            <ac:grpSpMk id="13" creationId="{9AF03D2D-AA6C-4643-BD45-0F7F420A5C9C}"/>
          </ac:grpSpMkLst>
        </pc:grpChg>
        <pc:grpChg chg="mod topLvl">
          <ac:chgData name=" " userId="1b29c890-eac1-4e71-9405-787b0537efbb" providerId="ADAL" clId="{7AD3BEE2-6186-49F3-8E15-2BFADDB3DA3E}" dt="2019-03-06T02:53:48.596" v="2217" actId="1036"/>
          <ac:grpSpMkLst>
            <pc:docMk/>
            <pc:sldMk cId="2162444529" sldId="319"/>
            <ac:grpSpMk id="15" creationId="{C79F3A41-86C0-4ED9-AB19-A98F6892BA5B}"/>
          </ac:grpSpMkLst>
        </pc:grpChg>
        <pc:grpChg chg="mod topLvl">
          <ac:chgData name=" " userId="1b29c890-eac1-4e71-9405-787b0537efbb" providerId="ADAL" clId="{7AD3BEE2-6186-49F3-8E15-2BFADDB3DA3E}" dt="2019-03-06T02:53:48.596" v="2217" actId="1036"/>
          <ac:grpSpMkLst>
            <pc:docMk/>
            <pc:sldMk cId="2162444529" sldId="319"/>
            <ac:grpSpMk id="16" creationId="{3D4C662B-B95A-4E3C-8AE7-704276592FC8}"/>
          </ac:grpSpMkLst>
        </pc:grpChg>
        <pc:grpChg chg="mod topLvl">
          <ac:chgData name=" " userId="1b29c890-eac1-4e71-9405-787b0537efbb" providerId="ADAL" clId="{7AD3BEE2-6186-49F3-8E15-2BFADDB3DA3E}" dt="2019-03-06T02:53:48.596" v="2217" actId="1036"/>
          <ac:grpSpMkLst>
            <pc:docMk/>
            <pc:sldMk cId="2162444529" sldId="319"/>
            <ac:grpSpMk id="18" creationId="{BD50835E-EDCE-4136-8991-713479495BC7}"/>
          </ac:grpSpMkLst>
        </pc:grpChg>
        <pc:grpChg chg="add del mod">
          <ac:chgData name=" " userId="1b29c890-eac1-4e71-9405-787b0537efbb" providerId="ADAL" clId="{7AD3BEE2-6186-49F3-8E15-2BFADDB3DA3E}" dt="2019-03-06T02:49:54.040" v="2054" actId="478"/>
          <ac:grpSpMkLst>
            <pc:docMk/>
            <pc:sldMk cId="2162444529" sldId="319"/>
            <ac:grpSpMk id="33" creationId="{375B6EBA-E371-4C11-84F5-3BEDEC632CAD}"/>
          </ac:grpSpMkLst>
        </pc:grpChg>
        <pc:grpChg chg="add del mod">
          <ac:chgData name=" " userId="1b29c890-eac1-4e71-9405-787b0537efbb" providerId="ADAL" clId="{7AD3BEE2-6186-49F3-8E15-2BFADDB3DA3E}" dt="2019-03-06T02:49:54.040" v="2054" actId="478"/>
          <ac:grpSpMkLst>
            <pc:docMk/>
            <pc:sldMk cId="2162444529" sldId="319"/>
            <ac:grpSpMk id="36" creationId="{96E86865-C71E-4ECB-AF2F-5045C65B27B7}"/>
          </ac:grpSpMkLst>
        </pc:grpChg>
        <pc:grpChg chg="add mod">
          <ac:chgData name=" " userId="1b29c890-eac1-4e71-9405-787b0537efbb" providerId="ADAL" clId="{7AD3BEE2-6186-49F3-8E15-2BFADDB3DA3E}" dt="2019-03-06T02:51:22.245" v="2084" actId="164"/>
          <ac:grpSpMkLst>
            <pc:docMk/>
            <pc:sldMk cId="2162444529" sldId="319"/>
            <ac:grpSpMk id="39" creationId="{8CB7945E-4036-4116-B57E-7B87E5764701}"/>
          </ac:grpSpMkLst>
        </pc:grpChg>
        <pc:grpChg chg="add mod">
          <ac:chgData name=" " userId="1b29c890-eac1-4e71-9405-787b0537efbb" providerId="ADAL" clId="{7AD3BEE2-6186-49F3-8E15-2BFADDB3DA3E}" dt="2019-03-06T02:53:53.420" v="2223" actId="1036"/>
          <ac:grpSpMkLst>
            <pc:docMk/>
            <pc:sldMk cId="2162444529" sldId="319"/>
            <ac:grpSpMk id="43" creationId="{6FFE5C07-E214-4A30-B15D-12E40D607079}"/>
          </ac:grpSpMkLst>
        </pc:grpChg>
        <pc:grpChg chg="add mod">
          <ac:chgData name=" " userId="1b29c890-eac1-4e71-9405-787b0537efbb" providerId="ADAL" clId="{7AD3BEE2-6186-49F3-8E15-2BFADDB3DA3E}" dt="2019-03-06T02:53:53.420" v="2223" actId="1036"/>
          <ac:grpSpMkLst>
            <pc:docMk/>
            <pc:sldMk cId="2162444529" sldId="319"/>
            <ac:grpSpMk id="46" creationId="{9502EE27-91AA-42D7-80C8-6CC33C25692F}"/>
          </ac:grpSpMkLst>
        </pc:grpChg>
        <pc:grpChg chg="add mod">
          <ac:chgData name=" " userId="1b29c890-eac1-4e71-9405-787b0537efbb" providerId="ADAL" clId="{7AD3BEE2-6186-49F3-8E15-2BFADDB3DA3E}" dt="2019-03-06T02:53:53.420" v="2223" actId="1036"/>
          <ac:grpSpMkLst>
            <pc:docMk/>
            <pc:sldMk cId="2162444529" sldId="319"/>
            <ac:grpSpMk id="51" creationId="{FC03C3A7-A567-492B-B4E0-2F9EBA43A310}"/>
          </ac:grpSpMkLst>
        </pc:grpChg>
        <pc:grpChg chg="add mod">
          <ac:chgData name=" " userId="1b29c890-eac1-4e71-9405-787b0537efbb" providerId="ADAL" clId="{7AD3BEE2-6186-49F3-8E15-2BFADDB3DA3E}" dt="2019-03-06T02:54:00.613" v="2231" actId="1035"/>
          <ac:grpSpMkLst>
            <pc:docMk/>
            <pc:sldMk cId="2162444529" sldId="319"/>
            <ac:grpSpMk id="54" creationId="{85E2F254-3E5D-4004-9610-F67213A4C361}"/>
          </ac:grpSpMkLst>
        </pc:grpChg>
        <pc:grpChg chg="add mod">
          <ac:chgData name=" " userId="1b29c890-eac1-4e71-9405-787b0537efbb" providerId="ADAL" clId="{7AD3BEE2-6186-49F3-8E15-2BFADDB3DA3E}" dt="2019-03-06T02:54:00.613" v="2231" actId="1035"/>
          <ac:grpSpMkLst>
            <pc:docMk/>
            <pc:sldMk cId="2162444529" sldId="319"/>
            <ac:grpSpMk id="57" creationId="{BF65FA76-751C-4311-B2B8-4BEFAF612218}"/>
          </ac:grpSpMkLst>
        </pc:grpChg>
        <pc:grpChg chg="add mod">
          <ac:chgData name=" " userId="1b29c890-eac1-4e71-9405-787b0537efbb" providerId="ADAL" clId="{7AD3BEE2-6186-49F3-8E15-2BFADDB3DA3E}" dt="2019-03-06T02:54:00.613" v="2231" actId="1035"/>
          <ac:grpSpMkLst>
            <pc:docMk/>
            <pc:sldMk cId="2162444529" sldId="319"/>
            <ac:grpSpMk id="60" creationId="{98249AD9-0B24-4B9F-B798-891EFBCF1EA1}"/>
          </ac:grpSpMkLst>
        </pc:grpChg>
        <pc:cxnChg chg="add mod">
          <ac:chgData name=" " userId="1b29c890-eac1-4e71-9405-787b0537efbb" providerId="ADAL" clId="{7AD3BEE2-6186-49F3-8E15-2BFADDB3DA3E}" dt="2019-03-06T02:54:04.791" v="2233" actId="14100"/>
          <ac:cxnSpMkLst>
            <pc:docMk/>
            <pc:sldMk cId="2162444529" sldId="319"/>
            <ac:cxnSpMk id="4" creationId="{5A4786F5-F32B-457B-827B-7A889815C6FF}"/>
          </ac:cxnSpMkLst>
        </pc:cxnChg>
      </pc:sldChg>
      <pc:sldChg chg="addSp delSp modSp add">
        <pc:chgData name=" " userId="1b29c890-eac1-4e71-9405-787b0537efbb" providerId="ADAL" clId="{7AD3BEE2-6186-49F3-8E15-2BFADDB3DA3E}" dt="2019-03-06T11:21:45.098" v="2415" actId="20577"/>
        <pc:sldMkLst>
          <pc:docMk/>
          <pc:sldMk cId="925952189" sldId="320"/>
        </pc:sldMkLst>
        <pc:spChg chg="mod">
          <ac:chgData name=" " userId="1b29c890-eac1-4e71-9405-787b0537efbb" providerId="ADAL" clId="{7AD3BEE2-6186-49F3-8E15-2BFADDB3DA3E}" dt="2019-03-06T08:09:03.918" v="2272" actId="1036"/>
          <ac:spMkLst>
            <pc:docMk/>
            <pc:sldMk cId="925952189" sldId="320"/>
            <ac:spMk id="14" creationId="{0D2F435F-7C2B-4C39-817E-F3405A50C8F8}"/>
          </ac:spMkLst>
        </pc:spChg>
        <pc:spChg chg="mod">
          <ac:chgData name=" " userId="1b29c890-eac1-4e71-9405-787b0537efbb" providerId="ADAL" clId="{7AD3BEE2-6186-49F3-8E15-2BFADDB3DA3E}" dt="2019-03-06T08:14:04.472" v="2311" actId="1076"/>
          <ac:spMkLst>
            <pc:docMk/>
            <pc:sldMk cId="925952189" sldId="320"/>
            <ac:spMk id="49" creationId="{B0D85B72-C1B8-4661-80BC-FD3A48814E79}"/>
          </ac:spMkLst>
        </pc:spChg>
        <pc:spChg chg="mod">
          <ac:chgData name=" " userId="1b29c890-eac1-4e71-9405-787b0537efbb" providerId="ADAL" clId="{7AD3BEE2-6186-49F3-8E15-2BFADDB3DA3E}" dt="2019-03-06T08:09:03.918" v="2272" actId="1036"/>
          <ac:spMkLst>
            <pc:docMk/>
            <pc:sldMk cId="925952189" sldId="320"/>
            <ac:spMk id="50" creationId="{E0CD38E1-F701-4831-9A85-C7D492C240B5}"/>
          </ac:spMkLst>
        </pc:spChg>
        <pc:spChg chg="del">
          <ac:chgData name=" " userId="1b29c890-eac1-4e71-9405-787b0537efbb" providerId="ADAL" clId="{7AD3BEE2-6186-49F3-8E15-2BFADDB3DA3E}" dt="2019-03-06T08:13:59.960" v="2310" actId="478"/>
          <ac:spMkLst>
            <pc:docMk/>
            <pc:sldMk cId="925952189" sldId="320"/>
            <ac:spMk id="63" creationId="{3170C928-682F-4D83-940A-735EC0027294}"/>
          </ac:spMkLst>
        </pc:spChg>
        <pc:spChg chg="add mod ord">
          <ac:chgData name=" " userId="1b29c890-eac1-4e71-9405-787b0537efbb" providerId="ADAL" clId="{7AD3BEE2-6186-49F3-8E15-2BFADDB3DA3E}" dt="2019-03-06T08:13:20.082" v="2291" actId="14100"/>
          <ac:spMkLst>
            <pc:docMk/>
            <pc:sldMk cId="925952189" sldId="320"/>
            <ac:spMk id="64" creationId="{C1FD5006-86BD-4294-B39F-51CCBC977370}"/>
          </ac:spMkLst>
        </pc:spChg>
        <pc:spChg chg="add mod">
          <ac:chgData name=" " userId="1b29c890-eac1-4e71-9405-787b0537efbb" providerId="ADAL" clId="{7AD3BEE2-6186-49F3-8E15-2BFADDB3DA3E}" dt="2019-03-06T08:14:27.355" v="2313" actId="1076"/>
          <ac:spMkLst>
            <pc:docMk/>
            <pc:sldMk cId="925952189" sldId="320"/>
            <ac:spMk id="77" creationId="{C6EE6EB3-3EEC-459F-8C33-0E71075DA7E2}"/>
          </ac:spMkLst>
        </pc:spChg>
        <pc:spChg chg="mod">
          <ac:chgData name=" " userId="1b29c890-eac1-4e71-9405-787b0537efbb" providerId="ADAL" clId="{7AD3BEE2-6186-49F3-8E15-2BFADDB3DA3E}" dt="2019-03-06T11:21:45.098" v="2415" actId="20577"/>
          <ac:spMkLst>
            <pc:docMk/>
            <pc:sldMk cId="925952189" sldId="320"/>
            <ac:spMk id="4098" creationId="{DCD38996-A26C-470C-B8F2-2005B773E7B8}"/>
          </ac:spMkLst>
        </pc:spChg>
        <pc:grpChg chg="mod">
          <ac:chgData name=" " userId="1b29c890-eac1-4e71-9405-787b0537efbb" providerId="ADAL" clId="{7AD3BEE2-6186-49F3-8E15-2BFADDB3DA3E}" dt="2019-03-06T08:09:20.034" v="2275" actId="1076"/>
          <ac:grpSpMkLst>
            <pc:docMk/>
            <pc:sldMk cId="925952189" sldId="320"/>
            <ac:grpSpMk id="2" creationId="{B3D1AE3B-30F0-4CAD-A644-F9F43BFB3518}"/>
          </ac:grpSpMkLst>
        </pc:grpChg>
        <pc:grpChg chg="mod">
          <ac:chgData name=" " userId="1b29c890-eac1-4e71-9405-787b0537efbb" providerId="ADAL" clId="{7AD3BEE2-6186-49F3-8E15-2BFADDB3DA3E}" dt="2019-03-06T08:09:03.918" v="2272" actId="1036"/>
          <ac:grpSpMkLst>
            <pc:docMk/>
            <pc:sldMk cId="925952189" sldId="320"/>
            <ac:grpSpMk id="15" creationId="{C79F3A41-86C0-4ED9-AB19-A98F6892BA5B}"/>
          </ac:grpSpMkLst>
        </pc:grpChg>
        <pc:grpChg chg="mod">
          <ac:chgData name=" " userId="1b29c890-eac1-4e71-9405-787b0537efbb" providerId="ADAL" clId="{7AD3BEE2-6186-49F3-8E15-2BFADDB3DA3E}" dt="2019-03-06T08:09:03.918" v="2272" actId="1036"/>
          <ac:grpSpMkLst>
            <pc:docMk/>
            <pc:sldMk cId="925952189" sldId="320"/>
            <ac:grpSpMk id="16" creationId="{3D4C662B-B95A-4E3C-8AE7-704276592FC8}"/>
          </ac:grpSpMkLst>
        </pc:grpChg>
        <pc:grpChg chg="mod">
          <ac:chgData name=" " userId="1b29c890-eac1-4e71-9405-787b0537efbb" providerId="ADAL" clId="{7AD3BEE2-6186-49F3-8E15-2BFADDB3DA3E}" dt="2019-03-06T08:09:03.918" v="2272" actId="1036"/>
          <ac:grpSpMkLst>
            <pc:docMk/>
            <pc:sldMk cId="925952189" sldId="320"/>
            <ac:grpSpMk id="18" creationId="{BD50835E-EDCE-4136-8991-713479495BC7}"/>
          </ac:grpSpMkLst>
        </pc:grpChg>
        <pc:grpChg chg="del">
          <ac:chgData name=" " userId="1b29c890-eac1-4e71-9405-787b0537efbb" providerId="ADAL" clId="{7AD3BEE2-6186-49F3-8E15-2BFADDB3DA3E}" dt="2019-03-06T08:09:10.017" v="2273" actId="478"/>
          <ac:grpSpMkLst>
            <pc:docMk/>
            <pc:sldMk cId="925952189" sldId="320"/>
            <ac:grpSpMk id="43" creationId="{6FFE5C07-E214-4A30-B15D-12E40D607079}"/>
          </ac:grpSpMkLst>
        </pc:grpChg>
        <pc:grpChg chg="del">
          <ac:chgData name=" " userId="1b29c890-eac1-4e71-9405-787b0537efbb" providerId="ADAL" clId="{7AD3BEE2-6186-49F3-8E15-2BFADDB3DA3E}" dt="2019-03-06T08:09:10.017" v="2273" actId="478"/>
          <ac:grpSpMkLst>
            <pc:docMk/>
            <pc:sldMk cId="925952189" sldId="320"/>
            <ac:grpSpMk id="46" creationId="{9502EE27-91AA-42D7-80C8-6CC33C25692F}"/>
          </ac:grpSpMkLst>
        </pc:grpChg>
        <pc:grpChg chg="del">
          <ac:chgData name=" " userId="1b29c890-eac1-4e71-9405-787b0537efbb" providerId="ADAL" clId="{7AD3BEE2-6186-49F3-8E15-2BFADDB3DA3E}" dt="2019-03-06T08:09:10.017" v="2273" actId="478"/>
          <ac:grpSpMkLst>
            <pc:docMk/>
            <pc:sldMk cId="925952189" sldId="320"/>
            <ac:grpSpMk id="51" creationId="{FC03C3A7-A567-492B-B4E0-2F9EBA43A310}"/>
          </ac:grpSpMkLst>
        </pc:grpChg>
        <pc:grpChg chg="mod">
          <ac:chgData name=" " userId="1b29c890-eac1-4e71-9405-787b0537efbb" providerId="ADAL" clId="{7AD3BEE2-6186-49F3-8E15-2BFADDB3DA3E}" dt="2019-03-06T08:13:56.979" v="2309" actId="207"/>
          <ac:grpSpMkLst>
            <pc:docMk/>
            <pc:sldMk cId="925952189" sldId="320"/>
            <ac:grpSpMk id="54" creationId="{85E2F254-3E5D-4004-9610-F67213A4C361}"/>
          </ac:grpSpMkLst>
        </pc:grpChg>
        <pc:grpChg chg="mod">
          <ac:chgData name=" " userId="1b29c890-eac1-4e71-9405-787b0537efbb" providerId="ADAL" clId="{7AD3BEE2-6186-49F3-8E15-2BFADDB3DA3E}" dt="2019-03-06T08:13:56.979" v="2309" actId="207"/>
          <ac:grpSpMkLst>
            <pc:docMk/>
            <pc:sldMk cId="925952189" sldId="320"/>
            <ac:grpSpMk id="57" creationId="{BF65FA76-751C-4311-B2B8-4BEFAF612218}"/>
          </ac:grpSpMkLst>
        </pc:grpChg>
        <pc:grpChg chg="mod">
          <ac:chgData name=" " userId="1b29c890-eac1-4e71-9405-787b0537efbb" providerId="ADAL" clId="{7AD3BEE2-6186-49F3-8E15-2BFADDB3DA3E}" dt="2019-03-06T08:13:56.979" v="2309" actId="207"/>
          <ac:grpSpMkLst>
            <pc:docMk/>
            <pc:sldMk cId="925952189" sldId="320"/>
            <ac:grpSpMk id="60" creationId="{98249AD9-0B24-4B9F-B798-891EFBCF1EA1}"/>
          </ac:grpSpMkLst>
        </pc:grpChg>
        <pc:grpChg chg="add mod">
          <ac:chgData name=" " userId="1b29c890-eac1-4e71-9405-787b0537efbb" providerId="ADAL" clId="{7AD3BEE2-6186-49F3-8E15-2BFADDB3DA3E}" dt="2019-03-06T08:13:50.346" v="2308" actId="1035"/>
          <ac:grpSpMkLst>
            <pc:docMk/>
            <pc:sldMk cId="925952189" sldId="320"/>
            <ac:grpSpMk id="65" creationId="{A388880A-2C8B-4FB4-ACFE-8DC64702022F}"/>
          </ac:grpSpMkLst>
        </pc:grpChg>
        <pc:grpChg chg="add mod">
          <ac:chgData name=" " userId="1b29c890-eac1-4e71-9405-787b0537efbb" providerId="ADAL" clId="{7AD3BEE2-6186-49F3-8E15-2BFADDB3DA3E}" dt="2019-03-06T08:13:44.979" v="2303" actId="1035"/>
          <ac:grpSpMkLst>
            <pc:docMk/>
            <pc:sldMk cId="925952189" sldId="320"/>
            <ac:grpSpMk id="68" creationId="{8CD6588F-11B6-40BF-8280-0D050DAFFE3F}"/>
          </ac:grpSpMkLst>
        </pc:grpChg>
        <pc:grpChg chg="add mod">
          <ac:chgData name=" " userId="1b29c890-eac1-4e71-9405-787b0537efbb" providerId="ADAL" clId="{7AD3BEE2-6186-49F3-8E15-2BFADDB3DA3E}" dt="2019-03-06T08:13:44.979" v="2303" actId="1035"/>
          <ac:grpSpMkLst>
            <pc:docMk/>
            <pc:sldMk cId="925952189" sldId="320"/>
            <ac:grpSpMk id="71" creationId="{FE8F41B2-4DE4-4776-A88E-1DAF093D4166}"/>
          </ac:grpSpMkLst>
        </pc:grpChg>
        <pc:grpChg chg="add mod">
          <ac:chgData name=" " userId="1b29c890-eac1-4e71-9405-787b0537efbb" providerId="ADAL" clId="{7AD3BEE2-6186-49F3-8E15-2BFADDB3DA3E}" dt="2019-03-06T08:13:44.979" v="2303" actId="1035"/>
          <ac:grpSpMkLst>
            <pc:docMk/>
            <pc:sldMk cId="925952189" sldId="320"/>
            <ac:grpSpMk id="74" creationId="{21F727DC-9D52-4EE7-8F1B-FC79F74711ED}"/>
          </ac:grpSpMkLst>
        </pc:grpChg>
        <pc:cxnChg chg="mod">
          <ac:chgData name=" " userId="1b29c890-eac1-4e71-9405-787b0537efbb" providerId="ADAL" clId="{7AD3BEE2-6186-49F3-8E15-2BFADDB3DA3E}" dt="2019-03-06T08:09:26.899" v="2278" actId="14100"/>
          <ac:cxnSpMkLst>
            <pc:docMk/>
            <pc:sldMk cId="925952189" sldId="320"/>
            <ac:cxnSpMk id="4" creationId="{5A4786F5-F32B-457B-827B-7A889815C6FF}"/>
          </ac:cxnSpMkLst>
        </pc:cxnChg>
      </pc:sldChg>
      <pc:sldChg chg="addSp delSp modSp add">
        <pc:chgData name=" " userId="1b29c890-eac1-4e71-9405-787b0537efbb" providerId="ADAL" clId="{7AD3BEE2-6186-49F3-8E15-2BFADDB3DA3E}" dt="2019-03-06T11:23:14.712" v="2490"/>
        <pc:sldMkLst>
          <pc:docMk/>
          <pc:sldMk cId="2852017929" sldId="321"/>
        </pc:sldMkLst>
        <pc:spChg chg="add mod">
          <ac:chgData name=" " userId="1b29c890-eac1-4e71-9405-787b0537efbb" providerId="ADAL" clId="{7AD3BEE2-6186-49F3-8E15-2BFADDB3DA3E}" dt="2019-03-06T08:18:46.656" v="2318" actId="1076"/>
          <ac:spMkLst>
            <pc:docMk/>
            <pc:sldMk cId="2852017929" sldId="321"/>
            <ac:spMk id="44" creationId="{32210EA9-820E-436E-94FF-33D4B1DED19E}"/>
          </ac:spMkLst>
        </pc:spChg>
        <pc:spChg chg="add mod">
          <ac:chgData name=" " userId="1b29c890-eac1-4e71-9405-787b0537efbb" providerId="ADAL" clId="{7AD3BEE2-6186-49F3-8E15-2BFADDB3DA3E}" dt="2019-03-06T11:23:14.712" v="2490"/>
          <ac:spMkLst>
            <pc:docMk/>
            <pc:sldMk cId="2852017929" sldId="321"/>
            <ac:spMk id="47" creationId="{7FC8CD48-8A47-4117-B45B-61A77B3EE999}"/>
          </ac:spMkLst>
        </pc:spChg>
        <pc:spChg chg="mod">
          <ac:chgData name=" " userId="1b29c890-eac1-4e71-9405-787b0537efbb" providerId="ADAL" clId="{7AD3BEE2-6186-49F3-8E15-2BFADDB3DA3E}" dt="2019-03-06T11:22:26.039" v="2448" actId="1035"/>
          <ac:spMkLst>
            <pc:docMk/>
            <pc:sldMk cId="2852017929" sldId="321"/>
            <ac:spMk id="49" creationId="{B0D85B72-C1B8-4661-80BC-FD3A48814E79}"/>
          </ac:spMkLst>
        </pc:spChg>
        <pc:spChg chg="mod">
          <ac:chgData name=" " userId="1b29c890-eac1-4e71-9405-787b0537efbb" providerId="ADAL" clId="{7AD3BEE2-6186-49F3-8E15-2BFADDB3DA3E}" dt="2019-03-06T11:22:26.039" v="2448" actId="1035"/>
          <ac:spMkLst>
            <pc:docMk/>
            <pc:sldMk cId="2852017929" sldId="321"/>
            <ac:spMk id="64" creationId="{C1FD5006-86BD-4294-B39F-51CCBC977370}"/>
          </ac:spMkLst>
        </pc:spChg>
        <pc:spChg chg="add del">
          <ac:chgData name=" " userId="1b29c890-eac1-4e71-9405-787b0537efbb" providerId="ADAL" clId="{7AD3BEE2-6186-49F3-8E15-2BFADDB3DA3E}" dt="2019-03-06T08:23:54.684" v="2325" actId="478"/>
          <ac:spMkLst>
            <pc:docMk/>
            <pc:sldMk cId="2852017929" sldId="321"/>
            <ac:spMk id="77" creationId="{C6EE6EB3-3EEC-459F-8C33-0E71075DA7E2}"/>
          </ac:spMkLst>
        </pc:spChg>
        <pc:spChg chg="mod">
          <ac:chgData name=" " userId="1b29c890-eac1-4e71-9405-787b0537efbb" providerId="ADAL" clId="{7AD3BEE2-6186-49F3-8E15-2BFADDB3DA3E}" dt="2019-03-06T11:21:41.644" v="2409" actId="20577"/>
          <ac:spMkLst>
            <pc:docMk/>
            <pc:sldMk cId="2852017929" sldId="321"/>
            <ac:spMk id="4098" creationId="{DCD38996-A26C-470C-B8F2-2005B773E7B8}"/>
          </ac:spMkLst>
        </pc:spChg>
        <pc:grpChg chg="mod">
          <ac:chgData name=" " userId="1b29c890-eac1-4e71-9405-787b0537efbb" providerId="ADAL" clId="{7AD3BEE2-6186-49F3-8E15-2BFADDB3DA3E}" dt="2019-03-06T11:22:26.039" v="2448" actId="1035"/>
          <ac:grpSpMkLst>
            <pc:docMk/>
            <pc:sldMk cId="2852017929" sldId="321"/>
            <ac:grpSpMk id="2" creationId="{B3D1AE3B-30F0-4CAD-A644-F9F43BFB3518}"/>
          </ac:grpSpMkLst>
        </pc:grpChg>
        <pc:grpChg chg="mod">
          <ac:chgData name=" " userId="1b29c890-eac1-4e71-9405-787b0537efbb" providerId="ADAL" clId="{7AD3BEE2-6186-49F3-8E15-2BFADDB3DA3E}" dt="2019-03-06T11:22:26.039" v="2448" actId="1035"/>
          <ac:grpSpMkLst>
            <pc:docMk/>
            <pc:sldMk cId="2852017929" sldId="321"/>
            <ac:grpSpMk id="54" creationId="{85E2F254-3E5D-4004-9610-F67213A4C361}"/>
          </ac:grpSpMkLst>
        </pc:grpChg>
        <pc:grpChg chg="mod">
          <ac:chgData name=" " userId="1b29c890-eac1-4e71-9405-787b0537efbb" providerId="ADAL" clId="{7AD3BEE2-6186-49F3-8E15-2BFADDB3DA3E}" dt="2019-03-06T11:22:26.039" v="2448" actId="1035"/>
          <ac:grpSpMkLst>
            <pc:docMk/>
            <pc:sldMk cId="2852017929" sldId="321"/>
            <ac:grpSpMk id="57" creationId="{BF65FA76-751C-4311-B2B8-4BEFAF612218}"/>
          </ac:grpSpMkLst>
        </pc:grpChg>
        <pc:grpChg chg="mod">
          <ac:chgData name=" " userId="1b29c890-eac1-4e71-9405-787b0537efbb" providerId="ADAL" clId="{7AD3BEE2-6186-49F3-8E15-2BFADDB3DA3E}" dt="2019-03-06T11:22:26.039" v="2448" actId="1035"/>
          <ac:grpSpMkLst>
            <pc:docMk/>
            <pc:sldMk cId="2852017929" sldId="321"/>
            <ac:grpSpMk id="60" creationId="{98249AD9-0B24-4B9F-B798-891EFBCF1EA1}"/>
          </ac:grpSpMkLst>
        </pc:grpChg>
        <pc:grpChg chg="mod">
          <ac:chgData name=" " userId="1b29c890-eac1-4e71-9405-787b0537efbb" providerId="ADAL" clId="{7AD3BEE2-6186-49F3-8E15-2BFADDB3DA3E}" dt="2019-03-06T11:22:26.039" v="2448" actId="1035"/>
          <ac:grpSpMkLst>
            <pc:docMk/>
            <pc:sldMk cId="2852017929" sldId="321"/>
            <ac:grpSpMk id="65" creationId="{A388880A-2C8B-4FB4-ACFE-8DC64702022F}"/>
          </ac:grpSpMkLst>
        </pc:grpChg>
        <pc:grpChg chg="mod">
          <ac:chgData name=" " userId="1b29c890-eac1-4e71-9405-787b0537efbb" providerId="ADAL" clId="{7AD3BEE2-6186-49F3-8E15-2BFADDB3DA3E}" dt="2019-03-06T11:22:26.039" v="2448" actId="1035"/>
          <ac:grpSpMkLst>
            <pc:docMk/>
            <pc:sldMk cId="2852017929" sldId="321"/>
            <ac:grpSpMk id="68" creationId="{8CD6588F-11B6-40BF-8280-0D050DAFFE3F}"/>
          </ac:grpSpMkLst>
        </pc:grpChg>
        <pc:grpChg chg="mod">
          <ac:chgData name=" " userId="1b29c890-eac1-4e71-9405-787b0537efbb" providerId="ADAL" clId="{7AD3BEE2-6186-49F3-8E15-2BFADDB3DA3E}" dt="2019-03-06T11:22:26.039" v="2448" actId="1035"/>
          <ac:grpSpMkLst>
            <pc:docMk/>
            <pc:sldMk cId="2852017929" sldId="321"/>
            <ac:grpSpMk id="71" creationId="{FE8F41B2-4DE4-4776-A88E-1DAF093D4166}"/>
          </ac:grpSpMkLst>
        </pc:grpChg>
        <pc:grpChg chg="mod">
          <ac:chgData name=" " userId="1b29c890-eac1-4e71-9405-787b0537efbb" providerId="ADAL" clId="{7AD3BEE2-6186-49F3-8E15-2BFADDB3DA3E}" dt="2019-03-06T11:22:26.039" v="2448" actId="1035"/>
          <ac:grpSpMkLst>
            <pc:docMk/>
            <pc:sldMk cId="2852017929" sldId="321"/>
            <ac:grpSpMk id="74" creationId="{21F727DC-9D52-4EE7-8F1B-FC79F74711ED}"/>
          </ac:grpSpMkLst>
        </pc:grpChg>
        <pc:cxnChg chg="del mod">
          <ac:chgData name=" " userId="1b29c890-eac1-4e71-9405-787b0537efbb" providerId="ADAL" clId="{7AD3BEE2-6186-49F3-8E15-2BFADDB3DA3E}" dt="2019-03-06T08:18:43.145" v="2317" actId="478"/>
          <ac:cxnSpMkLst>
            <pc:docMk/>
            <pc:sldMk cId="2852017929" sldId="321"/>
            <ac:cxnSpMk id="4" creationId="{5A4786F5-F32B-457B-827B-7A889815C6FF}"/>
          </ac:cxnSpMkLst>
        </pc:cxnChg>
        <pc:cxnChg chg="add mod">
          <ac:chgData name=" " userId="1b29c890-eac1-4e71-9405-787b0537efbb" providerId="ADAL" clId="{7AD3BEE2-6186-49F3-8E15-2BFADDB3DA3E}" dt="2019-03-06T11:22:26.039" v="2448" actId="1035"/>
          <ac:cxnSpMkLst>
            <pc:docMk/>
            <pc:sldMk cId="2852017929" sldId="321"/>
            <ac:cxnSpMk id="5" creationId="{D8597F2A-1D37-4B6C-B926-FD082E22FE43}"/>
          </ac:cxnSpMkLst>
        </pc:cxnChg>
      </pc:sldChg>
      <pc:sldChg chg="addSp delSp modSp add">
        <pc:chgData name=" " userId="1b29c890-eac1-4e71-9405-787b0537efbb" providerId="ADAL" clId="{7AD3BEE2-6186-49F3-8E15-2BFADDB3DA3E}" dt="2019-03-06T11:39:57.562" v="2767" actId="1036"/>
        <pc:sldMkLst>
          <pc:docMk/>
          <pc:sldMk cId="2165791262" sldId="322"/>
        </pc:sldMkLst>
        <pc:spChg chg="del">
          <ac:chgData name=" " userId="1b29c890-eac1-4e71-9405-787b0537efbb" providerId="ADAL" clId="{7AD3BEE2-6186-49F3-8E15-2BFADDB3DA3E}" dt="2019-03-06T11:24:32.154" v="2495" actId="478"/>
          <ac:spMkLst>
            <pc:docMk/>
            <pc:sldMk cId="2165791262" sldId="322"/>
            <ac:spMk id="14" creationId="{0D2F435F-7C2B-4C39-817E-F3405A50C8F8}"/>
          </ac:spMkLst>
        </pc:spChg>
        <pc:spChg chg="del">
          <ac:chgData name=" " userId="1b29c890-eac1-4e71-9405-787b0537efbb" providerId="ADAL" clId="{7AD3BEE2-6186-49F3-8E15-2BFADDB3DA3E}" dt="2019-03-06T11:24:29.346" v="2493" actId="478"/>
          <ac:spMkLst>
            <pc:docMk/>
            <pc:sldMk cId="2165791262" sldId="322"/>
            <ac:spMk id="44" creationId="{32210EA9-820E-436E-94FF-33D4B1DED19E}"/>
          </ac:spMkLst>
        </pc:spChg>
        <pc:spChg chg="add mod">
          <ac:chgData name=" " userId="1b29c890-eac1-4e71-9405-787b0537efbb" providerId="ADAL" clId="{7AD3BEE2-6186-49F3-8E15-2BFADDB3DA3E}" dt="2019-03-06T11:39:46.973" v="2757" actId="14100"/>
          <ac:spMkLst>
            <pc:docMk/>
            <pc:sldMk cId="2165791262" sldId="322"/>
            <ac:spMk id="45" creationId="{9B653163-0E30-4A00-8992-9863A7A189A6}"/>
          </ac:spMkLst>
        </pc:spChg>
        <pc:spChg chg="del">
          <ac:chgData name=" " userId="1b29c890-eac1-4e71-9405-787b0537efbb" providerId="ADAL" clId="{7AD3BEE2-6186-49F3-8E15-2BFADDB3DA3E}" dt="2019-03-06T11:24:21.571" v="2492" actId="478"/>
          <ac:spMkLst>
            <pc:docMk/>
            <pc:sldMk cId="2165791262" sldId="322"/>
            <ac:spMk id="47" creationId="{7FC8CD48-8A47-4117-B45B-61A77B3EE999}"/>
          </ac:spMkLst>
        </pc:spChg>
        <pc:spChg chg="del">
          <ac:chgData name=" " userId="1b29c890-eac1-4e71-9405-787b0537efbb" providerId="ADAL" clId="{7AD3BEE2-6186-49F3-8E15-2BFADDB3DA3E}" dt="2019-03-06T11:24:29.346" v="2493" actId="478"/>
          <ac:spMkLst>
            <pc:docMk/>
            <pc:sldMk cId="2165791262" sldId="322"/>
            <ac:spMk id="49" creationId="{B0D85B72-C1B8-4661-80BC-FD3A48814E79}"/>
          </ac:spMkLst>
        </pc:spChg>
        <pc:spChg chg="del">
          <ac:chgData name=" " userId="1b29c890-eac1-4e71-9405-787b0537efbb" providerId="ADAL" clId="{7AD3BEE2-6186-49F3-8E15-2BFADDB3DA3E}" dt="2019-03-06T11:24:29.346" v="2493" actId="478"/>
          <ac:spMkLst>
            <pc:docMk/>
            <pc:sldMk cId="2165791262" sldId="322"/>
            <ac:spMk id="64" creationId="{C1FD5006-86BD-4294-B39F-51CCBC977370}"/>
          </ac:spMkLst>
        </pc:spChg>
        <pc:spChg chg="add del">
          <ac:chgData name=" " userId="1b29c890-eac1-4e71-9405-787b0537efbb" providerId="ADAL" clId="{7AD3BEE2-6186-49F3-8E15-2BFADDB3DA3E}" dt="2019-03-06T11:27:41.983" v="2587" actId="478"/>
          <ac:spMkLst>
            <pc:docMk/>
            <pc:sldMk cId="2165791262" sldId="322"/>
            <ac:spMk id="80" creationId="{203835C9-6F8B-4C05-B43F-E920A0C4BE66}"/>
          </ac:spMkLst>
        </pc:spChg>
        <pc:spChg chg="add mod">
          <ac:chgData name=" " userId="1b29c890-eac1-4e71-9405-787b0537efbb" providerId="ADAL" clId="{7AD3BEE2-6186-49F3-8E15-2BFADDB3DA3E}" dt="2019-03-06T11:39:53.181" v="2764" actId="1036"/>
          <ac:spMkLst>
            <pc:docMk/>
            <pc:sldMk cId="2165791262" sldId="322"/>
            <ac:spMk id="81" creationId="{768A10BC-10F2-49A5-BDF0-A49D9B975493}"/>
          </ac:spMkLst>
        </pc:spChg>
        <pc:spChg chg="add mod">
          <ac:chgData name=" " userId="1b29c890-eac1-4e71-9405-787b0537efbb" providerId="ADAL" clId="{7AD3BEE2-6186-49F3-8E15-2BFADDB3DA3E}" dt="2019-03-06T11:39:57.562" v="2767" actId="1036"/>
          <ac:spMkLst>
            <pc:docMk/>
            <pc:sldMk cId="2165791262" sldId="322"/>
            <ac:spMk id="82" creationId="{1A97013F-C300-4430-B93F-526B41ADC245}"/>
          </ac:spMkLst>
        </pc:spChg>
        <pc:spChg chg="mod">
          <ac:chgData name=" " userId="1b29c890-eac1-4e71-9405-787b0537efbb" providerId="ADAL" clId="{7AD3BEE2-6186-49F3-8E15-2BFADDB3DA3E}" dt="2019-03-06T11:25:56.212" v="2521" actId="207"/>
          <ac:spMkLst>
            <pc:docMk/>
            <pc:sldMk cId="2165791262" sldId="322"/>
            <ac:spMk id="84" creationId="{16A6E318-7EAF-4FC9-9B91-46B9EE8BB056}"/>
          </ac:spMkLst>
        </pc:spChg>
        <pc:spChg chg="mod">
          <ac:chgData name=" " userId="1b29c890-eac1-4e71-9405-787b0537efbb" providerId="ADAL" clId="{7AD3BEE2-6186-49F3-8E15-2BFADDB3DA3E}" dt="2019-03-06T11:25:58.975" v="2523" actId="207"/>
          <ac:spMkLst>
            <pc:docMk/>
            <pc:sldMk cId="2165791262" sldId="322"/>
            <ac:spMk id="87" creationId="{D7663C97-6FF0-40A3-8794-0AD7FF2D3455}"/>
          </ac:spMkLst>
        </pc:spChg>
        <pc:spChg chg="mod">
          <ac:chgData name=" " userId="1b29c890-eac1-4e71-9405-787b0537efbb" providerId="ADAL" clId="{7AD3BEE2-6186-49F3-8E15-2BFADDB3DA3E}" dt="2019-03-06T11:26:01.998" v="2525" actId="208"/>
          <ac:spMkLst>
            <pc:docMk/>
            <pc:sldMk cId="2165791262" sldId="322"/>
            <ac:spMk id="90" creationId="{BF6DF27F-1D25-40C1-BD11-A53A14E7623B}"/>
          </ac:spMkLst>
        </pc:spChg>
        <pc:spChg chg="add mod">
          <ac:chgData name=" " userId="1b29c890-eac1-4e71-9405-787b0537efbb" providerId="ADAL" clId="{7AD3BEE2-6186-49F3-8E15-2BFADDB3DA3E}" dt="2019-03-06T11:39:57.562" v="2767" actId="1036"/>
          <ac:spMkLst>
            <pc:docMk/>
            <pc:sldMk cId="2165791262" sldId="322"/>
            <ac:spMk id="92" creationId="{1D335A86-6C20-488F-B8BB-75482D089A2B}"/>
          </ac:spMkLst>
        </pc:spChg>
        <pc:spChg chg="add mod">
          <ac:chgData name=" " userId="1b29c890-eac1-4e71-9405-787b0537efbb" providerId="ADAL" clId="{7AD3BEE2-6186-49F3-8E15-2BFADDB3DA3E}" dt="2019-03-06T11:39:57.562" v="2767" actId="1036"/>
          <ac:spMkLst>
            <pc:docMk/>
            <pc:sldMk cId="2165791262" sldId="322"/>
            <ac:spMk id="93" creationId="{79AB1447-B737-40AC-A9DF-3B19808263D9}"/>
          </ac:spMkLst>
        </pc:spChg>
        <pc:spChg chg="add mod">
          <ac:chgData name=" " userId="1b29c890-eac1-4e71-9405-787b0537efbb" providerId="ADAL" clId="{7AD3BEE2-6186-49F3-8E15-2BFADDB3DA3E}" dt="2019-03-06T11:39:57.562" v="2767" actId="1036"/>
          <ac:spMkLst>
            <pc:docMk/>
            <pc:sldMk cId="2165791262" sldId="322"/>
            <ac:spMk id="94" creationId="{C9947D4E-95D7-4DF3-9436-1FE6FCC4AE95}"/>
          </ac:spMkLst>
        </pc:spChg>
        <pc:spChg chg="add mod">
          <ac:chgData name=" " userId="1b29c890-eac1-4e71-9405-787b0537efbb" providerId="ADAL" clId="{7AD3BEE2-6186-49F3-8E15-2BFADDB3DA3E}" dt="2019-03-06T11:39:43.051" v="2756" actId="1035"/>
          <ac:spMkLst>
            <pc:docMk/>
            <pc:sldMk cId="2165791262" sldId="322"/>
            <ac:spMk id="95" creationId="{D9C489F9-766B-4515-9438-379C604725AF}"/>
          </ac:spMkLst>
        </pc:spChg>
        <pc:grpChg chg="del">
          <ac:chgData name=" " userId="1b29c890-eac1-4e71-9405-787b0537efbb" providerId="ADAL" clId="{7AD3BEE2-6186-49F3-8E15-2BFADDB3DA3E}" dt="2019-03-06T11:24:29.346" v="2493" actId="478"/>
          <ac:grpSpMkLst>
            <pc:docMk/>
            <pc:sldMk cId="2165791262" sldId="322"/>
            <ac:grpSpMk id="2" creationId="{B3D1AE3B-30F0-4CAD-A644-F9F43BFB3518}"/>
          </ac:grpSpMkLst>
        </pc:grpChg>
        <pc:grpChg chg="del">
          <ac:chgData name=" " userId="1b29c890-eac1-4e71-9405-787b0537efbb" providerId="ADAL" clId="{7AD3BEE2-6186-49F3-8E15-2BFADDB3DA3E}" dt="2019-03-06T11:24:29.346" v="2493" actId="478"/>
          <ac:grpSpMkLst>
            <pc:docMk/>
            <pc:sldMk cId="2165791262" sldId="322"/>
            <ac:grpSpMk id="15" creationId="{C79F3A41-86C0-4ED9-AB19-A98F6892BA5B}"/>
          </ac:grpSpMkLst>
        </pc:grpChg>
        <pc:grpChg chg="del">
          <ac:chgData name=" " userId="1b29c890-eac1-4e71-9405-787b0537efbb" providerId="ADAL" clId="{7AD3BEE2-6186-49F3-8E15-2BFADDB3DA3E}" dt="2019-03-06T11:24:31.290" v="2494" actId="478"/>
          <ac:grpSpMkLst>
            <pc:docMk/>
            <pc:sldMk cId="2165791262" sldId="322"/>
            <ac:grpSpMk id="16" creationId="{3D4C662B-B95A-4E3C-8AE7-704276592FC8}"/>
          </ac:grpSpMkLst>
        </pc:grpChg>
        <pc:grpChg chg="del">
          <ac:chgData name=" " userId="1b29c890-eac1-4e71-9405-787b0537efbb" providerId="ADAL" clId="{7AD3BEE2-6186-49F3-8E15-2BFADDB3DA3E}" dt="2019-03-06T11:24:31.290" v="2494" actId="478"/>
          <ac:grpSpMkLst>
            <pc:docMk/>
            <pc:sldMk cId="2165791262" sldId="322"/>
            <ac:grpSpMk id="18" creationId="{BD50835E-EDCE-4136-8991-713479495BC7}"/>
          </ac:grpSpMkLst>
        </pc:grpChg>
        <pc:grpChg chg="add del">
          <ac:chgData name=" " userId="1b29c890-eac1-4e71-9405-787b0537efbb" providerId="ADAL" clId="{7AD3BEE2-6186-49F3-8E15-2BFADDB3DA3E}" dt="2019-03-06T11:30:09.319" v="2615" actId="478"/>
          <ac:grpSpMkLst>
            <pc:docMk/>
            <pc:sldMk cId="2165791262" sldId="322"/>
            <ac:grpSpMk id="46" creationId="{56815771-D2FC-45BB-9F56-74180B530A8A}"/>
          </ac:grpSpMkLst>
        </pc:grpChg>
        <pc:grpChg chg="add mod">
          <ac:chgData name=" " userId="1b29c890-eac1-4e71-9405-787b0537efbb" providerId="ADAL" clId="{7AD3BEE2-6186-49F3-8E15-2BFADDB3DA3E}" dt="2019-03-06T11:39:43.051" v="2756" actId="1035"/>
          <ac:grpSpMkLst>
            <pc:docMk/>
            <pc:sldMk cId="2165791262" sldId="322"/>
            <ac:grpSpMk id="52" creationId="{BE5D6340-B6DC-42DD-A728-DCB481721A03}"/>
          </ac:grpSpMkLst>
        </pc:grpChg>
        <pc:grpChg chg="del">
          <ac:chgData name=" " userId="1b29c890-eac1-4e71-9405-787b0537efbb" providerId="ADAL" clId="{7AD3BEE2-6186-49F3-8E15-2BFADDB3DA3E}" dt="2019-03-06T11:24:29.346" v="2493" actId="478"/>
          <ac:grpSpMkLst>
            <pc:docMk/>
            <pc:sldMk cId="2165791262" sldId="322"/>
            <ac:grpSpMk id="54" creationId="{85E2F254-3E5D-4004-9610-F67213A4C361}"/>
          </ac:grpSpMkLst>
        </pc:grpChg>
        <pc:grpChg chg="del">
          <ac:chgData name=" " userId="1b29c890-eac1-4e71-9405-787b0537efbb" providerId="ADAL" clId="{7AD3BEE2-6186-49F3-8E15-2BFADDB3DA3E}" dt="2019-03-06T11:24:29.346" v="2493" actId="478"/>
          <ac:grpSpMkLst>
            <pc:docMk/>
            <pc:sldMk cId="2165791262" sldId="322"/>
            <ac:grpSpMk id="57" creationId="{BF65FA76-751C-4311-B2B8-4BEFAF612218}"/>
          </ac:grpSpMkLst>
        </pc:grpChg>
        <pc:grpChg chg="del">
          <ac:chgData name=" " userId="1b29c890-eac1-4e71-9405-787b0537efbb" providerId="ADAL" clId="{7AD3BEE2-6186-49F3-8E15-2BFADDB3DA3E}" dt="2019-03-06T11:24:29.346" v="2493" actId="478"/>
          <ac:grpSpMkLst>
            <pc:docMk/>
            <pc:sldMk cId="2165791262" sldId="322"/>
            <ac:grpSpMk id="60" creationId="{98249AD9-0B24-4B9F-B798-891EFBCF1EA1}"/>
          </ac:grpSpMkLst>
        </pc:grpChg>
        <pc:grpChg chg="del">
          <ac:chgData name=" " userId="1b29c890-eac1-4e71-9405-787b0537efbb" providerId="ADAL" clId="{7AD3BEE2-6186-49F3-8E15-2BFADDB3DA3E}" dt="2019-03-06T11:24:29.346" v="2493" actId="478"/>
          <ac:grpSpMkLst>
            <pc:docMk/>
            <pc:sldMk cId="2165791262" sldId="322"/>
            <ac:grpSpMk id="65" creationId="{A388880A-2C8B-4FB4-ACFE-8DC64702022F}"/>
          </ac:grpSpMkLst>
        </pc:grpChg>
        <pc:grpChg chg="del">
          <ac:chgData name=" " userId="1b29c890-eac1-4e71-9405-787b0537efbb" providerId="ADAL" clId="{7AD3BEE2-6186-49F3-8E15-2BFADDB3DA3E}" dt="2019-03-06T11:24:29.346" v="2493" actId="478"/>
          <ac:grpSpMkLst>
            <pc:docMk/>
            <pc:sldMk cId="2165791262" sldId="322"/>
            <ac:grpSpMk id="68" creationId="{8CD6588F-11B6-40BF-8280-0D050DAFFE3F}"/>
          </ac:grpSpMkLst>
        </pc:grpChg>
        <pc:grpChg chg="del">
          <ac:chgData name=" " userId="1b29c890-eac1-4e71-9405-787b0537efbb" providerId="ADAL" clId="{7AD3BEE2-6186-49F3-8E15-2BFADDB3DA3E}" dt="2019-03-06T11:24:29.346" v="2493" actId="478"/>
          <ac:grpSpMkLst>
            <pc:docMk/>
            <pc:sldMk cId="2165791262" sldId="322"/>
            <ac:grpSpMk id="71" creationId="{FE8F41B2-4DE4-4776-A88E-1DAF093D4166}"/>
          </ac:grpSpMkLst>
        </pc:grpChg>
        <pc:grpChg chg="del">
          <ac:chgData name=" " userId="1b29c890-eac1-4e71-9405-787b0537efbb" providerId="ADAL" clId="{7AD3BEE2-6186-49F3-8E15-2BFADDB3DA3E}" dt="2019-03-06T11:24:29.346" v="2493" actId="478"/>
          <ac:grpSpMkLst>
            <pc:docMk/>
            <pc:sldMk cId="2165791262" sldId="322"/>
            <ac:grpSpMk id="74" creationId="{21F727DC-9D52-4EE7-8F1B-FC79F74711ED}"/>
          </ac:grpSpMkLst>
        </pc:grpChg>
        <pc:grpChg chg="add mod">
          <ac:chgData name=" " userId="1b29c890-eac1-4e71-9405-787b0537efbb" providerId="ADAL" clId="{7AD3BEE2-6186-49F3-8E15-2BFADDB3DA3E}" dt="2019-03-06T11:39:43.051" v="2756" actId="1035"/>
          <ac:grpSpMkLst>
            <pc:docMk/>
            <pc:sldMk cId="2165791262" sldId="322"/>
            <ac:grpSpMk id="77" creationId="{0D4549D9-1F4B-4784-90CF-E897395E03EF}"/>
          </ac:grpSpMkLst>
        </pc:grpChg>
        <pc:grpChg chg="add mod">
          <ac:chgData name=" " userId="1b29c890-eac1-4e71-9405-787b0537efbb" providerId="ADAL" clId="{7AD3BEE2-6186-49F3-8E15-2BFADDB3DA3E}" dt="2019-03-06T11:39:57.562" v="2767" actId="1036"/>
          <ac:grpSpMkLst>
            <pc:docMk/>
            <pc:sldMk cId="2165791262" sldId="322"/>
            <ac:grpSpMk id="83" creationId="{DFFE916B-F90D-4B93-8329-549AC69EBDD6}"/>
          </ac:grpSpMkLst>
        </pc:grpChg>
        <pc:grpChg chg="add mod">
          <ac:chgData name=" " userId="1b29c890-eac1-4e71-9405-787b0537efbb" providerId="ADAL" clId="{7AD3BEE2-6186-49F3-8E15-2BFADDB3DA3E}" dt="2019-03-06T11:39:57.562" v="2767" actId="1036"/>
          <ac:grpSpMkLst>
            <pc:docMk/>
            <pc:sldMk cId="2165791262" sldId="322"/>
            <ac:grpSpMk id="86" creationId="{4ACED205-41A1-4AB2-A7E5-BEE97625E462}"/>
          </ac:grpSpMkLst>
        </pc:grpChg>
        <pc:grpChg chg="add mod">
          <ac:chgData name=" " userId="1b29c890-eac1-4e71-9405-787b0537efbb" providerId="ADAL" clId="{7AD3BEE2-6186-49F3-8E15-2BFADDB3DA3E}" dt="2019-03-06T11:39:57.562" v="2767" actId="1036"/>
          <ac:grpSpMkLst>
            <pc:docMk/>
            <pc:sldMk cId="2165791262" sldId="322"/>
            <ac:grpSpMk id="89" creationId="{DB36FB78-361C-41F3-A6A0-A7E2DA55235E}"/>
          </ac:grpSpMkLst>
        </pc:grpChg>
        <pc:cxnChg chg="add del mod">
          <ac:chgData name=" " userId="1b29c890-eac1-4e71-9405-787b0537efbb" providerId="ADAL" clId="{7AD3BEE2-6186-49F3-8E15-2BFADDB3DA3E}" dt="2019-03-06T11:30:21.568" v="2618" actId="478"/>
          <ac:cxnSpMkLst>
            <pc:docMk/>
            <pc:sldMk cId="2165791262" sldId="322"/>
            <ac:cxnSpMk id="4" creationId="{72A52B0E-E658-41CC-A0C3-95CEDD559902}"/>
          </ac:cxnSpMkLst>
        </pc:cxnChg>
        <pc:cxnChg chg="del mod">
          <ac:chgData name=" " userId="1b29c890-eac1-4e71-9405-787b0537efbb" providerId="ADAL" clId="{7AD3BEE2-6186-49F3-8E15-2BFADDB3DA3E}" dt="2019-03-06T11:24:29.346" v="2493" actId="478"/>
          <ac:cxnSpMkLst>
            <pc:docMk/>
            <pc:sldMk cId="2165791262" sldId="322"/>
            <ac:cxnSpMk id="5" creationId="{D8597F2A-1D37-4B6C-B926-FD082E22FE43}"/>
          </ac:cxnSpMkLst>
        </pc:cxnChg>
        <pc:cxnChg chg="add mod">
          <ac:chgData name=" " userId="1b29c890-eac1-4e71-9405-787b0537efbb" providerId="ADAL" clId="{7AD3BEE2-6186-49F3-8E15-2BFADDB3DA3E}" dt="2019-03-06T11:39:57.562" v="2767" actId="1036"/>
          <ac:cxnSpMkLst>
            <pc:docMk/>
            <pc:sldMk cId="2165791262" sldId="322"/>
            <ac:cxnSpMk id="8" creationId="{71C8CFAA-FFAF-45C2-898C-7A5436B8C1F5}"/>
          </ac:cxnSpMkLst>
        </pc:cxnChg>
        <pc:cxnChg chg="add mod">
          <ac:chgData name=" " userId="1b29c890-eac1-4e71-9405-787b0537efbb" providerId="ADAL" clId="{7AD3BEE2-6186-49F3-8E15-2BFADDB3DA3E}" dt="2019-03-06T11:39:57.562" v="2767" actId="1036"/>
          <ac:cxnSpMkLst>
            <pc:docMk/>
            <pc:sldMk cId="2165791262" sldId="322"/>
            <ac:cxnSpMk id="96" creationId="{9073C41C-BC1D-41DF-B9CD-D457F73287C2}"/>
          </ac:cxnSpMkLst>
        </pc:cxnChg>
      </pc:sldChg>
      <pc:sldChg chg="addSp delSp modSp add">
        <pc:chgData name=" " userId="1b29c890-eac1-4e71-9405-787b0537efbb" providerId="ADAL" clId="{7AD3BEE2-6186-49F3-8E15-2BFADDB3DA3E}" dt="2019-03-06T11:41:10.069" v="2838" actId="207"/>
        <pc:sldMkLst>
          <pc:docMk/>
          <pc:sldMk cId="2418901681" sldId="323"/>
        </pc:sldMkLst>
        <pc:spChg chg="mod">
          <ac:chgData name=" " userId="1b29c890-eac1-4e71-9405-787b0537efbb" providerId="ADAL" clId="{7AD3BEE2-6186-49F3-8E15-2BFADDB3DA3E}" dt="2019-03-06T11:32:49.479" v="2628" actId="207"/>
          <ac:spMkLst>
            <pc:docMk/>
            <pc:sldMk cId="2418901681" sldId="323"/>
            <ac:spMk id="28" creationId="{9A070290-15CD-4D2C-8EC1-585637532183}"/>
          </ac:spMkLst>
        </pc:spChg>
        <pc:spChg chg="add mod">
          <ac:chgData name=" " userId="1b29c890-eac1-4e71-9405-787b0537efbb" providerId="ADAL" clId="{7AD3BEE2-6186-49F3-8E15-2BFADDB3DA3E}" dt="2019-03-06T11:33:05.651" v="2630" actId="1076"/>
          <ac:spMkLst>
            <pc:docMk/>
            <pc:sldMk cId="2418901681" sldId="323"/>
            <ac:spMk id="35" creationId="{27BABA8D-992A-47DC-903D-E2EC6F3E12FE}"/>
          </ac:spMkLst>
        </pc:spChg>
        <pc:spChg chg="add mod">
          <ac:chgData name=" " userId="1b29c890-eac1-4e71-9405-787b0537efbb" providerId="ADAL" clId="{7AD3BEE2-6186-49F3-8E15-2BFADDB3DA3E}" dt="2019-03-06T11:36:31.360" v="2644" actId="20577"/>
          <ac:spMkLst>
            <pc:docMk/>
            <pc:sldMk cId="2418901681" sldId="323"/>
            <ac:spMk id="36" creationId="{330298A1-7A71-404B-A3B7-3124412EA290}"/>
          </ac:spMkLst>
        </pc:spChg>
        <pc:spChg chg="add mod">
          <ac:chgData name=" " userId="1b29c890-eac1-4e71-9405-787b0537efbb" providerId="ADAL" clId="{7AD3BEE2-6186-49F3-8E15-2BFADDB3DA3E}" dt="2019-03-06T11:36:33.604" v="2646" actId="20577"/>
          <ac:spMkLst>
            <pc:docMk/>
            <pc:sldMk cId="2418901681" sldId="323"/>
            <ac:spMk id="37" creationId="{49E4779C-7251-490E-9222-5350D76AC857}"/>
          </ac:spMkLst>
        </pc:spChg>
        <pc:spChg chg="add mod">
          <ac:chgData name=" " userId="1b29c890-eac1-4e71-9405-787b0537efbb" providerId="ADAL" clId="{7AD3BEE2-6186-49F3-8E15-2BFADDB3DA3E}" dt="2019-03-06T11:33:29.453" v="2636" actId="1076"/>
          <ac:spMkLst>
            <pc:docMk/>
            <pc:sldMk cId="2418901681" sldId="323"/>
            <ac:spMk id="38" creationId="{8EE070E4-7E4B-4176-A01D-7FF50B0847A5}"/>
          </ac:spMkLst>
        </pc:spChg>
        <pc:spChg chg="add mod">
          <ac:chgData name=" " userId="1b29c890-eac1-4e71-9405-787b0537efbb" providerId="ADAL" clId="{7AD3BEE2-6186-49F3-8E15-2BFADDB3DA3E}" dt="2019-03-06T11:36:18.157" v="2640" actId="20577"/>
          <ac:spMkLst>
            <pc:docMk/>
            <pc:sldMk cId="2418901681" sldId="323"/>
            <ac:spMk id="39" creationId="{6CA335CD-914F-4780-BBA3-3480F663511D}"/>
          </ac:spMkLst>
        </pc:spChg>
        <pc:spChg chg="add mod">
          <ac:chgData name=" " userId="1b29c890-eac1-4e71-9405-787b0537efbb" providerId="ADAL" clId="{7AD3BEE2-6186-49F3-8E15-2BFADDB3DA3E}" dt="2019-03-06T11:37:01.608" v="2675"/>
          <ac:spMkLst>
            <pc:docMk/>
            <pc:sldMk cId="2418901681" sldId="323"/>
            <ac:spMk id="40" creationId="{45816B23-903A-434A-ADED-9D1F04CFA4BB}"/>
          </ac:spMkLst>
        </pc:spChg>
        <pc:spChg chg="add mod">
          <ac:chgData name=" " userId="1b29c890-eac1-4e71-9405-787b0537efbb" providerId="ADAL" clId="{7AD3BEE2-6186-49F3-8E15-2BFADDB3DA3E}" dt="2019-03-06T11:41:10.069" v="2838" actId="207"/>
          <ac:spMkLst>
            <pc:docMk/>
            <pc:sldMk cId="2418901681" sldId="323"/>
            <ac:spMk id="41" creationId="{FD4A3A3A-F198-463C-B1DC-B68BABB3FA57}"/>
          </ac:spMkLst>
        </pc:spChg>
        <pc:spChg chg="mod">
          <ac:chgData name=" " userId="1b29c890-eac1-4e71-9405-787b0537efbb" providerId="ADAL" clId="{7AD3BEE2-6186-49F3-8E15-2BFADDB3DA3E}" dt="2019-03-06T11:28:41.742" v="2602" actId="14100"/>
          <ac:spMkLst>
            <pc:docMk/>
            <pc:sldMk cId="2418901681" sldId="323"/>
            <ac:spMk id="45" creationId="{9B653163-0E30-4A00-8992-9863A7A189A6}"/>
          </ac:spMkLst>
        </pc:spChg>
        <pc:spChg chg="mod">
          <ac:chgData name=" " userId="1b29c890-eac1-4e71-9405-787b0537efbb" providerId="ADAL" clId="{7AD3BEE2-6186-49F3-8E15-2BFADDB3DA3E}" dt="2019-03-06T11:28:33.643" v="2601" actId="207"/>
          <ac:spMkLst>
            <pc:docMk/>
            <pc:sldMk cId="2418901681" sldId="323"/>
            <ac:spMk id="82" creationId="{1A97013F-C300-4430-B93F-526B41ADC245}"/>
          </ac:spMkLst>
        </pc:spChg>
        <pc:spChg chg="mod">
          <ac:chgData name=" " userId="1b29c890-eac1-4e71-9405-787b0537efbb" providerId="ADAL" clId="{7AD3BEE2-6186-49F3-8E15-2BFADDB3DA3E}" dt="2019-03-06T11:28:27.948" v="2598" actId="208"/>
          <ac:spMkLst>
            <pc:docMk/>
            <pc:sldMk cId="2418901681" sldId="323"/>
            <ac:spMk id="87" creationId="{D7663C97-6FF0-40A3-8794-0AD7FF2D3455}"/>
          </ac:spMkLst>
        </pc:spChg>
        <pc:spChg chg="mod">
          <ac:chgData name=" " userId="1b29c890-eac1-4e71-9405-787b0537efbb" providerId="ADAL" clId="{7AD3BEE2-6186-49F3-8E15-2BFADDB3DA3E}" dt="2019-03-06T11:28:30.987" v="2600" actId="208"/>
          <ac:spMkLst>
            <pc:docMk/>
            <pc:sldMk cId="2418901681" sldId="323"/>
            <ac:spMk id="90" creationId="{BF6DF27F-1D25-40C1-BD11-A53A14E7623B}"/>
          </ac:spMkLst>
        </pc:spChg>
        <pc:spChg chg="mod">
          <ac:chgData name=" " userId="1b29c890-eac1-4e71-9405-787b0537efbb" providerId="ADAL" clId="{7AD3BEE2-6186-49F3-8E15-2BFADDB3DA3E}" dt="2019-03-06T11:28:17.534" v="2596" actId="1076"/>
          <ac:spMkLst>
            <pc:docMk/>
            <pc:sldMk cId="2418901681" sldId="323"/>
            <ac:spMk id="92" creationId="{1D335A86-6C20-488F-B8BB-75482D089A2B}"/>
          </ac:spMkLst>
        </pc:spChg>
        <pc:spChg chg="del">
          <ac:chgData name=" " userId="1b29c890-eac1-4e71-9405-787b0537efbb" providerId="ADAL" clId="{7AD3BEE2-6186-49F3-8E15-2BFADDB3DA3E}" dt="2019-03-06T11:27:51.524" v="2589" actId="478"/>
          <ac:spMkLst>
            <pc:docMk/>
            <pc:sldMk cId="2418901681" sldId="323"/>
            <ac:spMk id="93" creationId="{79AB1447-B737-40AC-A9DF-3B19808263D9}"/>
          </ac:spMkLst>
        </pc:spChg>
        <pc:spChg chg="mod">
          <ac:chgData name=" " userId="1b29c890-eac1-4e71-9405-787b0537efbb" providerId="ADAL" clId="{7AD3BEE2-6186-49F3-8E15-2BFADDB3DA3E}" dt="2019-03-06T11:38:18.257" v="2682" actId="20577"/>
          <ac:spMkLst>
            <pc:docMk/>
            <pc:sldMk cId="2418901681" sldId="323"/>
            <ac:spMk id="4098" creationId="{DCD38996-A26C-470C-B8F2-2005B773E7B8}"/>
          </ac:spMkLst>
        </pc:spChg>
        <pc:grpChg chg="add mod">
          <ac:chgData name=" " userId="1b29c890-eac1-4e71-9405-787b0537efbb" providerId="ADAL" clId="{7AD3BEE2-6186-49F3-8E15-2BFADDB3DA3E}" dt="2019-03-06T11:32:39.410" v="2627" actId="207"/>
          <ac:grpSpMkLst>
            <pc:docMk/>
            <pc:sldMk cId="2418901681" sldId="323"/>
            <ac:grpSpMk id="27" creationId="{F8D342D0-E297-4A59-B949-A6BD7CBE6140}"/>
          </ac:grpSpMkLst>
        </pc:grpChg>
        <pc:grpChg chg="del">
          <ac:chgData name=" " userId="1b29c890-eac1-4e71-9405-787b0537efbb" providerId="ADAL" clId="{7AD3BEE2-6186-49F3-8E15-2BFADDB3DA3E}" dt="2019-03-06T11:27:56.552" v="2590" actId="478"/>
          <ac:grpSpMkLst>
            <pc:docMk/>
            <pc:sldMk cId="2418901681" sldId="323"/>
            <ac:grpSpMk id="46" creationId="{56815771-D2FC-45BB-9F56-74180B530A8A}"/>
          </ac:grpSpMkLst>
        </pc:grpChg>
        <pc:grpChg chg="del">
          <ac:chgData name=" " userId="1b29c890-eac1-4e71-9405-787b0537efbb" providerId="ADAL" clId="{7AD3BEE2-6186-49F3-8E15-2BFADDB3DA3E}" dt="2019-03-06T11:28:03.276" v="2592" actId="478"/>
          <ac:grpSpMkLst>
            <pc:docMk/>
            <pc:sldMk cId="2418901681" sldId="323"/>
            <ac:grpSpMk id="83" creationId="{DFFE916B-F90D-4B93-8329-549AC69EBDD6}"/>
          </ac:grpSpMkLst>
        </pc:grpChg>
        <pc:grpChg chg="mod">
          <ac:chgData name=" " userId="1b29c890-eac1-4e71-9405-787b0537efbb" providerId="ADAL" clId="{7AD3BEE2-6186-49F3-8E15-2BFADDB3DA3E}" dt="2019-03-06T11:28:12.267" v="2594" actId="1076"/>
          <ac:grpSpMkLst>
            <pc:docMk/>
            <pc:sldMk cId="2418901681" sldId="323"/>
            <ac:grpSpMk id="86" creationId="{4ACED205-41A1-4AB2-A7E5-BEE97625E462}"/>
          </ac:grpSpMkLst>
        </pc:grpChg>
        <pc:grpChg chg="mod">
          <ac:chgData name=" " userId="1b29c890-eac1-4e71-9405-787b0537efbb" providerId="ADAL" clId="{7AD3BEE2-6186-49F3-8E15-2BFADDB3DA3E}" dt="2019-03-06T11:28:12.267" v="2594" actId="1076"/>
          <ac:grpSpMkLst>
            <pc:docMk/>
            <pc:sldMk cId="2418901681" sldId="323"/>
            <ac:grpSpMk id="89" creationId="{DB36FB78-361C-41F3-A6A0-A7E2DA55235E}"/>
          </ac:grpSpMkLst>
        </pc:grpChg>
        <pc:cxnChg chg="add mod">
          <ac:chgData name=" " userId="1b29c890-eac1-4e71-9405-787b0537efbb" providerId="ADAL" clId="{7AD3BEE2-6186-49F3-8E15-2BFADDB3DA3E}" dt="2019-03-06T11:30:44.771" v="2622" actId="1582"/>
          <ac:cxnSpMkLst>
            <pc:docMk/>
            <pc:sldMk cId="2418901681" sldId="323"/>
            <ac:cxnSpMk id="3" creationId="{1DE80D13-075D-4085-A357-EF033B5862C9}"/>
          </ac:cxnSpMkLst>
        </pc:cxnChg>
        <pc:cxnChg chg="add mod">
          <ac:chgData name=" " userId="1b29c890-eac1-4e71-9405-787b0537efbb" providerId="ADAL" clId="{7AD3BEE2-6186-49F3-8E15-2BFADDB3DA3E}" dt="2019-03-06T11:31:13.944" v="2626" actId="14100"/>
          <ac:cxnSpMkLst>
            <pc:docMk/>
            <pc:sldMk cId="2418901681" sldId="323"/>
            <ac:cxnSpMk id="32" creationId="{61A75F12-69B3-4BAD-AD09-5A78891359FA}"/>
          </ac:cxnSpMkLst>
        </pc:cxnChg>
      </pc:sldChg>
      <pc:sldChg chg="addSp delSp modSp add">
        <pc:chgData name=" " userId="1b29c890-eac1-4e71-9405-787b0537efbb" providerId="ADAL" clId="{7AD3BEE2-6186-49F3-8E15-2BFADDB3DA3E}" dt="2019-03-06T11:52:05.608" v="3513" actId="20577"/>
        <pc:sldMkLst>
          <pc:docMk/>
          <pc:sldMk cId="1004160313" sldId="324"/>
        </pc:sldMkLst>
        <pc:spChg chg="add mod">
          <ac:chgData name=" " userId="1b29c890-eac1-4e71-9405-787b0537efbb" providerId="ADAL" clId="{7AD3BEE2-6186-49F3-8E15-2BFADDB3DA3E}" dt="2019-03-06T11:47:59.263" v="3489" actId="164"/>
          <ac:spMkLst>
            <pc:docMk/>
            <pc:sldMk cId="1004160313" sldId="324"/>
            <ac:spMk id="33" creationId="{6CE34870-7A2A-4A5C-9C51-2B4C518F0372}"/>
          </ac:spMkLst>
        </pc:spChg>
        <pc:spChg chg="add mod">
          <ac:chgData name=" " userId="1b29c890-eac1-4e71-9405-787b0537efbb" providerId="ADAL" clId="{7AD3BEE2-6186-49F3-8E15-2BFADDB3DA3E}" dt="2019-03-06T11:47:59.263" v="3489" actId="164"/>
          <ac:spMkLst>
            <pc:docMk/>
            <pc:sldMk cId="1004160313" sldId="324"/>
            <ac:spMk id="34" creationId="{94AB60F3-8573-4965-A47D-010CFF4127F5}"/>
          </ac:spMkLst>
        </pc:spChg>
        <pc:spChg chg="del">
          <ac:chgData name=" " userId="1b29c890-eac1-4e71-9405-787b0537efbb" providerId="ADAL" clId="{7AD3BEE2-6186-49F3-8E15-2BFADDB3DA3E}" dt="2019-03-06T11:42:29.768" v="2840" actId="478"/>
          <ac:spMkLst>
            <pc:docMk/>
            <pc:sldMk cId="1004160313" sldId="324"/>
            <ac:spMk id="35" creationId="{27BABA8D-992A-47DC-903D-E2EC6F3E12FE}"/>
          </ac:spMkLst>
        </pc:spChg>
        <pc:spChg chg="del">
          <ac:chgData name=" " userId="1b29c890-eac1-4e71-9405-787b0537efbb" providerId="ADAL" clId="{7AD3BEE2-6186-49F3-8E15-2BFADDB3DA3E}" dt="2019-03-06T11:42:29.768" v="2840" actId="478"/>
          <ac:spMkLst>
            <pc:docMk/>
            <pc:sldMk cId="1004160313" sldId="324"/>
            <ac:spMk id="36" creationId="{330298A1-7A71-404B-A3B7-3124412EA290}"/>
          </ac:spMkLst>
        </pc:spChg>
        <pc:spChg chg="del">
          <ac:chgData name=" " userId="1b29c890-eac1-4e71-9405-787b0537efbb" providerId="ADAL" clId="{7AD3BEE2-6186-49F3-8E15-2BFADDB3DA3E}" dt="2019-03-06T11:42:29.768" v="2840" actId="478"/>
          <ac:spMkLst>
            <pc:docMk/>
            <pc:sldMk cId="1004160313" sldId="324"/>
            <ac:spMk id="37" creationId="{49E4779C-7251-490E-9222-5350D76AC857}"/>
          </ac:spMkLst>
        </pc:spChg>
        <pc:spChg chg="del">
          <ac:chgData name=" " userId="1b29c890-eac1-4e71-9405-787b0537efbb" providerId="ADAL" clId="{7AD3BEE2-6186-49F3-8E15-2BFADDB3DA3E}" dt="2019-03-06T11:42:29.768" v="2840" actId="478"/>
          <ac:spMkLst>
            <pc:docMk/>
            <pc:sldMk cId="1004160313" sldId="324"/>
            <ac:spMk id="38" creationId="{8EE070E4-7E4B-4176-A01D-7FF50B0847A5}"/>
          </ac:spMkLst>
        </pc:spChg>
        <pc:spChg chg="del">
          <ac:chgData name=" " userId="1b29c890-eac1-4e71-9405-787b0537efbb" providerId="ADAL" clId="{7AD3BEE2-6186-49F3-8E15-2BFADDB3DA3E}" dt="2019-03-06T11:42:29.768" v="2840" actId="478"/>
          <ac:spMkLst>
            <pc:docMk/>
            <pc:sldMk cId="1004160313" sldId="324"/>
            <ac:spMk id="39" creationId="{6CA335CD-914F-4780-BBA3-3480F663511D}"/>
          </ac:spMkLst>
        </pc:spChg>
        <pc:spChg chg="del">
          <ac:chgData name=" " userId="1b29c890-eac1-4e71-9405-787b0537efbb" providerId="ADAL" clId="{7AD3BEE2-6186-49F3-8E15-2BFADDB3DA3E}" dt="2019-03-06T11:42:29.768" v="2840" actId="478"/>
          <ac:spMkLst>
            <pc:docMk/>
            <pc:sldMk cId="1004160313" sldId="324"/>
            <ac:spMk id="40" creationId="{45816B23-903A-434A-ADED-9D1F04CFA4BB}"/>
          </ac:spMkLst>
        </pc:spChg>
        <pc:spChg chg="del">
          <ac:chgData name=" " userId="1b29c890-eac1-4e71-9405-787b0537efbb" providerId="ADAL" clId="{7AD3BEE2-6186-49F3-8E15-2BFADDB3DA3E}" dt="2019-03-06T11:42:29.768" v="2840" actId="478"/>
          <ac:spMkLst>
            <pc:docMk/>
            <pc:sldMk cId="1004160313" sldId="324"/>
            <ac:spMk id="41" creationId="{FD4A3A3A-F198-463C-B1DC-B68BABB3FA57}"/>
          </ac:spMkLst>
        </pc:spChg>
        <pc:spChg chg="add mod">
          <ac:chgData name=" " userId="1b29c890-eac1-4e71-9405-787b0537efbb" providerId="ADAL" clId="{7AD3BEE2-6186-49F3-8E15-2BFADDB3DA3E}" dt="2019-03-06T11:47:59.263" v="3489" actId="164"/>
          <ac:spMkLst>
            <pc:docMk/>
            <pc:sldMk cId="1004160313" sldId="324"/>
            <ac:spMk id="42" creationId="{B5225C3A-EA3A-4333-B284-2C91F851AAC7}"/>
          </ac:spMkLst>
        </pc:spChg>
        <pc:spChg chg="add mod">
          <ac:chgData name=" " userId="1b29c890-eac1-4e71-9405-787b0537efbb" providerId="ADAL" clId="{7AD3BEE2-6186-49F3-8E15-2BFADDB3DA3E}" dt="2019-03-06T11:47:59.263" v="3489" actId="164"/>
          <ac:spMkLst>
            <pc:docMk/>
            <pc:sldMk cId="1004160313" sldId="324"/>
            <ac:spMk id="43" creationId="{29E5AFF7-3A67-4E21-8AED-BF92C9BDFF57}"/>
          </ac:spMkLst>
        </pc:spChg>
        <pc:spChg chg="add mod">
          <ac:chgData name=" " userId="1b29c890-eac1-4e71-9405-787b0537efbb" providerId="ADAL" clId="{7AD3BEE2-6186-49F3-8E15-2BFADDB3DA3E}" dt="2019-03-06T11:47:59.263" v="3489" actId="164"/>
          <ac:spMkLst>
            <pc:docMk/>
            <pc:sldMk cId="1004160313" sldId="324"/>
            <ac:spMk id="44" creationId="{44C7B224-E095-4FC5-88E1-12537A703FCB}"/>
          </ac:spMkLst>
        </pc:spChg>
        <pc:spChg chg="del">
          <ac:chgData name=" " userId="1b29c890-eac1-4e71-9405-787b0537efbb" providerId="ADAL" clId="{7AD3BEE2-6186-49F3-8E15-2BFADDB3DA3E}" dt="2019-03-06T11:42:29.768" v="2840" actId="478"/>
          <ac:spMkLst>
            <pc:docMk/>
            <pc:sldMk cId="1004160313" sldId="324"/>
            <ac:spMk id="45" creationId="{9B653163-0E30-4A00-8992-9863A7A189A6}"/>
          </ac:spMkLst>
        </pc:spChg>
        <pc:spChg chg="add mod">
          <ac:chgData name=" " userId="1b29c890-eac1-4e71-9405-787b0537efbb" providerId="ADAL" clId="{7AD3BEE2-6186-49F3-8E15-2BFADDB3DA3E}" dt="2019-03-06T11:47:59.263" v="3489" actId="164"/>
          <ac:spMkLst>
            <pc:docMk/>
            <pc:sldMk cId="1004160313" sldId="324"/>
            <ac:spMk id="46" creationId="{F3E3FE20-1DDF-4E07-9315-E9C40E633D6B}"/>
          </ac:spMkLst>
        </pc:spChg>
        <pc:spChg chg="add mod">
          <ac:chgData name=" " userId="1b29c890-eac1-4e71-9405-787b0537efbb" providerId="ADAL" clId="{7AD3BEE2-6186-49F3-8E15-2BFADDB3DA3E}" dt="2019-03-06T11:47:59.263" v="3489" actId="164"/>
          <ac:spMkLst>
            <pc:docMk/>
            <pc:sldMk cId="1004160313" sldId="324"/>
            <ac:spMk id="47" creationId="{26F3E932-BB10-470F-A3D9-D04E269C307B}"/>
          </ac:spMkLst>
        </pc:spChg>
        <pc:spChg chg="add mod">
          <ac:chgData name=" " userId="1b29c890-eac1-4e71-9405-787b0537efbb" providerId="ADAL" clId="{7AD3BEE2-6186-49F3-8E15-2BFADDB3DA3E}" dt="2019-03-06T11:47:59.263" v="3489" actId="164"/>
          <ac:spMkLst>
            <pc:docMk/>
            <pc:sldMk cId="1004160313" sldId="324"/>
            <ac:spMk id="48" creationId="{4B69DEA7-E362-401A-A279-991A49830C06}"/>
          </ac:spMkLst>
        </pc:spChg>
        <pc:spChg chg="del">
          <ac:chgData name=" " userId="1b29c890-eac1-4e71-9405-787b0537efbb" providerId="ADAL" clId="{7AD3BEE2-6186-49F3-8E15-2BFADDB3DA3E}" dt="2019-03-06T11:42:29.768" v="2840" actId="478"/>
          <ac:spMkLst>
            <pc:docMk/>
            <pc:sldMk cId="1004160313" sldId="324"/>
            <ac:spMk id="81" creationId="{768A10BC-10F2-49A5-BDF0-A49D9B975493}"/>
          </ac:spMkLst>
        </pc:spChg>
        <pc:spChg chg="del">
          <ac:chgData name=" " userId="1b29c890-eac1-4e71-9405-787b0537efbb" providerId="ADAL" clId="{7AD3BEE2-6186-49F3-8E15-2BFADDB3DA3E}" dt="2019-03-06T11:42:29.768" v="2840" actId="478"/>
          <ac:spMkLst>
            <pc:docMk/>
            <pc:sldMk cId="1004160313" sldId="324"/>
            <ac:spMk id="82" creationId="{1A97013F-C300-4430-B93F-526B41ADC245}"/>
          </ac:spMkLst>
        </pc:spChg>
        <pc:spChg chg="del">
          <ac:chgData name=" " userId="1b29c890-eac1-4e71-9405-787b0537efbb" providerId="ADAL" clId="{7AD3BEE2-6186-49F3-8E15-2BFADDB3DA3E}" dt="2019-03-06T11:42:29.768" v="2840" actId="478"/>
          <ac:spMkLst>
            <pc:docMk/>
            <pc:sldMk cId="1004160313" sldId="324"/>
            <ac:spMk id="92" creationId="{1D335A86-6C20-488F-B8BB-75482D089A2B}"/>
          </ac:spMkLst>
        </pc:spChg>
        <pc:spChg chg="mod">
          <ac:chgData name=" " userId="1b29c890-eac1-4e71-9405-787b0537efbb" providerId="ADAL" clId="{7AD3BEE2-6186-49F3-8E15-2BFADDB3DA3E}" dt="2019-03-06T11:52:05.608" v="3513" actId="20577"/>
          <ac:spMkLst>
            <pc:docMk/>
            <pc:sldMk cId="1004160313" sldId="324"/>
            <ac:spMk id="4098" creationId="{DCD38996-A26C-470C-B8F2-2005B773E7B8}"/>
          </ac:spMkLst>
        </pc:spChg>
        <pc:grpChg chg="add mod">
          <ac:chgData name=" " userId="1b29c890-eac1-4e71-9405-787b0537efbb" providerId="ADAL" clId="{7AD3BEE2-6186-49F3-8E15-2BFADDB3DA3E}" dt="2019-03-06T11:48:03.303" v="3490" actId="12788"/>
          <ac:grpSpMkLst>
            <pc:docMk/>
            <pc:sldMk cId="1004160313" sldId="324"/>
            <ac:grpSpMk id="2" creationId="{7FB541A4-06B2-4E4F-85B3-BE96032F3D87}"/>
          </ac:grpSpMkLst>
        </pc:grpChg>
        <pc:grpChg chg="del">
          <ac:chgData name=" " userId="1b29c890-eac1-4e71-9405-787b0537efbb" providerId="ADAL" clId="{7AD3BEE2-6186-49F3-8E15-2BFADDB3DA3E}" dt="2019-03-06T11:42:29.768" v="2840" actId="478"/>
          <ac:grpSpMkLst>
            <pc:docMk/>
            <pc:sldMk cId="1004160313" sldId="324"/>
            <ac:grpSpMk id="27" creationId="{F8D342D0-E297-4A59-B949-A6BD7CBE6140}"/>
          </ac:grpSpMkLst>
        </pc:grpChg>
        <pc:grpChg chg="del">
          <ac:chgData name=" " userId="1b29c890-eac1-4e71-9405-787b0537efbb" providerId="ADAL" clId="{7AD3BEE2-6186-49F3-8E15-2BFADDB3DA3E}" dt="2019-03-06T11:42:29.768" v="2840" actId="478"/>
          <ac:grpSpMkLst>
            <pc:docMk/>
            <pc:sldMk cId="1004160313" sldId="324"/>
            <ac:grpSpMk id="52" creationId="{BE5D6340-B6DC-42DD-A728-DCB481721A03}"/>
          </ac:grpSpMkLst>
        </pc:grpChg>
        <pc:grpChg chg="del">
          <ac:chgData name=" " userId="1b29c890-eac1-4e71-9405-787b0537efbb" providerId="ADAL" clId="{7AD3BEE2-6186-49F3-8E15-2BFADDB3DA3E}" dt="2019-03-06T11:42:29.768" v="2840" actId="478"/>
          <ac:grpSpMkLst>
            <pc:docMk/>
            <pc:sldMk cId="1004160313" sldId="324"/>
            <ac:grpSpMk id="77" creationId="{0D4549D9-1F4B-4784-90CF-E897395E03EF}"/>
          </ac:grpSpMkLst>
        </pc:grpChg>
        <pc:grpChg chg="del">
          <ac:chgData name=" " userId="1b29c890-eac1-4e71-9405-787b0537efbb" providerId="ADAL" clId="{7AD3BEE2-6186-49F3-8E15-2BFADDB3DA3E}" dt="2019-03-06T11:42:29.768" v="2840" actId="478"/>
          <ac:grpSpMkLst>
            <pc:docMk/>
            <pc:sldMk cId="1004160313" sldId="324"/>
            <ac:grpSpMk id="86" creationId="{4ACED205-41A1-4AB2-A7E5-BEE97625E462}"/>
          </ac:grpSpMkLst>
        </pc:grpChg>
        <pc:grpChg chg="del">
          <ac:chgData name=" " userId="1b29c890-eac1-4e71-9405-787b0537efbb" providerId="ADAL" clId="{7AD3BEE2-6186-49F3-8E15-2BFADDB3DA3E}" dt="2019-03-06T11:42:29.768" v="2840" actId="478"/>
          <ac:grpSpMkLst>
            <pc:docMk/>
            <pc:sldMk cId="1004160313" sldId="324"/>
            <ac:grpSpMk id="89" creationId="{DB36FB78-361C-41F3-A6A0-A7E2DA55235E}"/>
          </ac:grpSpMkLst>
        </pc:grpChg>
        <pc:cxnChg chg="del mod">
          <ac:chgData name=" " userId="1b29c890-eac1-4e71-9405-787b0537efbb" providerId="ADAL" clId="{7AD3BEE2-6186-49F3-8E15-2BFADDB3DA3E}" dt="2019-03-06T11:42:29.768" v="2840" actId="478"/>
          <ac:cxnSpMkLst>
            <pc:docMk/>
            <pc:sldMk cId="1004160313" sldId="324"/>
            <ac:cxnSpMk id="3" creationId="{1DE80D13-075D-4085-A357-EF033B5862C9}"/>
          </ac:cxnSpMkLst>
        </pc:cxnChg>
        <pc:cxnChg chg="del mod">
          <ac:chgData name=" " userId="1b29c890-eac1-4e71-9405-787b0537efbb" providerId="ADAL" clId="{7AD3BEE2-6186-49F3-8E15-2BFADDB3DA3E}" dt="2019-03-06T11:42:29.768" v="2840" actId="478"/>
          <ac:cxnSpMkLst>
            <pc:docMk/>
            <pc:sldMk cId="1004160313" sldId="324"/>
            <ac:cxnSpMk id="32" creationId="{61A75F12-69B3-4BAD-AD09-5A78891359FA}"/>
          </ac:cxnSpMkLst>
        </pc:cxnChg>
      </pc:sldChg>
      <pc:sldChg chg="addSp delSp modSp add">
        <pc:chgData name=" " userId="1b29c890-eac1-4e71-9405-787b0537efbb" providerId="ADAL" clId="{7AD3BEE2-6186-49F3-8E15-2BFADDB3DA3E}" dt="2019-03-09T14:43:56.893" v="5594"/>
        <pc:sldMkLst>
          <pc:docMk/>
          <pc:sldMk cId="566128228" sldId="325"/>
        </pc:sldMkLst>
        <pc:spChg chg="add del mod">
          <ac:chgData name=" " userId="1b29c890-eac1-4e71-9405-787b0537efbb" providerId="ADAL" clId="{7AD3BEE2-6186-49F3-8E15-2BFADDB3DA3E}" dt="2019-03-06T12:23:18.867" v="4998" actId="478"/>
          <ac:spMkLst>
            <pc:docMk/>
            <pc:sldMk cId="566128228" sldId="325"/>
            <ac:spMk id="14" creationId="{9BBBF0E0-05A4-4D1C-8989-F419DE7AFD29}"/>
          </ac:spMkLst>
        </pc:spChg>
        <pc:spChg chg="add del mod">
          <ac:chgData name=" " userId="1b29c890-eac1-4e71-9405-787b0537efbb" providerId="ADAL" clId="{7AD3BEE2-6186-49F3-8E15-2BFADDB3DA3E}" dt="2019-03-06T12:23:18.867" v="4998" actId="478"/>
          <ac:spMkLst>
            <pc:docMk/>
            <pc:sldMk cId="566128228" sldId="325"/>
            <ac:spMk id="15" creationId="{E671A739-1C40-4CAD-9D58-93441824F228}"/>
          </ac:spMkLst>
        </pc:spChg>
        <pc:spChg chg="add del mod">
          <ac:chgData name=" " userId="1b29c890-eac1-4e71-9405-787b0537efbb" providerId="ADAL" clId="{7AD3BEE2-6186-49F3-8E15-2BFADDB3DA3E}" dt="2019-03-06T12:23:18.867" v="4998" actId="478"/>
          <ac:spMkLst>
            <pc:docMk/>
            <pc:sldMk cId="566128228" sldId="325"/>
            <ac:spMk id="16" creationId="{03F585D1-95F6-45F7-AEC2-76CA103B105C}"/>
          </ac:spMkLst>
        </pc:spChg>
        <pc:spChg chg="mod">
          <ac:chgData name=" " userId="1b29c890-eac1-4e71-9405-787b0537efbb" providerId="ADAL" clId="{7AD3BEE2-6186-49F3-8E15-2BFADDB3DA3E}" dt="2019-03-06T12:12:35.706" v="4605" actId="20577"/>
          <ac:spMkLst>
            <pc:docMk/>
            <pc:sldMk cId="566128228" sldId="325"/>
            <ac:spMk id="4098" creationId="{DCD38996-A26C-470C-B8F2-2005B773E7B8}"/>
          </ac:spMkLst>
        </pc:spChg>
        <pc:grpChg chg="del">
          <ac:chgData name=" " userId="1b29c890-eac1-4e71-9405-787b0537efbb" providerId="ADAL" clId="{7AD3BEE2-6186-49F3-8E15-2BFADDB3DA3E}" dt="2019-03-06T11:52:33.891" v="3515" actId="478"/>
          <ac:grpSpMkLst>
            <pc:docMk/>
            <pc:sldMk cId="566128228" sldId="325"/>
            <ac:grpSpMk id="2" creationId="{7FB541A4-06B2-4E4F-85B3-BE96032F3D87}"/>
          </ac:grpSpMkLst>
        </pc:grpChg>
        <pc:picChg chg="add del">
          <ac:chgData name=" " userId="1b29c890-eac1-4e71-9405-787b0537efbb" providerId="ADAL" clId="{7AD3BEE2-6186-49F3-8E15-2BFADDB3DA3E}" dt="2019-03-09T14:43:56.893" v="5594"/>
          <ac:picMkLst>
            <pc:docMk/>
            <pc:sldMk cId="566128228" sldId="325"/>
            <ac:picMk id="5" creationId="{FF676F68-C34C-43B6-8C8D-357B8D5B82B9}"/>
          </ac:picMkLst>
        </pc:picChg>
        <pc:picChg chg="add mod">
          <ac:chgData name=" " userId="1b29c890-eac1-4e71-9405-787b0537efbb" providerId="ADAL" clId="{7AD3BEE2-6186-49F3-8E15-2BFADDB3DA3E}" dt="2019-03-06T12:23:30.170" v="5002" actId="1076"/>
          <ac:picMkLst>
            <pc:docMk/>
            <pc:sldMk cId="566128228" sldId="325"/>
            <ac:picMk id="3074" creationId="{4A267726-EC13-446C-A865-D8A4748B550A}"/>
          </ac:picMkLst>
        </pc:picChg>
      </pc:sldChg>
      <pc:sldChg chg="addSp delSp modSp add ord">
        <pc:chgData name=" " userId="1b29c890-eac1-4e71-9405-787b0537efbb" providerId="ADAL" clId="{7AD3BEE2-6186-49F3-8E15-2BFADDB3DA3E}" dt="2019-03-06T12:00:39.308" v="3751"/>
        <pc:sldMkLst>
          <pc:docMk/>
          <pc:sldMk cId="1877235948" sldId="327"/>
        </pc:sldMkLst>
        <pc:spChg chg="add mod">
          <ac:chgData name=" " userId="1b29c890-eac1-4e71-9405-787b0537efbb" providerId="ADAL" clId="{7AD3BEE2-6186-49F3-8E15-2BFADDB3DA3E}" dt="2019-03-06T11:59:44.205" v="3634" actId="164"/>
          <ac:spMkLst>
            <pc:docMk/>
            <pc:sldMk cId="1877235948" sldId="327"/>
            <ac:spMk id="8" creationId="{2FCCCF38-EBBE-4D1E-A40D-30137E724D24}"/>
          </ac:spMkLst>
        </pc:spChg>
        <pc:spChg chg="del">
          <ac:chgData name=" " userId="1b29c890-eac1-4e71-9405-787b0537efbb" providerId="ADAL" clId="{7AD3BEE2-6186-49F3-8E15-2BFADDB3DA3E}" dt="2019-03-06T11:57:29.369" v="3569" actId="478"/>
          <ac:spMkLst>
            <pc:docMk/>
            <pc:sldMk cId="1877235948" sldId="327"/>
            <ac:spMk id="35" creationId="{27BABA8D-992A-47DC-903D-E2EC6F3E12FE}"/>
          </ac:spMkLst>
        </pc:spChg>
        <pc:spChg chg="del">
          <ac:chgData name=" " userId="1b29c890-eac1-4e71-9405-787b0537efbb" providerId="ADAL" clId="{7AD3BEE2-6186-49F3-8E15-2BFADDB3DA3E}" dt="2019-03-06T11:57:33.800" v="3572" actId="478"/>
          <ac:spMkLst>
            <pc:docMk/>
            <pc:sldMk cId="1877235948" sldId="327"/>
            <ac:spMk id="36" creationId="{330298A1-7A71-404B-A3B7-3124412EA290}"/>
          </ac:spMkLst>
        </pc:spChg>
        <pc:spChg chg="del">
          <ac:chgData name=" " userId="1b29c890-eac1-4e71-9405-787b0537efbb" providerId="ADAL" clId="{7AD3BEE2-6186-49F3-8E15-2BFADDB3DA3E}" dt="2019-03-06T11:57:32.895" v="3571" actId="478"/>
          <ac:spMkLst>
            <pc:docMk/>
            <pc:sldMk cId="1877235948" sldId="327"/>
            <ac:spMk id="37" creationId="{49E4779C-7251-490E-9222-5350D76AC857}"/>
          </ac:spMkLst>
        </pc:spChg>
        <pc:spChg chg="del">
          <ac:chgData name=" " userId="1b29c890-eac1-4e71-9405-787b0537efbb" providerId="ADAL" clId="{7AD3BEE2-6186-49F3-8E15-2BFADDB3DA3E}" dt="2019-03-06T11:57:38.223" v="3577" actId="478"/>
          <ac:spMkLst>
            <pc:docMk/>
            <pc:sldMk cId="1877235948" sldId="327"/>
            <ac:spMk id="38" creationId="{8EE070E4-7E4B-4176-A01D-7FF50B0847A5}"/>
          </ac:spMkLst>
        </pc:spChg>
        <pc:spChg chg="del">
          <ac:chgData name=" " userId="1b29c890-eac1-4e71-9405-787b0537efbb" providerId="ADAL" clId="{7AD3BEE2-6186-49F3-8E15-2BFADDB3DA3E}" dt="2019-03-06T11:57:37.480" v="3576" actId="478"/>
          <ac:spMkLst>
            <pc:docMk/>
            <pc:sldMk cId="1877235948" sldId="327"/>
            <ac:spMk id="39" creationId="{6CA335CD-914F-4780-BBA3-3480F663511D}"/>
          </ac:spMkLst>
        </pc:spChg>
        <pc:spChg chg="del">
          <ac:chgData name=" " userId="1b29c890-eac1-4e71-9405-787b0537efbb" providerId="ADAL" clId="{7AD3BEE2-6186-49F3-8E15-2BFADDB3DA3E}" dt="2019-03-06T11:57:36.483" v="3575" actId="478"/>
          <ac:spMkLst>
            <pc:docMk/>
            <pc:sldMk cId="1877235948" sldId="327"/>
            <ac:spMk id="40" creationId="{45816B23-903A-434A-ADED-9D1F04CFA4BB}"/>
          </ac:spMkLst>
        </pc:spChg>
        <pc:spChg chg="del">
          <ac:chgData name=" " userId="1b29c890-eac1-4e71-9405-787b0537efbb" providerId="ADAL" clId="{7AD3BEE2-6186-49F3-8E15-2BFADDB3DA3E}" dt="2019-03-06T11:57:30.547" v="3570" actId="478"/>
          <ac:spMkLst>
            <pc:docMk/>
            <pc:sldMk cId="1877235948" sldId="327"/>
            <ac:spMk id="41" creationId="{FD4A3A3A-F198-463C-B1DC-B68BABB3FA57}"/>
          </ac:spMkLst>
        </pc:spChg>
        <pc:spChg chg="add mod">
          <ac:chgData name=" " userId="1b29c890-eac1-4e71-9405-787b0537efbb" providerId="ADAL" clId="{7AD3BEE2-6186-49F3-8E15-2BFADDB3DA3E}" dt="2019-03-06T12:00:27.790" v="3731" actId="1076"/>
          <ac:spMkLst>
            <pc:docMk/>
            <pc:sldMk cId="1877235948" sldId="327"/>
            <ac:spMk id="43" creationId="{37EEF3C3-44A6-451D-8DEA-985732132A50}"/>
          </ac:spMkLst>
        </pc:spChg>
        <pc:spChg chg="mod">
          <ac:chgData name=" " userId="1b29c890-eac1-4e71-9405-787b0537efbb" providerId="ADAL" clId="{7AD3BEE2-6186-49F3-8E15-2BFADDB3DA3E}" dt="2019-03-06T11:57:43.676" v="3579" actId="164"/>
          <ac:spMkLst>
            <pc:docMk/>
            <pc:sldMk cId="1877235948" sldId="327"/>
            <ac:spMk id="45" creationId="{9B653163-0E30-4A00-8992-9863A7A189A6}"/>
          </ac:spMkLst>
        </pc:spChg>
        <pc:spChg chg="del">
          <ac:chgData name=" " userId="1b29c890-eac1-4e71-9405-787b0537efbb" providerId="ADAL" clId="{7AD3BEE2-6186-49F3-8E15-2BFADDB3DA3E}" dt="2019-03-06T11:57:39.127" v="3578" actId="478"/>
          <ac:spMkLst>
            <pc:docMk/>
            <pc:sldMk cId="1877235948" sldId="327"/>
            <ac:spMk id="81" creationId="{768A10BC-10F2-49A5-BDF0-A49D9B975493}"/>
          </ac:spMkLst>
        </pc:spChg>
        <pc:spChg chg="mod">
          <ac:chgData name=" " userId="1b29c890-eac1-4e71-9405-787b0537efbb" providerId="ADAL" clId="{7AD3BEE2-6186-49F3-8E15-2BFADDB3DA3E}" dt="2019-03-06T11:57:43.676" v="3579" actId="164"/>
          <ac:spMkLst>
            <pc:docMk/>
            <pc:sldMk cId="1877235948" sldId="327"/>
            <ac:spMk id="82" creationId="{1A97013F-C300-4430-B93F-526B41ADC245}"/>
          </ac:spMkLst>
        </pc:spChg>
        <pc:spChg chg="del mod">
          <ac:chgData name=" " userId="1b29c890-eac1-4e71-9405-787b0537efbb" providerId="ADAL" clId="{7AD3BEE2-6186-49F3-8E15-2BFADDB3DA3E}" dt="2019-03-06T11:57:35.535" v="3574" actId="478"/>
          <ac:spMkLst>
            <pc:docMk/>
            <pc:sldMk cId="1877235948" sldId="327"/>
            <ac:spMk id="92" creationId="{1D335A86-6C20-488F-B8BB-75482D089A2B}"/>
          </ac:spMkLst>
        </pc:spChg>
        <pc:spChg chg="mod">
          <ac:chgData name=" " userId="1b29c890-eac1-4e71-9405-787b0537efbb" providerId="ADAL" clId="{7AD3BEE2-6186-49F3-8E15-2BFADDB3DA3E}" dt="2019-03-06T12:00:36.988" v="3750" actId="20577"/>
          <ac:spMkLst>
            <pc:docMk/>
            <pc:sldMk cId="1877235948" sldId="327"/>
            <ac:spMk id="4098" creationId="{DCD38996-A26C-470C-B8F2-2005B773E7B8}"/>
          </ac:spMkLst>
        </pc:spChg>
        <pc:grpChg chg="add del mod">
          <ac:chgData name=" " userId="1b29c890-eac1-4e71-9405-787b0537efbb" providerId="ADAL" clId="{7AD3BEE2-6186-49F3-8E15-2BFADDB3DA3E}" dt="2019-03-06T11:57:55.343" v="3581" actId="478"/>
          <ac:grpSpMkLst>
            <pc:docMk/>
            <pc:sldMk cId="1877235948" sldId="327"/>
            <ac:grpSpMk id="2" creationId="{97AAEC45-4C3E-4DD5-8479-E7A7385B61FA}"/>
          </ac:grpSpMkLst>
        </pc:grpChg>
        <pc:grpChg chg="add mod">
          <ac:chgData name=" " userId="1b29c890-eac1-4e71-9405-787b0537efbb" providerId="ADAL" clId="{7AD3BEE2-6186-49F3-8E15-2BFADDB3DA3E}" dt="2019-03-06T11:59:49.272" v="3635" actId="12788"/>
          <ac:grpSpMkLst>
            <pc:docMk/>
            <pc:sldMk cId="1877235948" sldId="327"/>
            <ac:grpSpMk id="9" creationId="{E6B8BDE0-B58A-4876-BD4B-1DFC0212D6FA}"/>
          </ac:grpSpMkLst>
        </pc:grpChg>
        <pc:grpChg chg="mod">
          <ac:chgData name=" " userId="1b29c890-eac1-4e71-9405-787b0537efbb" providerId="ADAL" clId="{7AD3BEE2-6186-49F3-8E15-2BFADDB3DA3E}" dt="2019-03-06T11:57:43.676" v="3579" actId="164"/>
          <ac:grpSpMkLst>
            <pc:docMk/>
            <pc:sldMk cId="1877235948" sldId="327"/>
            <ac:grpSpMk id="27" creationId="{F8D342D0-E297-4A59-B949-A6BD7CBE6140}"/>
          </ac:grpSpMkLst>
        </pc:grpChg>
        <pc:grpChg chg="mod">
          <ac:chgData name=" " userId="1b29c890-eac1-4e71-9405-787b0537efbb" providerId="ADAL" clId="{7AD3BEE2-6186-49F3-8E15-2BFADDB3DA3E}" dt="2019-03-06T11:57:43.676" v="3579" actId="164"/>
          <ac:grpSpMkLst>
            <pc:docMk/>
            <pc:sldMk cId="1877235948" sldId="327"/>
            <ac:grpSpMk id="52" creationId="{BE5D6340-B6DC-42DD-A728-DCB481721A03}"/>
          </ac:grpSpMkLst>
        </pc:grpChg>
        <pc:grpChg chg="mod">
          <ac:chgData name=" " userId="1b29c890-eac1-4e71-9405-787b0537efbb" providerId="ADAL" clId="{7AD3BEE2-6186-49F3-8E15-2BFADDB3DA3E}" dt="2019-03-06T11:57:43.676" v="3579" actId="164"/>
          <ac:grpSpMkLst>
            <pc:docMk/>
            <pc:sldMk cId="1877235948" sldId="327"/>
            <ac:grpSpMk id="77" creationId="{0D4549D9-1F4B-4784-90CF-E897395E03EF}"/>
          </ac:grpSpMkLst>
        </pc:grpChg>
        <pc:grpChg chg="mod">
          <ac:chgData name=" " userId="1b29c890-eac1-4e71-9405-787b0537efbb" providerId="ADAL" clId="{7AD3BEE2-6186-49F3-8E15-2BFADDB3DA3E}" dt="2019-03-06T11:57:43.676" v="3579" actId="164"/>
          <ac:grpSpMkLst>
            <pc:docMk/>
            <pc:sldMk cId="1877235948" sldId="327"/>
            <ac:grpSpMk id="86" creationId="{4ACED205-41A1-4AB2-A7E5-BEE97625E462}"/>
          </ac:grpSpMkLst>
        </pc:grpChg>
        <pc:grpChg chg="mod">
          <ac:chgData name=" " userId="1b29c890-eac1-4e71-9405-787b0537efbb" providerId="ADAL" clId="{7AD3BEE2-6186-49F3-8E15-2BFADDB3DA3E}" dt="2019-03-06T11:57:43.676" v="3579" actId="164"/>
          <ac:grpSpMkLst>
            <pc:docMk/>
            <pc:sldMk cId="1877235948" sldId="327"/>
            <ac:grpSpMk id="89" creationId="{DB36FB78-361C-41F3-A6A0-A7E2DA55235E}"/>
          </ac:grpSpMkLst>
        </pc:grpChg>
        <pc:picChg chg="add del mod">
          <ac:chgData name=" " userId="1b29c890-eac1-4e71-9405-787b0537efbb" providerId="ADAL" clId="{7AD3BEE2-6186-49F3-8E15-2BFADDB3DA3E}" dt="2019-03-06T11:58:11.461" v="3584"/>
          <ac:picMkLst>
            <pc:docMk/>
            <pc:sldMk cId="1877235948" sldId="327"/>
            <ac:picMk id="5" creationId="{C6E87FAD-84B0-4C3B-9735-01F20B1E3D8D}"/>
          </ac:picMkLst>
        </pc:picChg>
        <pc:picChg chg="add mod ord">
          <ac:chgData name=" " userId="1b29c890-eac1-4e71-9405-787b0537efbb" providerId="ADAL" clId="{7AD3BEE2-6186-49F3-8E15-2BFADDB3DA3E}" dt="2019-03-06T11:59:44.205" v="3634" actId="164"/>
          <ac:picMkLst>
            <pc:docMk/>
            <pc:sldMk cId="1877235948" sldId="327"/>
            <ac:picMk id="7" creationId="{ED7D6716-686F-4CAD-8F10-516855751275}"/>
          </ac:picMkLst>
        </pc:picChg>
        <pc:picChg chg="add mod">
          <ac:chgData name=" " userId="1b29c890-eac1-4e71-9405-787b0537efbb" providerId="ADAL" clId="{7AD3BEE2-6186-49F3-8E15-2BFADDB3DA3E}" dt="2019-03-06T11:59:44.205" v="3634" actId="164"/>
          <ac:picMkLst>
            <pc:docMk/>
            <pc:sldMk cId="1877235948" sldId="327"/>
            <ac:picMk id="42" creationId="{F602B4B1-57F4-45A4-8EA6-35585C59206F}"/>
          </ac:picMkLst>
        </pc:picChg>
        <pc:cxnChg chg="mod">
          <ac:chgData name=" " userId="1b29c890-eac1-4e71-9405-787b0537efbb" providerId="ADAL" clId="{7AD3BEE2-6186-49F3-8E15-2BFADDB3DA3E}" dt="2019-03-06T11:57:55.343" v="3581" actId="478"/>
          <ac:cxnSpMkLst>
            <pc:docMk/>
            <pc:sldMk cId="1877235948" sldId="327"/>
            <ac:cxnSpMk id="3" creationId="{1DE80D13-075D-4085-A357-EF033B5862C9}"/>
          </ac:cxnSpMkLst>
        </pc:cxnChg>
        <pc:cxnChg chg="mod">
          <ac:chgData name=" " userId="1b29c890-eac1-4e71-9405-787b0537efbb" providerId="ADAL" clId="{7AD3BEE2-6186-49F3-8E15-2BFADDB3DA3E}" dt="2019-03-06T11:57:55.343" v="3581" actId="478"/>
          <ac:cxnSpMkLst>
            <pc:docMk/>
            <pc:sldMk cId="1877235948" sldId="327"/>
            <ac:cxnSpMk id="32" creationId="{61A75F12-69B3-4BAD-AD09-5A78891359FA}"/>
          </ac:cxnSpMkLst>
        </pc:cxnChg>
      </pc:sldChg>
      <pc:sldChg chg="addSp delSp modSp add">
        <pc:chgData name=" " userId="1b29c890-eac1-4e71-9405-787b0537efbb" providerId="ADAL" clId="{7AD3BEE2-6186-49F3-8E15-2BFADDB3DA3E}" dt="2019-03-06T12:07:29.357" v="4089" actId="20577"/>
        <pc:sldMkLst>
          <pc:docMk/>
          <pc:sldMk cId="871442770" sldId="328"/>
        </pc:sldMkLst>
        <pc:spChg chg="mod">
          <ac:chgData name=" " userId="1b29c890-eac1-4e71-9405-787b0537efbb" providerId="ADAL" clId="{7AD3BEE2-6186-49F3-8E15-2BFADDB3DA3E}" dt="2019-03-06T12:01:43.714" v="3769" actId="20577"/>
          <ac:spMkLst>
            <pc:docMk/>
            <pc:sldMk cId="871442770" sldId="328"/>
            <ac:spMk id="8" creationId="{2FCCCF38-EBBE-4D1E-A40D-30137E724D24}"/>
          </ac:spMkLst>
        </pc:spChg>
        <pc:spChg chg="add mod">
          <ac:chgData name=" " userId="1b29c890-eac1-4e71-9405-787b0537efbb" providerId="ADAL" clId="{7AD3BEE2-6186-49F3-8E15-2BFADDB3DA3E}" dt="2019-03-06T12:02:29.340" v="3804" actId="164"/>
          <ac:spMkLst>
            <pc:docMk/>
            <pc:sldMk cId="871442770" sldId="328"/>
            <ac:spMk id="12" creationId="{D227DEC6-EEBA-4D5E-993C-1624C569D0DF}"/>
          </ac:spMkLst>
        </pc:spChg>
        <pc:spChg chg="mod">
          <ac:chgData name=" " userId="1b29c890-eac1-4e71-9405-787b0537efbb" providerId="ADAL" clId="{7AD3BEE2-6186-49F3-8E15-2BFADDB3DA3E}" dt="2019-03-06T12:02:39.336" v="3810" actId="404"/>
          <ac:spMkLst>
            <pc:docMk/>
            <pc:sldMk cId="871442770" sldId="328"/>
            <ac:spMk id="18" creationId="{58F56E5A-EA6B-41F3-BC56-63A26D4E58AD}"/>
          </ac:spMkLst>
        </pc:spChg>
        <pc:spChg chg="add mod">
          <ac:chgData name=" " userId="1b29c890-eac1-4e71-9405-787b0537efbb" providerId="ADAL" clId="{7AD3BEE2-6186-49F3-8E15-2BFADDB3DA3E}" dt="2019-03-06T12:07:29.357" v="4089" actId="20577"/>
          <ac:spMkLst>
            <pc:docMk/>
            <pc:sldMk cId="871442770" sldId="328"/>
            <ac:spMk id="35" creationId="{A2BEAEE9-1319-4518-98F5-7EC2607C6D0F}"/>
          </ac:spMkLst>
        </pc:spChg>
        <pc:spChg chg="del">
          <ac:chgData name=" " userId="1b29c890-eac1-4e71-9405-787b0537efbb" providerId="ADAL" clId="{7AD3BEE2-6186-49F3-8E15-2BFADDB3DA3E}" dt="2019-03-06T12:01:31.013" v="3753" actId="478"/>
          <ac:spMkLst>
            <pc:docMk/>
            <pc:sldMk cId="871442770" sldId="328"/>
            <ac:spMk id="43" creationId="{37EEF3C3-44A6-451D-8DEA-985732132A50}"/>
          </ac:spMkLst>
        </pc:spChg>
        <pc:grpChg chg="add mod">
          <ac:chgData name=" " userId="1b29c890-eac1-4e71-9405-787b0537efbb" providerId="ADAL" clId="{7AD3BEE2-6186-49F3-8E15-2BFADDB3DA3E}" dt="2019-03-06T12:02:32.623" v="3806" actId="12788"/>
          <ac:grpSpMkLst>
            <pc:docMk/>
            <pc:sldMk cId="871442770" sldId="328"/>
            <ac:grpSpMk id="4" creationId="{72ADD089-5F7F-4E67-B7F2-523842EEC07B}"/>
          </ac:grpSpMkLst>
        </pc:grpChg>
        <pc:grpChg chg="add mod">
          <ac:chgData name=" " userId="1b29c890-eac1-4e71-9405-787b0537efbb" providerId="ADAL" clId="{7AD3BEE2-6186-49F3-8E15-2BFADDB3DA3E}" dt="2019-03-06T12:02:32.623" v="3806" actId="12788"/>
          <ac:grpSpMkLst>
            <pc:docMk/>
            <pc:sldMk cId="871442770" sldId="328"/>
            <ac:grpSpMk id="5" creationId="{0F044704-163A-49E3-862F-50E0CEE83EC8}"/>
          </ac:grpSpMkLst>
        </pc:grpChg>
        <pc:grpChg chg="mod">
          <ac:chgData name=" " userId="1b29c890-eac1-4e71-9405-787b0537efbb" providerId="ADAL" clId="{7AD3BEE2-6186-49F3-8E15-2BFADDB3DA3E}" dt="2019-03-06T12:02:26.669" v="3803" actId="1076"/>
          <ac:grpSpMkLst>
            <pc:docMk/>
            <pc:sldMk cId="871442770" sldId="328"/>
            <ac:grpSpMk id="9" creationId="{E6B8BDE0-B58A-4876-BD4B-1DFC0212D6FA}"/>
          </ac:grpSpMkLst>
        </pc:grpChg>
        <pc:grpChg chg="add mod">
          <ac:chgData name=" " userId="1b29c890-eac1-4e71-9405-787b0537efbb" providerId="ADAL" clId="{7AD3BEE2-6186-49F3-8E15-2BFADDB3DA3E}" dt="2019-03-06T12:03:08.358" v="3823" actId="1076"/>
          <ac:grpSpMkLst>
            <pc:docMk/>
            <pc:sldMk cId="871442770" sldId="328"/>
            <ac:grpSpMk id="15" creationId="{8239E137-8FA4-4842-A9BF-52C7233227EA}"/>
          </ac:grpSpMkLst>
        </pc:grpChg>
        <pc:grpChg chg="add del mod">
          <ac:chgData name=" " userId="1b29c890-eac1-4e71-9405-787b0537efbb" providerId="ADAL" clId="{7AD3BEE2-6186-49F3-8E15-2BFADDB3DA3E}" dt="2019-03-06T12:02:49.465" v="3818"/>
          <ac:grpSpMkLst>
            <pc:docMk/>
            <pc:sldMk cId="871442770" sldId="328"/>
            <ac:grpSpMk id="19" creationId="{B9927D7E-99E2-408C-B6B2-F990209F54F3}"/>
          </ac:grpSpMkLst>
        </pc:grpChg>
        <pc:grpChg chg="add mod">
          <ac:chgData name=" " userId="1b29c890-eac1-4e71-9405-787b0537efbb" providerId="ADAL" clId="{7AD3BEE2-6186-49F3-8E15-2BFADDB3DA3E}" dt="2019-03-06T12:03:10.684" v="3824" actId="1076"/>
          <ac:grpSpMkLst>
            <pc:docMk/>
            <pc:sldMk cId="871442770" sldId="328"/>
            <ac:grpSpMk id="23" creationId="{462A8307-0D36-4AC0-9EEA-87EF1E789677}"/>
          </ac:grpSpMkLst>
        </pc:grpChg>
        <pc:picChg chg="add mod">
          <ac:chgData name=" " userId="1b29c890-eac1-4e71-9405-787b0537efbb" providerId="ADAL" clId="{7AD3BEE2-6186-49F3-8E15-2BFADDB3DA3E}" dt="2019-03-06T12:02:30.095" v="3805" actId="164"/>
          <ac:picMkLst>
            <pc:docMk/>
            <pc:sldMk cId="871442770" sldId="328"/>
            <ac:picMk id="3" creationId="{6254235F-219D-4B4E-8E36-59E5C7686A9A}"/>
          </ac:picMkLst>
        </pc:picChg>
        <pc:picChg chg="add mod">
          <ac:chgData name=" " userId="1b29c890-eac1-4e71-9405-787b0537efbb" providerId="ADAL" clId="{7AD3BEE2-6186-49F3-8E15-2BFADDB3DA3E}" dt="2019-03-06T12:02:29.340" v="3804" actId="164"/>
          <ac:picMkLst>
            <pc:docMk/>
            <pc:sldMk cId="871442770" sldId="328"/>
            <ac:picMk id="11" creationId="{8DC80E99-4AE3-4808-964C-0063A43F4D8F}"/>
          </ac:picMkLst>
        </pc:picChg>
        <pc:cxnChg chg="add mod">
          <ac:chgData name=" " userId="1b29c890-eac1-4e71-9405-787b0537efbb" providerId="ADAL" clId="{7AD3BEE2-6186-49F3-8E15-2BFADDB3DA3E}" dt="2019-03-06T12:04:02.400" v="3832" actId="693"/>
          <ac:cxnSpMkLst>
            <pc:docMk/>
            <pc:sldMk cId="871442770" sldId="328"/>
            <ac:cxnSpMk id="10" creationId="{BC77B8FA-AB69-462B-9014-673D8D6D377C}"/>
          </ac:cxnSpMkLst>
        </pc:cxnChg>
        <pc:cxnChg chg="add mod">
          <ac:chgData name=" " userId="1b29c890-eac1-4e71-9405-787b0537efbb" providerId="ADAL" clId="{7AD3BEE2-6186-49F3-8E15-2BFADDB3DA3E}" dt="2019-03-06T12:04:02.400" v="3832" actId="693"/>
          <ac:cxnSpMkLst>
            <pc:docMk/>
            <pc:sldMk cId="871442770" sldId="328"/>
            <ac:cxnSpMk id="14" creationId="{8B796F71-2282-4653-816B-AA3D2CDFAE14}"/>
          </ac:cxnSpMkLst>
        </pc:cxnChg>
        <pc:cxnChg chg="add mod">
          <ac:chgData name=" " userId="1b29c890-eac1-4e71-9405-787b0537efbb" providerId="ADAL" clId="{7AD3BEE2-6186-49F3-8E15-2BFADDB3DA3E}" dt="2019-03-06T12:04:02.400" v="3832" actId="693"/>
          <ac:cxnSpMkLst>
            <pc:docMk/>
            <pc:sldMk cId="871442770" sldId="328"/>
            <ac:cxnSpMk id="30" creationId="{E7D759DD-3328-4B25-9C14-C8060A1D05D9}"/>
          </ac:cxnSpMkLst>
        </pc:cxnChg>
      </pc:sldChg>
      <pc:sldChg chg="addSp delSp modSp add">
        <pc:chgData name=" " userId="1b29c890-eac1-4e71-9405-787b0537efbb" providerId="ADAL" clId="{7AD3BEE2-6186-49F3-8E15-2BFADDB3DA3E}" dt="2019-03-06T12:10:58.962" v="4378"/>
        <pc:sldMkLst>
          <pc:docMk/>
          <pc:sldMk cId="3733670421" sldId="329"/>
        </pc:sldMkLst>
        <pc:spChg chg="add mod">
          <ac:chgData name=" " userId="1b29c890-eac1-4e71-9405-787b0537efbb" providerId="ADAL" clId="{7AD3BEE2-6186-49F3-8E15-2BFADDB3DA3E}" dt="2019-03-06T12:05:37.776" v="3909" actId="113"/>
          <ac:spMkLst>
            <pc:docMk/>
            <pc:sldMk cId="3733670421" sldId="329"/>
            <ac:spMk id="2" creationId="{7984FC43-178F-4680-A913-09A988E8F381}"/>
          </ac:spMkLst>
        </pc:spChg>
        <pc:spChg chg="add mod">
          <ac:chgData name=" " userId="1b29c890-eac1-4e71-9405-787b0537efbb" providerId="ADAL" clId="{7AD3BEE2-6186-49F3-8E15-2BFADDB3DA3E}" dt="2019-03-06T12:05:42.281" v="3911" actId="1076"/>
          <ac:spMkLst>
            <pc:docMk/>
            <pc:sldMk cId="3733670421" sldId="329"/>
            <ac:spMk id="27" creationId="{3D046CBE-266B-42F1-A2B3-84A9EC0DE816}"/>
          </ac:spMkLst>
        </pc:spChg>
        <pc:spChg chg="add mod">
          <ac:chgData name=" " userId="1b29c890-eac1-4e71-9405-787b0537efbb" providerId="ADAL" clId="{7AD3BEE2-6186-49F3-8E15-2BFADDB3DA3E}" dt="2019-03-06T12:10:58.962" v="4378"/>
          <ac:spMkLst>
            <pc:docMk/>
            <pc:sldMk cId="3733670421" sldId="329"/>
            <ac:spMk id="28" creationId="{FF4B49E6-A154-4291-BDB4-F0617635BC06}"/>
          </ac:spMkLst>
        </pc:spChg>
        <pc:grpChg chg="mod">
          <ac:chgData name=" " userId="1b29c890-eac1-4e71-9405-787b0537efbb" providerId="ADAL" clId="{7AD3BEE2-6186-49F3-8E15-2BFADDB3DA3E}" dt="2019-03-06T12:04:29.848" v="3839" actId="1076"/>
          <ac:grpSpMkLst>
            <pc:docMk/>
            <pc:sldMk cId="3733670421" sldId="329"/>
            <ac:grpSpMk id="5" creationId="{0F044704-163A-49E3-862F-50E0CEE83EC8}"/>
          </ac:grpSpMkLst>
        </pc:grpChg>
        <pc:grpChg chg="del">
          <ac:chgData name=" " userId="1b29c890-eac1-4e71-9405-787b0537efbb" providerId="ADAL" clId="{7AD3BEE2-6186-49F3-8E15-2BFADDB3DA3E}" dt="2019-03-06T12:04:21.860" v="3834" actId="478"/>
          <ac:grpSpMkLst>
            <pc:docMk/>
            <pc:sldMk cId="3733670421" sldId="329"/>
            <ac:grpSpMk id="9" creationId="{E6B8BDE0-B58A-4876-BD4B-1DFC0212D6FA}"/>
          </ac:grpSpMkLst>
        </pc:grpChg>
        <pc:grpChg chg="mod">
          <ac:chgData name=" " userId="1b29c890-eac1-4e71-9405-787b0537efbb" providerId="ADAL" clId="{7AD3BEE2-6186-49F3-8E15-2BFADDB3DA3E}" dt="2019-03-06T12:04:28.490" v="3838" actId="1076"/>
          <ac:grpSpMkLst>
            <pc:docMk/>
            <pc:sldMk cId="3733670421" sldId="329"/>
            <ac:grpSpMk id="15" creationId="{8239E137-8FA4-4842-A9BF-52C7233227EA}"/>
          </ac:grpSpMkLst>
        </pc:grpChg>
        <pc:cxnChg chg="del mod">
          <ac:chgData name=" " userId="1b29c890-eac1-4e71-9405-787b0537efbb" providerId="ADAL" clId="{7AD3BEE2-6186-49F3-8E15-2BFADDB3DA3E}" dt="2019-03-06T12:04:21.860" v="3834" actId="478"/>
          <ac:cxnSpMkLst>
            <pc:docMk/>
            <pc:sldMk cId="3733670421" sldId="329"/>
            <ac:cxnSpMk id="10" creationId="{BC77B8FA-AB69-462B-9014-673D8D6D377C}"/>
          </ac:cxnSpMkLst>
        </pc:cxnChg>
        <pc:cxnChg chg="mod">
          <ac:chgData name=" " userId="1b29c890-eac1-4e71-9405-787b0537efbb" providerId="ADAL" clId="{7AD3BEE2-6186-49F3-8E15-2BFADDB3DA3E}" dt="2019-03-06T12:04:29.848" v="3839" actId="1076"/>
          <ac:cxnSpMkLst>
            <pc:docMk/>
            <pc:sldMk cId="3733670421" sldId="329"/>
            <ac:cxnSpMk id="14" creationId="{8B796F71-2282-4653-816B-AA3D2CDFAE14}"/>
          </ac:cxnSpMkLst>
        </pc:cxnChg>
        <pc:cxnChg chg="mod">
          <ac:chgData name=" " userId="1b29c890-eac1-4e71-9405-787b0537efbb" providerId="ADAL" clId="{7AD3BEE2-6186-49F3-8E15-2BFADDB3DA3E}" dt="2019-03-06T12:04:29.848" v="3839" actId="1076"/>
          <ac:cxnSpMkLst>
            <pc:docMk/>
            <pc:sldMk cId="3733670421" sldId="329"/>
            <ac:cxnSpMk id="30" creationId="{E7D759DD-3328-4B25-9C14-C8060A1D05D9}"/>
          </ac:cxnSpMkLst>
        </pc:cxnChg>
      </pc:sldChg>
      <pc:sldChg chg="addSp modSp add">
        <pc:chgData name=" " userId="1b29c890-eac1-4e71-9405-787b0537efbb" providerId="ADAL" clId="{7AD3BEE2-6186-49F3-8E15-2BFADDB3DA3E}" dt="2019-03-06T12:10:52.538" v="4377"/>
        <pc:sldMkLst>
          <pc:docMk/>
          <pc:sldMk cId="2750549007" sldId="330"/>
        </pc:sldMkLst>
        <pc:spChg chg="mod">
          <ac:chgData name=" " userId="1b29c890-eac1-4e71-9405-787b0537efbb" providerId="ADAL" clId="{7AD3BEE2-6186-49F3-8E15-2BFADDB3DA3E}" dt="2019-03-06T12:06:05.004" v="3936" actId="20577"/>
          <ac:spMkLst>
            <pc:docMk/>
            <pc:sldMk cId="2750549007" sldId="330"/>
            <ac:spMk id="2" creationId="{7984FC43-178F-4680-A913-09A988E8F381}"/>
          </ac:spMkLst>
        </pc:spChg>
        <pc:spChg chg="add mod">
          <ac:chgData name=" " userId="1b29c890-eac1-4e71-9405-787b0537efbb" providerId="ADAL" clId="{7AD3BEE2-6186-49F3-8E15-2BFADDB3DA3E}" dt="2019-03-06T12:10:52.538" v="4377"/>
          <ac:spMkLst>
            <pc:docMk/>
            <pc:sldMk cId="2750549007" sldId="330"/>
            <ac:spMk id="21" creationId="{1859C9FB-F9B1-41EE-A320-C865255C8E60}"/>
          </ac:spMkLst>
        </pc:spChg>
        <pc:spChg chg="mod">
          <ac:chgData name=" " userId="1b29c890-eac1-4e71-9405-787b0537efbb" providerId="ADAL" clId="{7AD3BEE2-6186-49F3-8E15-2BFADDB3DA3E}" dt="2019-03-06T12:06:21.634" v="3974" actId="20577"/>
          <ac:spMkLst>
            <pc:docMk/>
            <pc:sldMk cId="2750549007" sldId="330"/>
            <ac:spMk id="27" creationId="{3D046CBE-266B-42F1-A2B3-84A9EC0DE816}"/>
          </ac:spMkLst>
        </pc:spChg>
      </pc:sldChg>
      <pc:sldChg chg="addSp delSp modSp add">
        <pc:chgData name=" " userId="1b29c890-eac1-4e71-9405-787b0537efbb" providerId="ADAL" clId="{7AD3BEE2-6186-49F3-8E15-2BFADDB3DA3E}" dt="2019-03-06T12:12:19.915" v="4578" actId="20577"/>
        <pc:sldMkLst>
          <pc:docMk/>
          <pc:sldMk cId="1873043230" sldId="331"/>
        </pc:sldMkLst>
        <pc:spChg chg="mod">
          <ac:chgData name=" " userId="1b29c890-eac1-4e71-9405-787b0537efbb" providerId="ADAL" clId="{7AD3BEE2-6186-49F3-8E15-2BFADDB3DA3E}" dt="2019-03-06T12:09:17.926" v="4115" actId="1076"/>
          <ac:spMkLst>
            <pc:docMk/>
            <pc:sldMk cId="1873043230" sldId="331"/>
            <ac:spMk id="2" creationId="{7984FC43-178F-4680-A913-09A988E8F381}"/>
          </ac:spMkLst>
        </pc:spChg>
        <pc:spChg chg="mod">
          <ac:chgData name=" " userId="1b29c890-eac1-4e71-9405-787b0537efbb" providerId="ADAL" clId="{7AD3BEE2-6186-49F3-8E15-2BFADDB3DA3E}" dt="2019-03-06T12:12:07.420" v="4575" actId="1076"/>
          <ac:spMkLst>
            <pc:docMk/>
            <pc:sldMk cId="1873043230" sldId="331"/>
            <ac:spMk id="27" creationId="{3D046CBE-266B-42F1-A2B3-84A9EC0DE816}"/>
          </ac:spMkLst>
        </pc:spChg>
        <pc:spChg chg="add mod">
          <ac:chgData name=" " userId="1b29c890-eac1-4e71-9405-787b0537efbb" providerId="ADAL" clId="{7AD3BEE2-6186-49F3-8E15-2BFADDB3DA3E}" dt="2019-03-06T12:12:19.915" v="4578" actId="20577"/>
          <ac:spMkLst>
            <pc:docMk/>
            <pc:sldMk cId="1873043230" sldId="331"/>
            <ac:spMk id="28" creationId="{D21D4AAA-1601-46E1-BB62-882E0BB659B8}"/>
          </ac:spMkLst>
        </pc:spChg>
        <pc:cxnChg chg="add mod">
          <ac:chgData name=" " userId="1b29c890-eac1-4e71-9405-787b0537efbb" providerId="ADAL" clId="{7AD3BEE2-6186-49F3-8E15-2BFADDB3DA3E}" dt="2019-03-06T12:08:55.742" v="4099" actId="693"/>
          <ac:cxnSpMkLst>
            <pc:docMk/>
            <pc:sldMk cId="1873043230" sldId="331"/>
            <ac:cxnSpMk id="7" creationId="{3ABD3C3D-240A-42E3-91B7-B991283ED972}"/>
          </ac:cxnSpMkLst>
        </pc:cxnChg>
        <pc:cxnChg chg="add mod">
          <ac:chgData name=" " userId="1b29c890-eac1-4e71-9405-787b0537efbb" providerId="ADAL" clId="{7AD3BEE2-6186-49F3-8E15-2BFADDB3DA3E}" dt="2019-03-06T12:08:55.742" v="4099" actId="693"/>
          <ac:cxnSpMkLst>
            <pc:docMk/>
            <pc:sldMk cId="1873043230" sldId="331"/>
            <ac:cxnSpMk id="10" creationId="{DBBE53AF-333A-4362-A648-8C6024F1AD2F}"/>
          </ac:cxnSpMkLst>
        </pc:cxnChg>
        <pc:cxnChg chg="del mod">
          <ac:chgData name=" " userId="1b29c890-eac1-4e71-9405-787b0537efbb" providerId="ADAL" clId="{7AD3BEE2-6186-49F3-8E15-2BFADDB3DA3E}" dt="2019-03-06T12:08:21.435" v="4091" actId="478"/>
          <ac:cxnSpMkLst>
            <pc:docMk/>
            <pc:sldMk cId="1873043230" sldId="331"/>
            <ac:cxnSpMk id="14" creationId="{8B796F71-2282-4653-816B-AA3D2CDFAE14}"/>
          </ac:cxnSpMkLst>
        </pc:cxnChg>
        <pc:cxnChg chg="del mod">
          <ac:chgData name=" " userId="1b29c890-eac1-4e71-9405-787b0537efbb" providerId="ADAL" clId="{7AD3BEE2-6186-49F3-8E15-2BFADDB3DA3E}" dt="2019-03-06T12:08:23.033" v="4092" actId="478"/>
          <ac:cxnSpMkLst>
            <pc:docMk/>
            <pc:sldMk cId="1873043230" sldId="331"/>
            <ac:cxnSpMk id="30" creationId="{E7D759DD-3328-4B25-9C14-C8060A1D05D9}"/>
          </ac:cxnSpMkLst>
        </pc:cxnChg>
      </pc:sldChg>
      <pc:sldChg chg="addSp delSp modSp add">
        <pc:chgData name=" " userId="1b29c890-eac1-4e71-9405-787b0537efbb" providerId="ADAL" clId="{7AD3BEE2-6186-49F3-8E15-2BFADDB3DA3E}" dt="2019-03-06T12:14:24.137" v="4632" actId="20577"/>
        <pc:sldMkLst>
          <pc:docMk/>
          <pc:sldMk cId="3926328952" sldId="332"/>
        </pc:sldMkLst>
        <pc:spChg chg="del">
          <ac:chgData name=" " userId="1b29c890-eac1-4e71-9405-787b0537efbb" providerId="ADAL" clId="{7AD3BEE2-6186-49F3-8E15-2BFADDB3DA3E}" dt="2019-03-06T12:12:45.061" v="4607" actId="478"/>
          <ac:spMkLst>
            <pc:docMk/>
            <pc:sldMk cId="3926328952" sldId="332"/>
            <ac:spMk id="2" creationId="{7984FC43-178F-4680-A913-09A988E8F381}"/>
          </ac:spMkLst>
        </pc:spChg>
        <pc:spChg chg="add mod">
          <ac:chgData name=" " userId="1b29c890-eac1-4e71-9405-787b0537efbb" providerId="ADAL" clId="{7AD3BEE2-6186-49F3-8E15-2BFADDB3DA3E}" dt="2019-03-06T12:14:09.982" v="4618" actId="207"/>
          <ac:spMkLst>
            <pc:docMk/>
            <pc:sldMk cId="3926328952" sldId="332"/>
            <ac:spMk id="9" creationId="{386E210F-6595-4178-89FD-7BA4A1773A35}"/>
          </ac:spMkLst>
        </pc:spChg>
        <pc:spChg chg="del">
          <ac:chgData name=" " userId="1b29c890-eac1-4e71-9405-787b0537efbb" providerId="ADAL" clId="{7AD3BEE2-6186-49F3-8E15-2BFADDB3DA3E}" dt="2019-03-06T12:12:45.061" v="4607" actId="478"/>
          <ac:spMkLst>
            <pc:docMk/>
            <pc:sldMk cId="3926328952" sldId="332"/>
            <ac:spMk id="27" creationId="{3D046CBE-266B-42F1-A2B3-84A9EC0DE816}"/>
          </ac:spMkLst>
        </pc:spChg>
        <pc:spChg chg="del">
          <ac:chgData name=" " userId="1b29c890-eac1-4e71-9405-787b0537efbb" providerId="ADAL" clId="{7AD3BEE2-6186-49F3-8E15-2BFADDB3DA3E}" dt="2019-03-06T12:12:47.410" v="4608" actId="478"/>
          <ac:spMkLst>
            <pc:docMk/>
            <pc:sldMk cId="3926328952" sldId="332"/>
            <ac:spMk id="28" creationId="{D21D4AAA-1601-46E1-BB62-882E0BB659B8}"/>
          </ac:spMkLst>
        </pc:spChg>
        <pc:spChg chg="mod">
          <ac:chgData name=" " userId="1b29c890-eac1-4e71-9405-787b0537efbb" providerId="ADAL" clId="{7AD3BEE2-6186-49F3-8E15-2BFADDB3DA3E}" dt="2019-03-06T12:14:24.137" v="4632" actId="20577"/>
          <ac:spMkLst>
            <pc:docMk/>
            <pc:sldMk cId="3926328952" sldId="332"/>
            <ac:spMk id="4098" creationId="{DCD38996-A26C-470C-B8F2-2005B773E7B8}"/>
          </ac:spMkLst>
        </pc:spChg>
        <pc:grpChg chg="mod">
          <ac:chgData name=" " userId="1b29c890-eac1-4e71-9405-787b0537efbb" providerId="ADAL" clId="{7AD3BEE2-6186-49F3-8E15-2BFADDB3DA3E}" dt="2019-03-06T12:13:12.322" v="4612" actId="12789"/>
          <ac:grpSpMkLst>
            <pc:docMk/>
            <pc:sldMk cId="3926328952" sldId="332"/>
            <ac:grpSpMk id="5" creationId="{0F044704-163A-49E3-862F-50E0CEE83EC8}"/>
          </ac:grpSpMkLst>
        </pc:grpChg>
        <pc:grpChg chg="del">
          <ac:chgData name=" " userId="1b29c890-eac1-4e71-9405-787b0537efbb" providerId="ADAL" clId="{7AD3BEE2-6186-49F3-8E15-2BFADDB3DA3E}" dt="2019-03-06T12:12:45.061" v="4607" actId="478"/>
          <ac:grpSpMkLst>
            <pc:docMk/>
            <pc:sldMk cId="3926328952" sldId="332"/>
            <ac:grpSpMk id="15" creationId="{8239E137-8FA4-4842-A9BF-52C7233227EA}"/>
          </ac:grpSpMkLst>
        </pc:grpChg>
        <pc:grpChg chg="del">
          <ac:chgData name=" " userId="1b29c890-eac1-4e71-9405-787b0537efbb" providerId="ADAL" clId="{7AD3BEE2-6186-49F3-8E15-2BFADDB3DA3E}" dt="2019-03-06T12:12:45.061" v="4607" actId="478"/>
          <ac:grpSpMkLst>
            <pc:docMk/>
            <pc:sldMk cId="3926328952" sldId="332"/>
            <ac:grpSpMk id="23" creationId="{462A8307-0D36-4AC0-9EEA-87EF1E789677}"/>
          </ac:grpSpMkLst>
        </pc:grpChg>
        <pc:picChg chg="add mod">
          <ac:chgData name=" " userId="1b29c890-eac1-4e71-9405-787b0537efbb" providerId="ADAL" clId="{7AD3BEE2-6186-49F3-8E15-2BFADDB3DA3E}" dt="2019-03-06T12:13:12.322" v="4612" actId="12789"/>
          <ac:picMkLst>
            <pc:docMk/>
            <pc:sldMk cId="3926328952" sldId="332"/>
            <ac:picMk id="12290" creationId="{5B75458E-6DAA-428E-AD4B-BD79B5CC00EB}"/>
          </ac:picMkLst>
        </pc:picChg>
        <pc:cxnChg chg="del mod">
          <ac:chgData name=" " userId="1b29c890-eac1-4e71-9405-787b0537efbb" providerId="ADAL" clId="{7AD3BEE2-6186-49F3-8E15-2BFADDB3DA3E}" dt="2019-03-06T12:12:45.061" v="4607" actId="478"/>
          <ac:cxnSpMkLst>
            <pc:docMk/>
            <pc:sldMk cId="3926328952" sldId="332"/>
            <ac:cxnSpMk id="7" creationId="{3ABD3C3D-240A-42E3-91B7-B991283ED972}"/>
          </ac:cxnSpMkLst>
        </pc:cxnChg>
        <pc:cxnChg chg="add del mod">
          <ac:chgData name=" " userId="1b29c890-eac1-4e71-9405-787b0537efbb" providerId="ADAL" clId="{7AD3BEE2-6186-49F3-8E15-2BFADDB3DA3E}" dt="2019-03-06T12:13:56.974" v="4614" actId="478"/>
          <ac:cxnSpMkLst>
            <pc:docMk/>
            <pc:sldMk cId="3926328952" sldId="332"/>
            <ac:cxnSpMk id="8" creationId="{A33E13BD-B3FA-414E-83A6-CEE251654C93}"/>
          </ac:cxnSpMkLst>
        </pc:cxnChg>
        <pc:cxnChg chg="del mod">
          <ac:chgData name=" " userId="1b29c890-eac1-4e71-9405-787b0537efbb" providerId="ADAL" clId="{7AD3BEE2-6186-49F3-8E15-2BFADDB3DA3E}" dt="2019-03-06T12:12:45.061" v="4607" actId="478"/>
          <ac:cxnSpMkLst>
            <pc:docMk/>
            <pc:sldMk cId="3926328952" sldId="332"/>
            <ac:cxnSpMk id="10" creationId="{DBBE53AF-333A-4362-A648-8C6024F1AD2F}"/>
          </ac:cxnSpMkLst>
        </pc:cxnChg>
      </pc:sldChg>
      <pc:sldChg chg="addSp delSp modSp add">
        <pc:chgData name=" " userId="1b29c890-eac1-4e71-9405-787b0537efbb" providerId="ADAL" clId="{7AD3BEE2-6186-49F3-8E15-2BFADDB3DA3E}" dt="2019-03-07T00:19:39.633" v="5014" actId="20577"/>
        <pc:sldMkLst>
          <pc:docMk/>
          <pc:sldMk cId="2259036230" sldId="333"/>
        </pc:sldMkLst>
        <pc:spChg chg="mod">
          <ac:chgData name=" " userId="1b29c890-eac1-4e71-9405-787b0537efbb" providerId="ADAL" clId="{7AD3BEE2-6186-49F3-8E15-2BFADDB3DA3E}" dt="2019-03-07T00:19:39.633" v="5014" actId="20577"/>
          <ac:spMkLst>
            <pc:docMk/>
            <pc:sldMk cId="2259036230" sldId="333"/>
            <ac:spMk id="4098" creationId="{DCD38996-A26C-470C-B8F2-2005B773E7B8}"/>
          </ac:spMkLst>
        </pc:spChg>
        <pc:grpChg chg="del">
          <ac:chgData name=" " userId="1b29c890-eac1-4e71-9405-787b0537efbb" providerId="ADAL" clId="{7AD3BEE2-6186-49F3-8E15-2BFADDB3DA3E}" dt="2019-03-07T00:19:08.774" v="5006" actId="478"/>
          <ac:grpSpMkLst>
            <pc:docMk/>
            <pc:sldMk cId="2259036230" sldId="333"/>
            <ac:grpSpMk id="2" creationId="{7FB541A4-06B2-4E4F-85B3-BE96032F3D87}"/>
          </ac:grpSpMkLst>
        </pc:grpChg>
        <pc:picChg chg="add mod">
          <ac:chgData name=" " userId="1b29c890-eac1-4e71-9405-787b0537efbb" providerId="ADAL" clId="{7AD3BEE2-6186-49F3-8E15-2BFADDB3DA3E}" dt="2019-03-07T00:19:23.932" v="5009" actId="1076"/>
          <ac:picMkLst>
            <pc:docMk/>
            <pc:sldMk cId="2259036230" sldId="333"/>
            <ac:picMk id="1026" creationId="{664B8E50-1FCC-4F43-B275-A09609674007}"/>
          </ac:picMkLst>
        </pc:picChg>
      </pc:sldChg>
      <pc:sldChg chg="addSp delSp modSp add del">
        <pc:chgData name=" " userId="1b29c890-eac1-4e71-9405-787b0537efbb" providerId="ADAL" clId="{7AD3BEE2-6186-49F3-8E15-2BFADDB3DA3E}" dt="2019-03-10T10:12:32.388" v="11054" actId="2696"/>
        <pc:sldMkLst>
          <pc:docMk/>
          <pc:sldMk cId="142129410" sldId="334"/>
        </pc:sldMkLst>
        <pc:spChg chg="del">
          <ac:chgData name=" " userId="1b29c890-eac1-4e71-9405-787b0537efbb" providerId="ADAL" clId="{7AD3BEE2-6186-49F3-8E15-2BFADDB3DA3E}" dt="2019-03-09T14:35:11.798" v="5016" actId="478"/>
          <ac:spMkLst>
            <pc:docMk/>
            <pc:sldMk cId="142129410" sldId="334"/>
            <ac:spMk id="2" creationId="{7984FC43-178F-4680-A913-09A988E8F381}"/>
          </ac:spMkLst>
        </pc:spChg>
        <pc:spChg chg="add mod topLvl">
          <ac:chgData name=" " userId="1b29c890-eac1-4e71-9405-787b0537efbb" providerId="ADAL" clId="{7AD3BEE2-6186-49F3-8E15-2BFADDB3DA3E}" dt="2019-03-09T14:56:58.694" v="5803" actId="164"/>
          <ac:spMkLst>
            <pc:docMk/>
            <pc:sldMk cId="142129410" sldId="334"/>
            <ac:spMk id="6" creationId="{FCFA964A-CB8F-4063-A460-2C6FDF705463}"/>
          </ac:spMkLst>
        </pc:spChg>
        <pc:spChg chg="add mod topLvl">
          <ac:chgData name=" " userId="1b29c890-eac1-4e71-9405-787b0537efbb" providerId="ADAL" clId="{7AD3BEE2-6186-49F3-8E15-2BFADDB3DA3E}" dt="2019-03-09T14:59:12.560" v="5839" actId="164"/>
          <ac:spMkLst>
            <pc:docMk/>
            <pc:sldMk cId="142129410" sldId="334"/>
            <ac:spMk id="19" creationId="{B3A037DD-55B3-43BD-8750-916E66703A65}"/>
          </ac:spMkLst>
        </pc:spChg>
        <pc:spChg chg="add mod topLvl">
          <ac:chgData name=" " userId="1b29c890-eac1-4e71-9405-787b0537efbb" providerId="ADAL" clId="{7AD3BEE2-6186-49F3-8E15-2BFADDB3DA3E}" dt="2019-03-09T14:59:20.933" v="5841" actId="164"/>
          <ac:spMkLst>
            <pc:docMk/>
            <pc:sldMk cId="142129410" sldId="334"/>
            <ac:spMk id="20" creationId="{50298CCD-D9FA-4233-A01F-239DA64558CA}"/>
          </ac:spMkLst>
        </pc:spChg>
        <pc:spChg chg="del">
          <ac:chgData name=" " userId="1b29c890-eac1-4e71-9405-787b0537efbb" providerId="ADAL" clId="{7AD3BEE2-6186-49F3-8E15-2BFADDB3DA3E}" dt="2019-03-09T14:35:11.798" v="5016" actId="478"/>
          <ac:spMkLst>
            <pc:docMk/>
            <pc:sldMk cId="142129410" sldId="334"/>
            <ac:spMk id="27" creationId="{3D046CBE-266B-42F1-A2B3-84A9EC0DE816}"/>
          </ac:spMkLst>
        </pc:spChg>
        <pc:spChg chg="del">
          <ac:chgData name=" " userId="1b29c890-eac1-4e71-9405-787b0537efbb" providerId="ADAL" clId="{7AD3BEE2-6186-49F3-8E15-2BFADDB3DA3E}" dt="2019-03-09T14:35:11.798" v="5016" actId="478"/>
          <ac:spMkLst>
            <pc:docMk/>
            <pc:sldMk cId="142129410" sldId="334"/>
            <ac:spMk id="28" creationId="{D21D4AAA-1601-46E1-BB62-882E0BB659B8}"/>
          </ac:spMkLst>
        </pc:spChg>
        <pc:spChg chg="add mod topLvl">
          <ac:chgData name=" " userId="1b29c890-eac1-4e71-9405-787b0537efbb" providerId="ADAL" clId="{7AD3BEE2-6186-49F3-8E15-2BFADDB3DA3E}" dt="2019-03-09T14:56:59.941" v="5804" actId="164"/>
          <ac:spMkLst>
            <pc:docMk/>
            <pc:sldMk cId="142129410" sldId="334"/>
            <ac:spMk id="37" creationId="{C1FA43B8-EC61-4622-A173-D2C5AB6366C9}"/>
          </ac:spMkLst>
        </pc:spChg>
        <pc:spChg chg="add mod topLvl">
          <ac:chgData name=" " userId="1b29c890-eac1-4e71-9405-787b0537efbb" providerId="ADAL" clId="{7AD3BEE2-6186-49F3-8E15-2BFADDB3DA3E}" dt="2019-03-09T14:59:12.560" v="5839" actId="164"/>
          <ac:spMkLst>
            <pc:docMk/>
            <pc:sldMk cId="142129410" sldId="334"/>
            <ac:spMk id="39" creationId="{A0308504-CFE5-4CA1-BC9E-79E81255C013}"/>
          </ac:spMkLst>
        </pc:spChg>
        <pc:spChg chg="add mod topLvl">
          <ac:chgData name=" " userId="1b29c890-eac1-4e71-9405-787b0537efbb" providerId="ADAL" clId="{7AD3BEE2-6186-49F3-8E15-2BFADDB3DA3E}" dt="2019-03-09T14:59:12.560" v="5839" actId="164"/>
          <ac:spMkLst>
            <pc:docMk/>
            <pc:sldMk cId="142129410" sldId="334"/>
            <ac:spMk id="40" creationId="{BFC0813A-9FD1-4F33-8400-A932D01DC02F}"/>
          </ac:spMkLst>
        </pc:spChg>
        <pc:spChg chg="add mod topLvl">
          <ac:chgData name=" " userId="1b29c890-eac1-4e71-9405-787b0537efbb" providerId="ADAL" clId="{7AD3BEE2-6186-49F3-8E15-2BFADDB3DA3E}" dt="2019-03-09T14:59:12.560" v="5839" actId="164"/>
          <ac:spMkLst>
            <pc:docMk/>
            <pc:sldMk cId="142129410" sldId="334"/>
            <ac:spMk id="41" creationId="{AE027B77-3BE6-4F52-9CCA-CB8DD2D45230}"/>
          </ac:spMkLst>
        </pc:spChg>
        <pc:spChg chg="add del mod">
          <ac:chgData name=" " userId="1b29c890-eac1-4e71-9405-787b0537efbb" providerId="ADAL" clId="{7AD3BEE2-6186-49F3-8E15-2BFADDB3DA3E}" dt="2019-03-09T14:50:39.249" v="5691"/>
          <ac:spMkLst>
            <pc:docMk/>
            <pc:sldMk cId="142129410" sldId="334"/>
            <ac:spMk id="46" creationId="{80D2431C-EB8D-4B1D-853A-54F1EC326F04}"/>
          </ac:spMkLst>
        </pc:spChg>
        <pc:spChg chg="add mod ord topLvl">
          <ac:chgData name=" " userId="1b29c890-eac1-4e71-9405-787b0537efbb" providerId="ADAL" clId="{7AD3BEE2-6186-49F3-8E15-2BFADDB3DA3E}" dt="2019-03-09T14:59:12.560" v="5839" actId="164"/>
          <ac:spMkLst>
            <pc:docMk/>
            <pc:sldMk cId="142129410" sldId="334"/>
            <ac:spMk id="47" creationId="{E5740CA7-D6F7-45DF-B032-8FF455BFF081}"/>
          </ac:spMkLst>
        </pc:spChg>
        <pc:spChg chg="add mod">
          <ac:chgData name=" " userId="1b29c890-eac1-4e71-9405-787b0537efbb" providerId="ADAL" clId="{7AD3BEE2-6186-49F3-8E15-2BFADDB3DA3E}" dt="2019-03-09T14:57:16.225" v="5813" actId="571"/>
          <ac:spMkLst>
            <pc:docMk/>
            <pc:sldMk cId="142129410" sldId="334"/>
            <ac:spMk id="51" creationId="{981C81E9-C0E7-494A-B80B-A469421B4154}"/>
          </ac:spMkLst>
        </pc:spChg>
        <pc:spChg chg="add mod">
          <ac:chgData name=" " userId="1b29c890-eac1-4e71-9405-787b0537efbb" providerId="ADAL" clId="{7AD3BEE2-6186-49F3-8E15-2BFADDB3DA3E}" dt="2019-03-09T14:57:16.225" v="5813" actId="571"/>
          <ac:spMkLst>
            <pc:docMk/>
            <pc:sldMk cId="142129410" sldId="334"/>
            <ac:spMk id="52" creationId="{C76E75A6-AF2A-4F53-BC2D-41730D220349}"/>
          </ac:spMkLst>
        </pc:spChg>
        <pc:grpChg chg="del">
          <ac:chgData name=" " userId="1b29c890-eac1-4e71-9405-787b0537efbb" providerId="ADAL" clId="{7AD3BEE2-6186-49F3-8E15-2BFADDB3DA3E}" dt="2019-03-09T14:35:11.798" v="5016" actId="478"/>
          <ac:grpSpMkLst>
            <pc:docMk/>
            <pc:sldMk cId="142129410" sldId="334"/>
            <ac:grpSpMk id="5" creationId="{0F044704-163A-49E3-862F-50E0CEE83EC8}"/>
          </ac:grpSpMkLst>
        </pc:grpChg>
        <pc:grpChg chg="del">
          <ac:chgData name=" " userId="1b29c890-eac1-4e71-9405-787b0537efbb" providerId="ADAL" clId="{7AD3BEE2-6186-49F3-8E15-2BFADDB3DA3E}" dt="2019-03-09T14:35:11.798" v="5016" actId="478"/>
          <ac:grpSpMkLst>
            <pc:docMk/>
            <pc:sldMk cId="142129410" sldId="334"/>
            <ac:grpSpMk id="15" creationId="{8239E137-8FA4-4842-A9BF-52C7233227EA}"/>
          </ac:grpSpMkLst>
        </pc:grpChg>
        <pc:grpChg chg="add mod">
          <ac:chgData name=" " userId="1b29c890-eac1-4e71-9405-787b0537efbb" providerId="ADAL" clId="{7AD3BEE2-6186-49F3-8E15-2BFADDB3DA3E}" dt="2019-03-09T14:50:40.062" v="5693" actId="164"/>
          <ac:grpSpMkLst>
            <pc:docMk/>
            <pc:sldMk cId="142129410" sldId="334"/>
            <ac:grpSpMk id="21" creationId="{3B9BC0CF-8A20-462C-BF95-97E295E31BDE}"/>
          </ac:grpSpMkLst>
        </pc:grpChg>
        <pc:grpChg chg="add del mod">
          <ac:chgData name=" " userId="1b29c890-eac1-4e71-9405-787b0537efbb" providerId="ADAL" clId="{7AD3BEE2-6186-49F3-8E15-2BFADDB3DA3E}" dt="2019-03-09T14:47:17.024" v="5678" actId="478"/>
          <ac:grpSpMkLst>
            <pc:docMk/>
            <pc:sldMk cId="142129410" sldId="334"/>
            <ac:grpSpMk id="22" creationId="{4B6E3D48-3C1B-4385-B3DB-16F5DDB04E62}"/>
          </ac:grpSpMkLst>
        </pc:grpChg>
        <pc:grpChg chg="del">
          <ac:chgData name=" " userId="1b29c890-eac1-4e71-9405-787b0537efbb" providerId="ADAL" clId="{7AD3BEE2-6186-49F3-8E15-2BFADDB3DA3E}" dt="2019-03-09T14:35:11.798" v="5016" actId="478"/>
          <ac:grpSpMkLst>
            <pc:docMk/>
            <pc:sldMk cId="142129410" sldId="334"/>
            <ac:grpSpMk id="23" creationId="{462A8307-0D36-4AC0-9EEA-87EF1E789677}"/>
          </ac:grpSpMkLst>
        </pc:grpChg>
        <pc:grpChg chg="add del mod">
          <ac:chgData name=" " userId="1b29c890-eac1-4e71-9405-787b0537efbb" providerId="ADAL" clId="{7AD3BEE2-6186-49F3-8E15-2BFADDB3DA3E}" dt="2019-03-09T14:47:17.024" v="5678" actId="478"/>
          <ac:grpSpMkLst>
            <pc:docMk/>
            <pc:sldMk cId="142129410" sldId="334"/>
            <ac:grpSpMk id="31" creationId="{0D9C0439-6C02-4153-8D7A-A2135476CBE1}"/>
          </ac:grpSpMkLst>
        </pc:grpChg>
        <pc:grpChg chg="add del mod">
          <ac:chgData name=" " userId="1b29c890-eac1-4e71-9405-787b0537efbb" providerId="ADAL" clId="{7AD3BEE2-6186-49F3-8E15-2BFADDB3DA3E}" dt="2019-03-09T14:47:17.024" v="5678" actId="478"/>
          <ac:grpSpMkLst>
            <pc:docMk/>
            <pc:sldMk cId="142129410" sldId="334"/>
            <ac:grpSpMk id="34" creationId="{CABCEC8D-808C-4631-AA5D-23A6374B0C97}"/>
          </ac:grpSpMkLst>
        </pc:grpChg>
        <pc:grpChg chg="add del mod">
          <ac:chgData name=" " userId="1b29c890-eac1-4e71-9405-787b0537efbb" providerId="ADAL" clId="{7AD3BEE2-6186-49F3-8E15-2BFADDB3DA3E}" dt="2019-03-09T14:56:57.197" v="5802" actId="165"/>
          <ac:grpSpMkLst>
            <pc:docMk/>
            <pc:sldMk cId="142129410" sldId="334"/>
            <ac:grpSpMk id="38" creationId="{757C7FB4-43F4-4FD9-AE7B-2C3485F21994}"/>
          </ac:grpSpMkLst>
        </pc:grpChg>
        <pc:grpChg chg="add mod">
          <ac:chgData name=" " userId="1b29c890-eac1-4e71-9405-787b0537efbb" providerId="ADAL" clId="{7AD3BEE2-6186-49F3-8E15-2BFADDB3DA3E}" dt="2019-03-09T14:59:16.090" v="5840" actId="12788"/>
          <ac:grpSpMkLst>
            <pc:docMk/>
            <pc:sldMk cId="142129410" sldId="334"/>
            <ac:grpSpMk id="43" creationId="{57073E09-25FE-4595-86A7-D92C9499F0EF}"/>
          </ac:grpSpMkLst>
        </pc:grpChg>
        <pc:grpChg chg="add mod">
          <ac:chgData name=" " userId="1b29c890-eac1-4e71-9405-787b0537efbb" providerId="ADAL" clId="{7AD3BEE2-6186-49F3-8E15-2BFADDB3DA3E}" dt="2019-03-09T14:59:16.090" v="5840" actId="12788"/>
          <ac:grpSpMkLst>
            <pc:docMk/>
            <pc:sldMk cId="142129410" sldId="334"/>
            <ac:grpSpMk id="44" creationId="{99D9663E-EFE0-45AC-862A-740DF3E21610}"/>
          </ac:grpSpMkLst>
        </pc:grpChg>
        <pc:grpChg chg="add mod">
          <ac:chgData name=" " userId="1b29c890-eac1-4e71-9405-787b0537efbb" providerId="ADAL" clId="{7AD3BEE2-6186-49F3-8E15-2BFADDB3DA3E}" dt="2019-03-09T14:59:20.933" v="5841" actId="164"/>
          <ac:grpSpMkLst>
            <pc:docMk/>
            <pc:sldMk cId="142129410" sldId="334"/>
            <ac:grpSpMk id="45" creationId="{A2FE975F-7A54-4965-BD9F-EDA3983CB6F4}"/>
          </ac:grpSpMkLst>
        </pc:grpChg>
        <pc:grpChg chg="add mod">
          <ac:chgData name=" " userId="1b29c890-eac1-4e71-9405-787b0537efbb" providerId="ADAL" clId="{7AD3BEE2-6186-49F3-8E15-2BFADDB3DA3E}" dt="2019-03-09T14:59:20.933" v="5841" actId="164"/>
          <ac:grpSpMkLst>
            <pc:docMk/>
            <pc:sldMk cId="142129410" sldId="334"/>
            <ac:grpSpMk id="48" creationId="{19547C61-F86C-4E10-B489-217AA7A1F927}"/>
          </ac:grpSpMkLst>
        </pc:grpChg>
        <pc:picChg chg="add mod topLvl">
          <ac:chgData name=" " userId="1b29c890-eac1-4e71-9405-787b0537efbb" providerId="ADAL" clId="{7AD3BEE2-6186-49F3-8E15-2BFADDB3DA3E}" dt="2019-03-09T14:56:58.694" v="5803" actId="164"/>
          <ac:picMkLst>
            <pc:docMk/>
            <pc:sldMk cId="142129410" sldId="334"/>
            <ac:picMk id="9" creationId="{A4FA40FD-A943-4744-BA0A-B2ACAB354660}"/>
          </ac:picMkLst>
        </pc:picChg>
        <pc:picChg chg="add mod topLvl">
          <ac:chgData name=" " userId="1b29c890-eac1-4e71-9405-787b0537efbb" providerId="ADAL" clId="{7AD3BEE2-6186-49F3-8E15-2BFADDB3DA3E}" dt="2019-03-09T14:56:59.941" v="5804" actId="164"/>
          <ac:picMkLst>
            <pc:docMk/>
            <pc:sldMk cId="142129410" sldId="334"/>
            <ac:picMk id="14" creationId="{F65070C1-BDA0-471D-802C-172542564B64}"/>
          </ac:picMkLst>
        </pc:picChg>
        <pc:picChg chg="add del mod">
          <ac:chgData name=" " userId="1b29c890-eac1-4e71-9405-787b0537efbb" providerId="ADAL" clId="{7AD3BEE2-6186-49F3-8E15-2BFADDB3DA3E}" dt="2019-03-09T14:44:21.034" v="5601" actId="478"/>
          <ac:picMkLst>
            <pc:docMk/>
            <pc:sldMk cId="142129410" sldId="334"/>
            <ac:picMk id="42" creationId="{748CFA7B-A1DB-458D-8CF0-0678B076D279}"/>
          </ac:picMkLst>
        </pc:picChg>
        <pc:picChg chg="add del mod">
          <ac:chgData name=" " userId="1b29c890-eac1-4e71-9405-787b0537efbb" providerId="ADAL" clId="{7AD3BEE2-6186-49F3-8E15-2BFADDB3DA3E}" dt="2019-03-09T14:39:21.901" v="5107"/>
          <ac:picMkLst>
            <pc:docMk/>
            <pc:sldMk cId="142129410" sldId="334"/>
            <ac:picMk id="1026" creationId="{812A011D-A3A8-483F-8917-6E6A69105852}"/>
          </ac:picMkLst>
        </pc:picChg>
        <pc:picChg chg="add del mod">
          <ac:chgData name=" " userId="1b29c890-eac1-4e71-9405-787b0537efbb" providerId="ADAL" clId="{7AD3BEE2-6186-49F3-8E15-2BFADDB3DA3E}" dt="2019-03-09T14:52:45.556" v="5783" actId="478"/>
          <ac:picMkLst>
            <pc:docMk/>
            <pc:sldMk cId="142129410" sldId="334"/>
            <ac:picMk id="1028" creationId="{8B69B272-1938-4B7E-B863-1C7F25AB0A34}"/>
          </ac:picMkLst>
        </pc:picChg>
        <pc:picChg chg="add del mod">
          <ac:chgData name=" " userId="1b29c890-eac1-4e71-9405-787b0537efbb" providerId="ADAL" clId="{7AD3BEE2-6186-49F3-8E15-2BFADDB3DA3E}" dt="2019-03-09T14:58:40.797" v="5823" actId="478"/>
          <ac:picMkLst>
            <pc:docMk/>
            <pc:sldMk cId="142129410" sldId="334"/>
            <ac:picMk id="1030" creationId="{2F4C3583-8A23-4FB1-A6F9-41DE3E790E4F}"/>
          </ac:picMkLst>
        </pc:picChg>
        <pc:cxnChg chg="del mod">
          <ac:chgData name=" " userId="1b29c890-eac1-4e71-9405-787b0537efbb" providerId="ADAL" clId="{7AD3BEE2-6186-49F3-8E15-2BFADDB3DA3E}" dt="2019-03-09T14:35:11.798" v="5016" actId="478"/>
          <ac:cxnSpMkLst>
            <pc:docMk/>
            <pc:sldMk cId="142129410" sldId="334"/>
            <ac:cxnSpMk id="7" creationId="{3ABD3C3D-240A-42E3-91B7-B991283ED972}"/>
          </ac:cxnSpMkLst>
        </pc:cxnChg>
        <pc:cxnChg chg="del mod">
          <ac:chgData name=" " userId="1b29c890-eac1-4e71-9405-787b0537efbb" providerId="ADAL" clId="{7AD3BEE2-6186-49F3-8E15-2BFADDB3DA3E}" dt="2019-03-09T14:35:11.798" v="5016" actId="478"/>
          <ac:cxnSpMkLst>
            <pc:docMk/>
            <pc:sldMk cId="142129410" sldId="334"/>
            <ac:cxnSpMk id="10" creationId="{DBBE53AF-333A-4362-A648-8C6024F1AD2F}"/>
          </ac:cxnSpMkLst>
        </pc:cxnChg>
      </pc:sldChg>
      <pc:sldChg chg="addSp delSp modSp add del">
        <pc:chgData name=" " userId="1b29c890-eac1-4e71-9405-787b0537efbb" providerId="ADAL" clId="{7AD3BEE2-6186-49F3-8E15-2BFADDB3DA3E}" dt="2019-03-10T10:13:21.855" v="11056" actId="2696"/>
        <pc:sldMkLst>
          <pc:docMk/>
          <pc:sldMk cId="374690621" sldId="335"/>
        </pc:sldMkLst>
        <pc:spChg chg="add del mod">
          <ac:chgData name=" " userId="1b29c890-eac1-4e71-9405-787b0537efbb" providerId="ADAL" clId="{7AD3BEE2-6186-49F3-8E15-2BFADDB3DA3E}" dt="2019-03-10T04:23:48.651" v="5845" actId="478"/>
          <ac:spMkLst>
            <pc:docMk/>
            <pc:sldMk cId="374690621" sldId="335"/>
            <ac:spMk id="3" creationId="{965F8956-C36C-4D5F-8966-65596DF8E8E3}"/>
          </ac:spMkLst>
        </pc:spChg>
        <pc:spChg chg="add mod">
          <ac:chgData name=" " userId="1b29c890-eac1-4e71-9405-787b0537efbb" providerId="ADAL" clId="{7AD3BEE2-6186-49F3-8E15-2BFADDB3DA3E}" dt="2019-03-10T04:33:42.091" v="6061" actId="164"/>
          <ac:spMkLst>
            <pc:docMk/>
            <pc:sldMk cId="374690621" sldId="335"/>
            <ac:spMk id="15" creationId="{A6862365-8B84-403B-8427-B500D72318CA}"/>
          </ac:spMkLst>
        </pc:spChg>
        <pc:spChg chg="add mod">
          <ac:chgData name=" " userId="1b29c890-eac1-4e71-9405-787b0537efbb" providerId="ADAL" clId="{7AD3BEE2-6186-49F3-8E15-2BFADDB3DA3E}" dt="2019-03-10T04:35:55.831" v="6157" actId="164"/>
          <ac:spMkLst>
            <pc:docMk/>
            <pc:sldMk cId="374690621" sldId="335"/>
            <ac:spMk id="17" creationId="{593A8599-B6A0-4936-8F5B-143BA787AA11}"/>
          </ac:spMkLst>
        </pc:spChg>
        <pc:spChg chg="add del mod">
          <ac:chgData name=" " userId="1b29c890-eac1-4e71-9405-787b0537efbb" providerId="ADAL" clId="{7AD3BEE2-6186-49F3-8E15-2BFADDB3DA3E}" dt="2019-03-10T04:39:02.097" v="6237" actId="478"/>
          <ac:spMkLst>
            <pc:docMk/>
            <pc:sldMk cId="374690621" sldId="335"/>
            <ac:spMk id="24" creationId="{611F2B62-8965-41AC-80D9-F3E4E2779AE6}"/>
          </ac:spMkLst>
        </pc:spChg>
        <pc:spChg chg="add mod topLvl">
          <ac:chgData name=" " userId="1b29c890-eac1-4e71-9405-787b0537efbb" providerId="ADAL" clId="{7AD3BEE2-6186-49F3-8E15-2BFADDB3DA3E}" dt="2019-03-10T04:53:52.251" v="6481" actId="164"/>
          <ac:spMkLst>
            <pc:docMk/>
            <pc:sldMk cId="374690621" sldId="335"/>
            <ac:spMk id="25" creationId="{FB640615-7061-4196-A87C-C7966B086FE3}"/>
          </ac:spMkLst>
        </pc:spChg>
        <pc:spChg chg="add del mod">
          <ac:chgData name=" " userId="1b29c890-eac1-4e71-9405-787b0537efbb" providerId="ADAL" clId="{7AD3BEE2-6186-49F3-8E15-2BFADDB3DA3E}" dt="2019-03-10T04:39:02.097" v="6237" actId="478"/>
          <ac:spMkLst>
            <pc:docMk/>
            <pc:sldMk cId="374690621" sldId="335"/>
            <ac:spMk id="26" creationId="{C8D8DCD6-FDEF-4877-8192-0E9A633FE344}"/>
          </ac:spMkLst>
        </pc:spChg>
        <pc:spChg chg="mod">
          <ac:chgData name=" " userId="1b29c890-eac1-4e71-9405-787b0537efbb" providerId="ADAL" clId="{7AD3BEE2-6186-49F3-8E15-2BFADDB3DA3E}" dt="2019-03-10T04:34:11.829" v="6090" actId="207"/>
          <ac:spMkLst>
            <pc:docMk/>
            <pc:sldMk cId="374690621" sldId="335"/>
            <ac:spMk id="38" creationId="{E38A81AD-D664-4070-8E8B-645C0DFCB7BD}"/>
          </ac:spMkLst>
        </pc:spChg>
        <pc:spChg chg="add mod topLvl">
          <ac:chgData name=" " userId="1b29c890-eac1-4e71-9405-787b0537efbb" providerId="ADAL" clId="{7AD3BEE2-6186-49F3-8E15-2BFADDB3DA3E}" dt="2019-03-10T04:53:52.251" v="6481" actId="164"/>
          <ac:spMkLst>
            <pc:docMk/>
            <pc:sldMk cId="374690621" sldId="335"/>
            <ac:spMk id="49" creationId="{2B9EBC7A-86A9-450A-B0F3-5103AC79D733}"/>
          </ac:spMkLst>
        </pc:spChg>
        <pc:spChg chg="del">
          <ac:chgData name=" " userId="1b29c890-eac1-4e71-9405-787b0537efbb" providerId="ADAL" clId="{7AD3BEE2-6186-49F3-8E15-2BFADDB3DA3E}" dt="2019-03-10T04:24:50.085" v="5859" actId="478"/>
          <ac:spMkLst>
            <pc:docMk/>
            <pc:sldMk cId="374690621" sldId="335"/>
            <ac:spMk id="50" creationId="{E0CD38E1-F701-4831-9A85-C7D492C240B5}"/>
          </ac:spMkLst>
        </pc:spChg>
        <pc:spChg chg="add mod ord">
          <ac:chgData name=" " userId="1b29c890-eac1-4e71-9405-787b0537efbb" providerId="ADAL" clId="{7AD3BEE2-6186-49F3-8E15-2BFADDB3DA3E}" dt="2019-03-10T05:41:20.399" v="7633" actId="207"/>
          <ac:spMkLst>
            <pc:docMk/>
            <pc:sldMk cId="374690621" sldId="335"/>
            <ac:spMk id="60" creationId="{40EE7B0D-67B4-499C-A7D2-BB56DA29BCFE}"/>
          </ac:spMkLst>
        </pc:spChg>
        <pc:spChg chg="mod">
          <ac:chgData name=" " userId="1b29c890-eac1-4e71-9405-787b0537efbb" providerId="ADAL" clId="{7AD3BEE2-6186-49F3-8E15-2BFADDB3DA3E}" dt="2019-03-10T04:39:11.762" v="6252"/>
          <ac:spMkLst>
            <pc:docMk/>
            <pc:sldMk cId="374690621" sldId="335"/>
            <ac:spMk id="62" creationId="{039E4C35-7EBB-498F-911C-1644020A3BBB}"/>
          </ac:spMkLst>
        </pc:spChg>
        <pc:spChg chg="add mod topLvl">
          <ac:chgData name=" " userId="1b29c890-eac1-4e71-9405-787b0537efbb" providerId="ADAL" clId="{7AD3BEE2-6186-49F3-8E15-2BFADDB3DA3E}" dt="2019-03-10T04:56:55.395" v="6536" actId="164"/>
          <ac:spMkLst>
            <pc:docMk/>
            <pc:sldMk cId="374690621" sldId="335"/>
            <ac:spMk id="65" creationId="{09C04693-3027-490E-849D-9A50E9816305}"/>
          </ac:spMkLst>
        </pc:spChg>
        <pc:spChg chg="add mod topLvl">
          <ac:chgData name=" " userId="1b29c890-eac1-4e71-9405-787b0537efbb" providerId="ADAL" clId="{7AD3BEE2-6186-49F3-8E15-2BFADDB3DA3E}" dt="2019-03-10T04:56:55.395" v="6536" actId="164"/>
          <ac:spMkLst>
            <pc:docMk/>
            <pc:sldMk cId="374690621" sldId="335"/>
            <ac:spMk id="66" creationId="{C6670FCF-F20B-44E7-8452-14E37CA99BC1}"/>
          </ac:spMkLst>
        </pc:spChg>
        <pc:spChg chg="add del mod">
          <ac:chgData name=" " userId="1b29c890-eac1-4e71-9405-787b0537efbb" providerId="ADAL" clId="{7AD3BEE2-6186-49F3-8E15-2BFADDB3DA3E}" dt="2019-03-10T04:39:51.974" v="6272" actId="478"/>
          <ac:spMkLst>
            <pc:docMk/>
            <pc:sldMk cId="374690621" sldId="335"/>
            <ac:spMk id="67" creationId="{E03DFA9E-0E32-44A5-875C-8C76E87D8A67}"/>
          </ac:spMkLst>
        </pc:spChg>
        <pc:spChg chg="add del mod topLvl">
          <ac:chgData name=" " userId="1b29c890-eac1-4e71-9405-787b0537efbb" providerId="ADAL" clId="{7AD3BEE2-6186-49F3-8E15-2BFADDB3DA3E}" dt="2019-03-10T04:44:52.340" v="6361" actId="478"/>
          <ac:spMkLst>
            <pc:docMk/>
            <pc:sldMk cId="374690621" sldId="335"/>
            <ac:spMk id="72" creationId="{59E75C56-DF9C-4E46-B96B-F6071A140FAB}"/>
          </ac:spMkLst>
        </pc:spChg>
        <pc:spChg chg="add mod topLvl">
          <ac:chgData name=" " userId="1b29c890-eac1-4e71-9405-787b0537efbb" providerId="ADAL" clId="{7AD3BEE2-6186-49F3-8E15-2BFADDB3DA3E}" dt="2019-03-10T04:56:55.395" v="6536" actId="164"/>
          <ac:spMkLst>
            <pc:docMk/>
            <pc:sldMk cId="374690621" sldId="335"/>
            <ac:spMk id="74" creationId="{7D1BF257-6766-4C2F-B52C-D079748B13A3}"/>
          </ac:spMkLst>
        </pc:spChg>
        <pc:spChg chg="add mod">
          <ac:chgData name=" " userId="1b29c890-eac1-4e71-9405-787b0537efbb" providerId="ADAL" clId="{7AD3BEE2-6186-49F3-8E15-2BFADDB3DA3E}" dt="2019-03-10T04:59:33.328" v="6599" actId="164"/>
          <ac:spMkLst>
            <pc:docMk/>
            <pc:sldMk cId="374690621" sldId="335"/>
            <ac:spMk id="103" creationId="{6125A7C2-4B1A-4E0A-86B1-45CA3012201A}"/>
          </ac:spMkLst>
        </pc:spChg>
        <pc:spChg chg="add mod">
          <ac:chgData name=" " userId="1b29c890-eac1-4e71-9405-787b0537efbb" providerId="ADAL" clId="{7AD3BEE2-6186-49F3-8E15-2BFADDB3DA3E}" dt="2019-03-10T05:00:05.071" v="6630" actId="164"/>
          <ac:spMkLst>
            <pc:docMk/>
            <pc:sldMk cId="374690621" sldId="335"/>
            <ac:spMk id="106" creationId="{F2648693-A9DE-4D3B-821B-B3C11E8D380F}"/>
          </ac:spMkLst>
        </pc:spChg>
        <pc:spChg chg="add mod">
          <ac:chgData name=" " userId="1b29c890-eac1-4e71-9405-787b0537efbb" providerId="ADAL" clId="{7AD3BEE2-6186-49F3-8E15-2BFADDB3DA3E}" dt="2019-03-10T05:00:48.538" v="6640" actId="164"/>
          <ac:spMkLst>
            <pc:docMk/>
            <pc:sldMk cId="374690621" sldId="335"/>
            <ac:spMk id="110" creationId="{DBCDDABE-FC46-4D06-98A8-B2B6CB57A7F2}"/>
          </ac:spMkLst>
        </pc:spChg>
        <pc:spChg chg="add del mod">
          <ac:chgData name=" " userId="1b29c890-eac1-4e71-9405-787b0537efbb" providerId="ADAL" clId="{7AD3BEE2-6186-49F3-8E15-2BFADDB3DA3E}" dt="2019-03-10T05:06:17.248" v="6719" actId="478"/>
          <ac:spMkLst>
            <pc:docMk/>
            <pc:sldMk cId="374690621" sldId="335"/>
            <ac:spMk id="113" creationId="{D34A0B79-414A-41D2-8194-B169FCF9332C}"/>
          </ac:spMkLst>
        </pc:spChg>
        <pc:spChg chg="add mod">
          <ac:chgData name=" " userId="1b29c890-eac1-4e71-9405-787b0537efbb" providerId="ADAL" clId="{7AD3BEE2-6186-49F3-8E15-2BFADDB3DA3E}" dt="2019-03-10T05:03:38.630" v="6699" actId="164"/>
          <ac:spMkLst>
            <pc:docMk/>
            <pc:sldMk cId="374690621" sldId="335"/>
            <ac:spMk id="116" creationId="{2E2EC64F-F892-4988-B37F-B376E7A8A504}"/>
          </ac:spMkLst>
        </pc:spChg>
        <pc:spChg chg="add mod">
          <ac:chgData name=" " userId="1b29c890-eac1-4e71-9405-787b0537efbb" providerId="ADAL" clId="{7AD3BEE2-6186-49F3-8E15-2BFADDB3DA3E}" dt="2019-03-10T05:33:55.399" v="7268" actId="164"/>
          <ac:spMkLst>
            <pc:docMk/>
            <pc:sldMk cId="374690621" sldId="335"/>
            <ac:spMk id="125" creationId="{667B5A56-9878-42A8-B2CE-08CACD53DFFD}"/>
          </ac:spMkLst>
        </pc:spChg>
        <pc:spChg chg="add del mod">
          <ac:chgData name=" " userId="1b29c890-eac1-4e71-9405-787b0537efbb" providerId="ADAL" clId="{7AD3BEE2-6186-49F3-8E15-2BFADDB3DA3E}" dt="2019-03-10T05:37:14.396" v="7286" actId="478"/>
          <ac:spMkLst>
            <pc:docMk/>
            <pc:sldMk cId="374690621" sldId="335"/>
            <ac:spMk id="130" creationId="{1C4E7F72-C6FC-4D5F-94A3-343DFEC659E9}"/>
          </ac:spMkLst>
        </pc:spChg>
        <pc:spChg chg="add mod">
          <ac:chgData name=" " userId="1b29c890-eac1-4e71-9405-787b0537efbb" providerId="ADAL" clId="{7AD3BEE2-6186-49F3-8E15-2BFADDB3DA3E}" dt="2019-03-10T05:42:59.108" v="7640" actId="164"/>
          <ac:spMkLst>
            <pc:docMk/>
            <pc:sldMk cId="374690621" sldId="335"/>
            <ac:spMk id="131" creationId="{FC06AA06-4C51-4559-82DF-180C3637DF3A}"/>
          </ac:spMkLst>
        </pc:spChg>
        <pc:spChg chg="add mod">
          <ac:chgData name=" " userId="1b29c890-eac1-4e71-9405-787b0537efbb" providerId="ADAL" clId="{7AD3BEE2-6186-49F3-8E15-2BFADDB3DA3E}" dt="2019-03-10T05:01:41.733" v="6648" actId="207"/>
          <ac:spMkLst>
            <pc:docMk/>
            <pc:sldMk cId="374690621" sldId="335"/>
            <ac:spMk id="134" creationId="{26A299E1-A08F-4AEA-9C8D-2318E59011BC}"/>
          </ac:spMkLst>
        </pc:spChg>
        <pc:spChg chg="add mod">
          <ac:chgData name=" " userId="1b29c890-eac1-4e71-9405-787b0537efbb" providerId="ADAL" clId="{7AD3BEE2-6186-49F3-8E15-2BFADDB3DA3E}" dt="2019-03-10T05:51:46.943" v="7936" actId="164"/>
          <ac:spMkLst>
            <pc:docMk/>
            <pc:sldMk cId="374690621" sldId="335"/>
            <ac:spMk id="137" creationId="{3559885E-854E-4247-9B2E-4EDE3DF1F574}"/>
          </ac:spMkLst>
        </pc:spChg>
        <pc:spChg chg="add mod">
          <ac:chgData name=" " userId="1b29c890-eac1-4e71-9405-787b0537efbb" providerId="ADAL" clId="{7AD3BEE2-6186-49F3-8E15-2BFADDB3DA3E}" dt="2019-03-10T04:59:06.758" v="6594" actId="164"/>
          <ac:spMkLst>
            <pc:docMk/>
            <pc:sldMk cId="374690621" sldId="335"/>
            <ac:spMk id="138" creationId="{556C66D5-25B3-4CBF-B7C0-8514E1B8C98A}"/>
          </ac:spMkLst>
        </pc:spChg>
        <pc:spChg chg="add mod">
          <ac:chgData name=" " userId="1b29c890-eac1-4e71-9405-787b0537efbb" providerId="ADAL" clId="{7AD3BEE2-6186-49F3-8E15-2BFADDB3DA3E}" dt="2019-03-10T04:59:06.758" v="6594" actId="164"/>
          <ac:spMkLst>
            <pc:docMk/>
            <pc:sldMk cId="374690621" sldId="335"/>
            <ac:spMk id="139" creationId="{F3A04B49-2EF0-448F-8980-120D2019B3F2}"/>
          </ac:spMkLst>
        </pc:spChg>
        <pc:spChg chg="add mod">
          <ac:chgData name=" " userId="1b29c890-eac1-4e71-9405-787b0537efbb" providerId="ADAL" clId="{7AD3BEE2-6186-49F3-8E15-2BFADDB3DA3E}" dt="2019-03-10T05:00:48.538" v="6640" actId="164"/>
          <ac:spMkLst>
            <pc:docMk/>
            <pc:sldMk cId="374690621" sldId="335"/>
            <ac:spMk id="148" creationId="{2E43E5B0-49D6-4569-826A-A153C5725687}"/>
          </ac:spMkLst>
        </pc:spChg>
        <pc:spChg chg="mod">
          <ac:chgData name=" " userId="1b29c890-eac1-4e71-9405-787b0537efbb" providerId="ADAL" clId="{7AD3BEE2-6186-49F3-8E15-2BFADDB3DA3E}" dt="2019-03-10T05:21:00.012" v="7199" actId="368"/>
          <ac:spMkLst>
            <pc:docMk/>
            <pc:sldMk cId="374690621" sldId="335"/>
            <ac:spMk id="163" creationId="{ED953E1C-08B5-4E2C-8E0B-ABA6E97DB8E0}"/>
          </ac:spMkLst>
        </pc:spChg>
        <pc:spChg chg="mod">
          <ac:chgData name=" " userId="1b29c890-eac1-4e71-9405-787b0537efbb" providerId="ADAL" clId="{7AD3BEE2-6186-49F3-8E15-2BFADDB3DA3E}" dt="2019-03-10T05:21:00.012" v="7199" actId="368"/>
          <ac:spMkLst>
            <pc:docMk/>
            <pc:sldMk cId="374690621" sldId="335"/>
            <ac:spMk id="164" creationId="{70EC5381-9343-4893-904B-898B8866C03B}"/>
          </ac:spMkLst>
        </pc:spChg>
        <pc:spChg chg="mod">
          <ac:chgData name=" " userId="1b29c890-eac1-4e71-9405-787b0537efbb" providerId="ADAL" clId="{7AD3BEE2-6186-49F3-8E15-2BFADDB3DA3E}" dt="2019-03-10T05:21:00.012" v="7199" actId="368"/>
          <ac:spMkLst>
            <pc:docMk/>
            <pc:sldMk cId="374690621" sldId="335"/>
            <ac:spMk id="165" creationId="{D6199953-AF3E-4EC2-8A55-BC973E68EE81}"/>
          </ac:spMkLst>
        </pc:spChg>
        <pc:spChg chg="mod">
          <ac:chgData name=" " userId="1b29c890-eac1-4e71-9405-787b0537efbb" providerId="ADAL" clId="{7AD3BEE2-6186-49F3-8E15-2BFADDB3DA3E}" dt="2019-03-10T05:21:00.012" v="7199" actId="368"/>
          <ac:spMkLst>
            <pc:docMk/>
            <pc:sldMk cId="374690621" sldId="335"/>
            <ac:spMk id="166" creationId="{07C2BB05-13A3-41F0-8D91-7781A608DCFB}"/>
          </ac:spMkLst>
        </pc:spChg>
        <pc:spChg chg="mod">
          <ac:chgData name=" " userId="1b29c890-eac1-4e71-9405-787b0537efbb" providerId="ADAL" clId="{7AD3BEE2-6186-49F3-8E15-2BFADDB3DA3E}" dt="2019-03-10T05:21:00.012" v="7199" actId="368"/>
          <ac:spMkLst>
            <pc:docMk/>
            <pc:sldMk cId="374690621" sldId="335"/>
            <ac:spMk id="168" creationId="{6EF41478-7E46-4F9F-97F3-DB6C51CA2894}"/>
          </ac:spMkLst>
        </pc:spChg>
        <pc:spChg chg="mod">
          <ac:chgData name=" " userId="1b29c890-eac1-4e71-9405-787b0537efbb" providerId="ADAL" clId="{7AD3BEE2-6186-49F3-8E15-2BFADDB3DA3E}" dt="2019-03-10T05:21:00.012" v="7199" actId="368"/>
          <ac:spMkLst>
            <pc:docMk/>
            <pc:sldMk cId="374690621" sldId="335"/>
            <ac:spMk id="169" creationId="{4D301EAB-C5FF-433C-95A5-203397E0149F}"/>
          </ac:spMkLst>
        </pc:spChg>
        <pc:spChg chg="mod">
          <ac:chgData name=" " userId="1b29c890-eac1-4e71-9405-787b0537efbb" providerId="ADAL" clId="{7AD3BEE2-6186-49F3-8E15-2BFADDB3DA3E}" dt="2019-03-10T05:21:00.012" v="7199" actId="368"/>
          <ac:spMkLst>
            <pc:docMk/>
            <pc:sldMk cId="374690621" sldId="335"/>
            <ac:spMk id="170" creationId="{6BF786B4-240A-44CF-A9C0-C63370F0280A}"/>
          </ac:spMkLst>
        </pc:spChg>
        <pc:spChg chg="add mod">
          <ac:chgData name=" " userId="1b29c890-eac1-4e71-9405-787b0537efbb" providerId="ADAL" clId="{7AD3BEE2-6186-49F3-8E15-2BFADDB3DA3E}" dt="2019-03-10T05:42:59.108" v="7640" actId="164"/>
          <ac:spMkLst>
            <pc:docMk/>
            <pc:sldMk cId="374690621" sldId="335"/>
            <ac:spMk id="183" creationId="{BC46E9E9-115D-408B-96B3-4B1BEDFBBA88}"/>
          </ac:spMkLst>
        </pc:spChg>
        <pc:spChg chg="add del mod">
          <ac:chgData name=" " userId="1b29c890-eac1-4e71-9405-787b0537efbb" providerId="ADAL" clId="{7AD3BEE2-6186-49F3-8E15-2BFADDB3DA3E}" dt="2019-03-10T05:51:14.811" v="7925" actId="478"/>
          <ac:spMkLst>
            <pc:docMk/>
            <pc:sldMk cId="374690621" sldId="335"/>
            <ac:spMk id="198" creationId="{8FF69425-D6AE-4EF2-AA77-DD3446AF293F}"/>
          </ac:spMkLst>
        </pc:spChg>
        <pc:spChg chg="add mod">
          <ac:chgData name=" " userId="1b29c890-eac1-4e71-9405-787b0537efbb" providerId="ADAL" clId="{7AD3BEE2-6186-49F3-8E15-2BFADDB3DA3E}" dt="2019-03-10T05:51:46.943" v="7936" actId="164"/>
          <ac:spMkLst>
            <pc:docMk/>
            <pc:sldMk cId="374690621" sldId="335"/>
            <ac:spMk id="199" creationId="{B9F28D68-6979-474B-8F8E-C5176AA44C01}"/>
          </ac:spMkLst>
        </pc:spChg>
        <pc:spChg chg="del">
          <ac:chgData name=" " userId="1b29c890-eac1-4e71-9405-787b0537efbb" providerId="ADAL" clId="{7AD3BEE2-6186-49F3-8E15-2BFADDB3DA3E}" dt="2019-03-10T04:23:47.101" v="5844" actId="478"/>
          <ac:spMkLst>
            <pc:docMk/>
            <pc:sldMk cId="374690621" sldId="335"/>
            <ac:spMk id="4098" creationId="{DCD38996-A26C-470C-B8F2-2005B773E7B8}"/>
          </ac:spMkLst>
        </pc:spChg>
        <pc:grpChg chg="add mod topLvl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16" creationId="{2811A12A-C2D8-4358-A1E7-FA3BE72C313C}"/>
          </ac:grpSpMkLst>
        </pc:grpChg>
        <pc:grpChg chg="add mod topLvl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23" creationId="{DFBB1A6F-E375-4F49-BB0C-27A63EA10E5E}"/>
          </ac:grpSpMkLst>
        </pc:grpChg>
        <pc:grpChg chg="add mod topLvl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35" creationId="{9C0AB626-7DD9-4876-AA67-90E0830BED20}"/>
          </ac:grpSpMkLst>
        </pc:grpChg>
        <pc:grpChg chg="del">
          <ac:chgData name=" " userId="1b29c890-eac1-4e71-9405-787b0537efbb" providerId="ADAL" clId="{7AD3BEE2-6186-49F3-8E15-2BFADDB3DA3E}" dt="2019-03-10T04:23:45.058" v="5843" actId="478"/>
          <ac:grpSpMkLst>
            <pc:docMk/>
            <pc:sldMk cId="374690621" sldId="335"/>
            <ac:grpSpMk id="48" creationId="{19547C61-F86C-4E10-B489-217AA7A1F927}"/>
          </ac:grpSpMkLst>
        </pc:grpChg>
        <pc:grpChg chg="add del mod topLvl">
          <ac:chgData name=" " userId="1b29c890-eac1-4e71-9405-787b0537efbb" providerId="ADAL" clId="{7AD3BEE2-6186-49F3-8E15-2BFADDB3DA3E}" dt="2019-03-10T04:52:57.897" v="6465" actId="165"/>
          <ac:grpSpMkLst>
            <pc:docMk/>
            <pc:sldMk cId="374690621" sldId="335"/>
            <ac:grpSpMk id="57" creationId="{69AFCC93-7779-406B-AF92-C5AF749A7216}"/>
          </ac:grpSpMkLst>
        </pc:grpChg>
        <pc:grpChg chg="add mod topLvl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61" creationId="{9D66FEB1-4A8D-4909-8399-041544D84868}"/>
          </ac:grpSpMkLst>
        </pc:grpChg>
        <pc:grpChg chg="add del mod topLvl">
          <ac:chgData name=" " userId="1b29c890-eac1-4e71-9405-787b0537efbb" providerId="ADAL" clId="{7AD3BEE2-6186-49F3-8E15-2BFADDB3DA3E}" dt="2019-03-10T04:54:37.178" v="6486" actId="165"/>
          <ac:grpSpMkLst>
            <pc:docMk/>
            <pc:sldMk cId="374690621" sldId="335"/>
            <ac:grpSpMk id="70" creationId="{0514C957-DEFD-4516-81D6-CC97CAA095B5}"/>
          </ac:grpSpMkLst>
        </pc:grpChg>
        <pc:grpChg chg="add del mod">
          <ac:chgData name=" " userId="1b29c890-eac1-4e71-9405-787b0537efbb" providerId="ADAL" clId="{7AD3BEE2-6186-49F3-8E15-2BFADDB3DA3E}" dt="2019-03-10T04:54:18.463" v="6484" actId="165"/>
          <ac:grpSpMkLst>
            <pc:docMk/>
            <pc:sldMk cId="374690621" sldId="335"/>
            <ac:grpSpMk id="71" creationId="{D3FF0F90-D357-4CE5-B203-1F6460CD2D7E}"/>
          </ac:grpSpMkLst>
        </pc:grpChg>
        <pc:grpChg chg="add del mod">
          <ac:chgData name=" " userId="1b29c890-eac1-4e71-9405-787b0537efbb" providerId="ADAL" clId="{7AD3BEE2-6186-49F3-8E15-2BFADDB3DA3E}" dt="2019-03-10T04:52:55.849" v="6464" actId="165"/>
          <ac:grpSpMkLst>
            <pc:docMk/>
            <pc:sldMk cId="374690621" sldId="335"/>
            <ac:grpSpMk id="73" creationId="{942678B0-F1A7-4658-A8BC-909562437F29}"/>
          </ac:grpSpMkLst>
        </pc:grpChg>
        <pc:grpChg chg="add mod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86" creationId="{3C0D8E7B-3CE2-4F80-9B66-70CA26802286}"/>
          </ac:grpSpMkLst>
        </pc:grpChg>
        <pc:grpChg chg="add mod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100" creationId="{1A4747E3-251C-460A-B14B-736EB026FECF}"/>
          </ac:grpSpMkLst>
        </pc:grpChg>
        <pc:grpChg chg="add mod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101" creationId="{E51F09F4-0FBD-4A5C-AA0A-E761ED9D5CFB}"/>
          </ac:grpSpMkLst>
        </pc:grpChg>
        <pc:grpChg chg="add mod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102" creationId="{EACFCA09-5010-49C7-9A65-4159DA9EF07B}"/>
          </ac:grpSpMkLst>
        </pc:grpChg>
        <pc:grpChg chg="add mod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104" creationId="{1531C217-DFDB-46DE-9A22-EC6A277FB037}"/>
          </ac:grpSpMkLst>
        </pc:grpChg>
        <pc:grpChg chg="add mod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105" creationId="{C81678D5-39B0-41A4-AEEE-EB8DBB609302}"/>
          </ac:grpSpMkLst>
        </pc:grpChg>
        <pc:grpChg chg="add mod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107" creationId="{95BB27A7-8100-484A-ADE5-E7225408457B}"/>
          </ac:grpSpMkLst>
        </pc:grpChg>
        <pc:grpChg chg="add del mod">
          <ac:chgData name=" " userId="1b29c890-eac1-4e71-9405-787b0537efbb" providerId="ADAL" clId="{7AD3BEE2-6186-49F3-8E15-2BFADDB3DA3E}" dt="2019-03-10T05:01:02.900" v="6644" actId="478"/>
          <ac:grpSpMkLst>
            <pc:docMk/>
            <pc:sldMk cId="374690621" sldId="335"/>
            <ac:grpSpMk id="111" creationId="{8D81F8B8-38A4-4C74-A0C9-A7D987D529AD}"/>
          </ac:grpSpMkLst>
        </pc:grpChg>
        <pc:grpChg chg="add mod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112" creationId="{E893C9D3-7986-4945-BAE4-628D833E7AA3}"/>
          </ac:grpSpMkLst>
        </pc:grpChg>
        <pc:grpChg chg="add mod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114" creationId="{6D543E52-6513-4BB8-8B74-A87E51991774}"/>
          </ac:grpSpMkLst>
        </pc:grpChg>
        <pc:grpChg chg="add del mod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115" creationId="{E698387B-69FF-4602-8260-094C245D7D70}"/>
          </ac:grpSpMkLst>
        </pc:grpChg>
        <pc:grpChg chg="add mod">
          <ac:chgData name=" " userId="1b29c890-eac1-4e71-9405-787b0537efbb" providerId="ADAL" clId="{7AD3BEE2-6186-49F3-8E15-2BFADDB3DA3E}" dt="2019-03-10T05:51:46.943" v="7936" actId="164"/>
          <ac:grpSpMkLst>
            <pc:docMk/>
            <pc:sldMk cId="374690621" sldId="335"/>
            <ac:grpSpMk id="117" creationId="{E6A4A330-9790-473C-B3DE-F882705511FF}"/>
          </ac:grpSpMkLst>
        </pc:grpChg>
        <pc:grpChg chg="add mod">
          <ac:chgData name=" " userId="1b29c890-eac1-4e71-9405-787b0537efbb" providerId="ADAL" clId="{7AD3BEE2-6186-49F3-8E15-2BFADDB3DA3E}" dt="2019-03-10T05:50:09.584" v="7901" actId="408"/>
          <ac:grpSpMkLst>
            <pc:docMk/>
            <pc:sldMk cId="374690621" sldId="335"/>
            <ac:grpSpMk id="124" creationId="{535DA67A-54D7-4A98-BCA5-006D7FB624E3}"/>
          </ac:grpSpMkLst>
        </pc:grpChg>
        <pc:grpChg chg="add mod">
          <ac:chgData name=" " userId="1b29c890-eac1-4e71-9405-787b0537efbb" providerId="ADAL" clId="{7AD3BEE2-6186-49F3-8E15-2BFADDB3DA3E}" dt="2019-03-10T05:33:34.225" v="7261" actId="164"/>
          <ac:grpSpMkLst>
            <pc:docMk/>
            <pc:sldMk cId="374690621" sldId="335"/>
            <ac:grpSpMk id="126" creationId="{1C2CE033-273C-43D5-BFEF-82E13F1C15D8}"/>
          </ac:grpSpMkLst>
        </pc:grpChg>
        <pc:grpChg chg="add mod">
          <ac:chgData name=" " userId="1b29c890-eac1-4e71-9405-787b0537efbb" providerId="ADAL" clId="{7AD3BEE2-6186-49F3-8E15-2BFADDB3DA3E}" dt="2019-03-10T05:51:46.943" v="7936" actId="164"/>
          <ac:grpSpMkLst>
            <pc:docMk/>
            <pc:sldMk cId="374690621" sldId="335"/>
            <ac:grpSpMk id="127" creationId="{648A2440-5C6E-4D82-8BC3-8A63DCB8B38F}"/>
          </ac:grpSpMkLst>
        </pc:grpChg>
        <pc:grpChg chg="add mod">
          <ac:chgData name=" " userId="1b29c890-eac1-4e71-9405-787b0537efbb" providerId="ADAL" clId="{7AD3BEE2-6186-49F3-8E15-2BFADDB3DA3E}" dt="2019-03-10T05:51:46.943" v="7936" actId="164"/>
          <ac:grpSpMkLst>
            <pc:docMk/>
            <pc:sldMk cId="374690621" sldId="335"/>
            <ac:grpSpMk id="132" creationId="{DD7CE0F0-A046-4153-A71F-3C77FFA51AEE}"/>
          </ac:grpSpMkLst>
        </pc:grpChg>
        <pc:grpChg chg="add mod">
          <ac:chgData name=" " userId="1b29c890-eac1-4e71-9405-787b0537efbb" providerId="ADAL" clId="{7AD3BEE2-6186-49F3-8E15-2BFADDB3DA3E}" dt="2019-03-10T05:51:46.943" v="7936" actId="164"/>
          <ac:grpSpMkLst>
            <pc:docMk/>
            <pc:sldMk cId="374690621" sldId="335"/>
            <ac:grpSpMk id="136" creationId="{43671E68-74FD-413A-8765-BF9203D855CB}"/>
          </ac:grpSpMkLst>
        </pc:grpChg>
        <pc:grpChg chg="add del mod">
          <ac:chgData name=" " userId="1b29c890-eac1-4e71-9405-787b0537efbb" providerId="ADAL" clId="{7AD3BEE2-6186-49F3-8E15-2BFADDB3DA3E}" dt="2019-03-10T10:12:46.814" v="11055" actId="478"/>
          <ac:grpSpMkLst>
            <pc:docMk/>
            <pc:sldMk cId="374690621" sldId="335"/>
            <ac:grpSpMk id="140" creationId="{A877D8EE-6D8D-4426-8AB0-D5E677A9D496}"/>
          </ac:grpSpMkLst>
        </pc:grpChg>
        <pc:grpChg chg="add del mod">
          <ac:chgData name=" " userId="1b29c890-eac1-4e71-9405-787b0537efbb" providerId="ADAL" clId="{7AD3BEE2-6186-49F3-8E15-2BFADDB3DA3E}" dt="2019-03-10T05:21:02.379" v="7201"/>
          <ac:grpSpMkLst>
            <pc:docMk/>
            <pc:sldMk cId="374690621" sldId="335"/>
            <ac:grpSpMk id="160" creationId="{44F09B57-1F25-4594-83A3-1B052F5E9B94}"/>
          </ac:grpSpMkLst>
        </pc:grpChg>
        <pc:grpChg chg="add mod">
          <ac:chgData name=" " userId="1b29c890-eac1-4e71-9405-787b0537efbb" providerId="ADAL" clId="{7AD3BEE2-6186-49F3-8E15-2BFADDB3DA3E}" dt="2019-03-10T05:49:44.028" v="7881" actId="164"/>
          <ac:grpSpMkLst>
            <pc:docMk/>
            <pc:sldMk cId="374690621" sldId="335"/>
            <ac:grpSpMk id="185" creationId="{9D1DC43A-42D2-4290-A436-2C1F126EE0E5}"/>
          </ac:grpSpMkLst>
        </pc:grpChg>
        <pc:grpChg chg="add mod">
          <ac:chgData name=" " userId="1b29c890-eac1-4e71-9405-787b0537efbb" providerId="ADAL" clId="{7AD3BEE2-6186-49F3-8E15-2BFADDB3DA3E}" dt="2019-03-10T05:49:44.028" v="7881" actId="164"/>
          <ac:grpSpMkLst>
            <pc:docMk/>
            <pc:sldMk cId="374690621" sldId="335"/>
            <ac:grpSpMk id="188" creationId="{3CA21036-F3F3-4298-AC30-80C398E08245}"/>
          </ac:grpSpMkLst>
        </pc:grpChg>
        <pc:grpChg chg="add mod">
          <ac:chgData name=" " userId="1b29c890-eac1-4e71-9405-787b0537efbb" providerId="ADAL" clId="{7AD3BEE2-6186-49F3-8E15-2BFADDB3DA3E}" dt="2019-03-10T05:49:44.028" v="7881" actId="164"/>
          <ac:grpSpMkLst>
            <pc:docMk/>
            <pc:sldMk cId="374690621" sldId="335"/>
            <ac:grpSpMk id="191" creationId="{7616AADF-B79B-4DDD-A51E-DF0449B982E7}"/>
          </ac:grpSpMkLst>
        </pc:grpChg>
        <pc:grpChg chg="add mod topLvl">
          <ac:chgData name=" " userId="1b29c890-eac1-4e71-9405-787b0537efbb" providerId="ADAL" clId="{7AD3BEE2-6186-49F3-8E15-2BFADDB3DA3E}" dt="2019-03-10T05:34:41.215" v="7279" actId="12789"/>
          <ac:grpSpMkLst>
            <pc:docMk/>
            <pc:sldMk cId="374690621" sldId="335"/>
            <ac:grpSpMk id="4096" creationId="{D4FE4C24-0888-4C19-A721-2B1BD8ACB2B3}"/>
          </ac:grpSpMkLst>
        </pc:grpChg>
        <pc:grpChg chg="add del mod">
          <ac:chgData name=" " userId="1b29c890-eac1-4e71-9405-787b0537efbb" providerId="ADAL" clId="{7AD3BEE2-6186-49F3-8E15-2BFADDB3DA3E}" dt="2019-03-10T04:43:47.277" v="6353" actId="165"/>
          <ac:grpSpMkLst>
            <pc:docMk/>
            <pc:sldMk cId="374690621" sldId="335"/>
            <ac:grpSpMk id="4097" creationId="{96A0D798-CDC4-4BBC-8D1A-7B54AD98A80B}"/>
          </ac:grpSpMkLst>
        </pc:grpChg>
        <pc:grpChg chg="add del mod">
          <ac:chgData name=" " userId="1b29c890-eac1-4e71-9405-787b0537efbb" providerId="ADAL" clId="{7AD3BEE2-6186-49F3-8E15-2BFADDB3DA3E}" dt="2019-03-10T04:44:52.340" v="6361" actId="478"/>
          <ac:grpSpMkLst>
            <pc:docMk/>
            <pc:sldMk cId="374690621" sldId="335"/>
            <ac:grpSpMk id="4099" creationId="{FBD5CADD-97B0-4F5F-A9DF-F453ACF3D72E}"/>
          </ac:grpSpMkLst>
        </pc:grpChg>
        <pc:picChg chg="add del mod">
          <ac:chgData name=" " userId="1b29c890-eac1-4e71-9405-787b0537efbb" providerId="ADAL" clId="{7AD3BEE2-6186-49F3-8E15-2BFADDB3DA3E}" dt="2019-03-10T05:21:22.468" v="7207" actId="478"/>
          <ac:picMkLst>
            <pc:docMk/>
            <pc:sldMk cId="374690621" sldId="335"/>
            <ac:picMk id="5" creationId="{0A72E7E9-FEDD-418F-B4F2-F8DA511DE371}"/>
          </ac:picMkLst>
        </pc:picChg>
        <pc:picChg chg="add mod">
          <ac:chgData name=" " userId="1b29c890-eac1-4e71-9405-787b0537efbb" providerId="ADAL" clId="{7AD3BEE2-6186-49F3-8E15-2BFADDB3DA3E}" dt="2019-03-10T04:33:42.091" v="6061" actId="164"/>
          <ac:picMkLst>
            <pc:docMk/>
            <pc:sldMk cId="374690621" sldId="335"/>
            <ac:picMk id="13" creationId="{BBEAE258-03EB-4800-8827-51442B00FABB}"/>
          </ac:picMkLst>
        </pc:picChg>
        <pc:picChg chg="add mod">
          <ac:chgData name=" " userId="1b29c890-eac1-4e71-9405-787b0537efbb" providerId="ADAL" clId="{7AD3BEE2-6186-49F3-8E15-2BFADDB3DA3E}" dt="2019-03-10T04:47:56.040" v="6416" actId="207"/>
          <ac:picMkLst>
            <pc:docMk/>
            <pc:sldMk cId="374690621" sldId="335"/>
            <ac:picMk id="59" creationId="{C524FACA-F96D-47E6-9675-576F8BE37B55}"/>
          </ac:picMkLst>
        </pc:picChg>
        <pc:picChg chg="add del mod">
          <ac:chgData name=" " userId="1b29c890-eac1-4e71-9405-787b0537efbb" providerId="ADAL" clId="{7AD3BEE2-6186-49F3-8E15-2BFADDB3DA3E}" dt="2019-03-10T05:06:17.711" v="6720"/>
          <ac:picMkLst>
            <pc:docMk/>
            <pc:sldMk cId="374690621" sldId="335"/>
            <ac:picMk id="119" creationId="{F790AEF2-9857-4F57-834E-ACB78EA0B8A8}"/>
          </ac:picMkLst>
        </pc:picChg>
        <pc:picChg chg="add del mod">
          <ac:chgData name=" " userId="1b29c890-eac1-4e71-9405-787b0537efbb" providerId="ADAL" clId="{7AD3BEE2-6186-49F3-8E15-2BFADDB3DA3E}" dt="2019-03-10T05:06:15.594" v="6715"/>
          <ac:picMkLst>
            <pc:docMk/>
            <pc:sldMk cId="374690621" sldId="335"/>
            <ac:picMk id="121" creationId="{9EFD86E4-3E80-4900-B734-5E2B5D349D24}"/>
          </ac:picMkLst>
        </pc:picChg>
        <pc:picChg chg="add mod">
          <ac:chgData name=" " userId="1b29c890-eac1-4e71-9405-787b0537efbb" providerId="ADAL" clId="{7AD3BEE2-6186-49F3-8E15-2BFADDB3DA3E}" dt="2019-03-10T05:42:59.108" v="7640" actId="164"/>
          <ac:picMkLst>
            <pc:docMk/>
            <pc:sldMk cId="374690621" sldId="335"/>
            <ac:picMk id="123" creationId="{9A91352A-1C81-40F7-AA8F-8E100B20E95F}"/>
          </ac:picMkLst>
        </pc:picChg>
        <pc:picChg chg="add del mod">
          <ac:chgData name=" " userId="1b29c890-eac1-4e71-9405-787b0537efbb" providerId="ADAL" clId="{7AD3BEE2-6186-49F3-8E15-2BFADDB3DA3E}" dt="2019-03-10T05:37:00.962" v="7284" actId="478"/>
          <ac:picMkLst>
            <pc:docMk/>
            <pc:sldMk cId="374690621" sldId="335"/>
            <ac:picMk id="129" creationId="{4A79765C-395D-43C8-9D32-1D4AD59F164C}"/>
          </ac:picMkLst>
        </pc:picChg>
        <pc:picChg chg="add del">
          <ac:chgData name=" " userId="1b29c890-eac1-4e71-9405-787b0537efbb" providerId="ADAL" clId="{7AD3BEE2-6186-49F3-8E15-2BFADDB3DA3E}" dt="2019-03-10T05:21:00.387" v="7200"/>
          <ac:picMkLst>
            <pc:docMk/>
            <pc:sldMk cId="374690621" sldId="335"/>
            <ac:picMk id="161" creationId="{6343A662-F265-493A-97F0-D9CE6A1207B4}"/>
          </ac:picMkLst>
        </pc:picChg>
        <pc:picChg chg="add del mod">
          <ac:chgData name=" " userId="1b29c890-eac1-4e71-9405-787b0537efbb" providerId="ADAL" clId="{7AD3BEE2-6186-49F3-8E15-2BFADDB3DA3E}" dt="2019-03-10T04:24:06.336" v="5852" actId="478"/>
          <ac:picMkLst>
            <pc:docMk/>
            <pc:sldMk cId="374690621" sldId="335"/>
            <ac:picMk id="3074" creationId="{90323361-FED4-4295-B2E1-F1FD5AD89B28}"/>
          </ac:picMkLst>
        </pc:picChg>
        <pc:picChg chg="add del mod">
          <ac:chgData name=" " userId="1b29c890-eac1-4e71-9405-787b0537efbb" providerId="ADAL" clId="{7AD3BEE2-6186-49F3-8E15-2BFADDB3DA3E}" dt="2019-03-10T05:20:37.693" v="7189" actId="478"/>
          <ac:picMkLst>
            <pc:docMk/>
            <pc:sldMk cId="374690621" sldId="335"/>
            <ac:picMk id="3076" creationId="{B7C9E198-6962-43E7-81DD-F7CB2905D057}"/>
          </ac:picMkLst>
        </pc:picChg>
        <pc:picChg chg="add mod ord">
          <ac:chgData name=" " userId="1b29c890-eac1-4e71-9405-787b0537efbb" providerId="ADAL" clId="{7AD3BEE2-6186-49F3-8E15-2BFADDB3DA3E}" dt="2019-03-10T05:31:09.928" v="7223" actId="164"/>
          <ac:picMkLst>
            <pc:docMk/>
            <pc:sldMk cId="374690621" sldId="335"/>
            <ac:picMk id="3078" creationId="{CA9D6834-3B79-4ADC-BB3B-A13A69D4A579}"/>
          </ac:picMkLst>
        </pc:picChg>
        <pc:picChg chg="add mod">
          <ac:chgData name=" " userId="1b29c890-eac1-4e71-9405-787b0537efbb" providerId="ADAL" clId="{7AD3BEE2-6186-49F3-8E15-2BFADDB3DA3E}" dt="2019-03-10T05:31:09.928" v="7223" actId="164"/>
          <ac:picMkLst>
            <pc:docMk/>
            <pc:sldMk cId="374690621" sldId="335"/>
            <ac:picMk id="3080" creationId="{56908497-1A87-408F-B4B4-34F1CB4BE4DF}"/>
          </ac:picMkLst>
        </pc:picChg>
        <pc:cxnChg chg="add del mod">
          <ac:chgData name=" " userId="1b29c890-eac1-4e71-9405-787b0537efbb" providerId="ADAL" clId="{7AD3BEE2-6186-49F3-8E15-2BFADDB3DA3E}" dt="2019-03-10T04:30:22.290" v="6016" actId="478"/>
          <ac:cxnSpMkLst>
            <pc:docMk/>
            <pc:sldMk cId="374690621" sldId="335"/>
            <ac:cxnSpMk id="8" creationId="{7A70D614-6F7F-4188-8DDD-6E2AEC5BE496}"/>
          </ac:cxnSpMkLst>
        </pc:cxnChg>
        <pc:cxnChg chg="add del mod">
          <ac:chgData name=" " userId="1b29c890-eac1-4e71-9405-787b0537efbb" providerId="ADAL" clId="{7AD3BEE2-6186-49F3-8E15-2BFADDB3DA3E}" dt="2019-03-10T04:36:28.052" v="6171" actId="478"/>
          <ac:cxnSpMkLst>
            <pc:docMk/>
            <pc:sldMk cId="374690621" sldId="335"/>
            <ac:cxnSpMk id="11" creationId="{05147030-0964-4676-8D69-B4BF4797963F}"/>
          </ac:cxnSpMkLst>
        </pc:cxnChg>
        <pc:cxnChg chg="add mod">
          <ac:chgData name=" " userId="1b29c890-eac1-4e71-9405-787b0537efbb" providerId="ADAL" clId="{7AD3BEE2-6186-49F3-8E15-2BFADDB3DA3E}" dt="2019-03-10T04:35:55.831" v="6157" actId="164"/>
          <ac:cxnSpMkLst>
            <pc:docMk/>
            <pc:sldMk cId="374690621" sldId="335"/>
            <ac:cxnSpMk id="21" creationId="{026D7F8F-E68A-436F-9C4A-FFA3C6590EB9}"/>
          </ac:cxnSpMkLst>
        </pc:cxnChg>
        <pc:cxnChg chg="add del mod">
          <ac:chgData name=" " userId="1b29c890-eac1-4e71-9405-787b0537efbb" providerId="ADAL" clId="{7AD3BEE2-6186-49F3-8E15-2BFADDB3DA3E}" dt="2019-03-10T04:37:12.456" v="6199" actId="478"/>
          <ac:cxnSpMkLst>
            <pc:docMk/>
            <pc:sldMk cId="374690621" sldId="335"/>
            <ac:cxnSpMk id="29" creationId="{82EF6C35-B300-4DDD-9E09-9375BF38231F}"/>
          </ac:cxnSpMkLst>
        </pc:cxnChg>
        <pc:cxnChg chg="add del mod">
          <ac:chgData name=" " userId="1b29c890-eac1-4e71-9405-787b0537efbb" providerId="ADAL" clId="{7AD3BEE2-6186-49F3-8E15-2BFADDB3DA3E}" dt="2019-03-10T04:37:10.907" v="6198" actId="478"/>
          <ac:cxnSpMkLst>
            <pc:docMk/>
            <pc:sldMk cId="374690621" sldId="335"/>
            <ac:cxnSpMk id="31" creationId="{BB4726F2-D8E1-4F89-A416-ABC8709DA4D2}"/>
          </ac:cxnSpMkLst>
        </pc:cxnChg>
        <pc:cxnChg chg="add del mod topLvl">
          <ac:chgData name=" " userId="1b29c890-eac1-4e71-9405-787b0537efbb" providerId="ADAL" clId="{7AD3BEE2-6186-49F3-8E15-2BFADDB3DA3E}" dt="2019-03-10T04:52:59.659" v="6466" actId="478"/>
          <ac:cxnSpMkLst>
            <pc:docMk/>
            <pc:sldMk cId="374690621" sldId="335"/>
            <ac:cxnSpMk id="34" creationId="{56378470-0A9A-429C-9D0C-8E0DF5AD7754}"/>
          </ac:cxnSpMkLst>
        </pc:cxnChg>
        <pc:cxnChg chg="add mod">
          <ac:chgData name=" " userId="1b29c890-eac1-4e71-9405-787b0537efbb" providerId="ADAL" clId="{7AD3BEE2-6186-49F3-8E15-2BFADDB3DA3E}" dt="2019-03-10T04:35:55.831" v="6157" actId="164"/>
          <ac:cxnSpMkLst>
            <pc:docMk/>
            <pc:sldMk cId="374690621" sldId="335"/>
            <ac:cxnSpMk id="42" creationId="{BD446E7D-4E74-4186-9942-7D8BE3D5D6D6}"/>
          </ac:cxnSpMkLst>
        </pc:cxnChg>
        <pc:cxnChg chg="add del mod topLvl">
          <ac:chgData name=" " userId="1b29c890-eac1-4e71-9405-787b0537efbb" providerId="ADAL" clId="{7AD3BEE2-6186-49F3-8E15-2BFADDB3DA3E}" dt="2019-03-10T04:53:00.347" v="6467" actId="478"/>
          <ac:cxnSpMkLst>
            <pc:docMk/>
            <pc:sldMk cId="374690621" sldId="335"/>
            <ac:cxnSpMk id="51" creationId="{E6ED7633-5DF6-48E9-ADD7-9FCAF63B82C4}"/>
          </ac:cxnSpMkLst>
        </pc:cxnChg>
        <pc:cxnChg chg="add del mod topLvl">
          <ac:chgData name=" " userId="1b29c890-eac1-4e71-9405-787b0537efbb" providerId="ADAL" clId="{7AD3BEE2-6186-49F3-8E15-2BFADDB3DA3E}" dt="2019-03-10T04:55:40.477" v="6501" actId="478"/>
          <ac:cxnSpMkLst>
            <pc:docMk/>
            <pc:sldMk cId="374690621" sldId="335"/>
            <ac:cxnSpMk id="69" creationId="{E89C06A0-B68E-4E53-934D-4C1DE109DE83}"/>
          </ac:cxnSpMkLst>
        </pc:cxnChg>
        <pc:cxnChg chg="add del mod">
          <ac:chgData name=" " userId="1b29c890-eac1-4e71-9405-787b0537efbb" providerId="ADAL" clId="{7AD3BEE2-6186-49F3-8E15-2BFADDB3DA3E}" dt="2019-03-10T04:52:32.565" v="6463" actId="478"/>
          <ac:cxnSpMkLst>
            <pc:docMk/>
            <pc:sldMk cId="374690621" sldId="335"/>
            <ac:cxnSpMk id="76" creationId="{4EF36BB2-DF1E-4388-9AFD-BF2F24E8C174}"/>
          </ac:cxnSpMkLst>
        </pc:cxnChg>
        <pc:cxnChg chg="add mod">
          <ac:chgData name=" " userId="1b29c890-eac1-4e71-9405-787b0537efbb" providerId="ADAL" clId="{7AD3BEE2-6186-49F3-8E15-2BFADDB3DA3E}" dt="2019-03-10T10:12:46.814" v="11055" actId="478"/>
          <ac:cxnSpMkLst>
            <pc:docMk/>
            <pc:sldMk cId="374690621" sldId="335"/>
            <ac:cxnSpMk id="77" creationId="{5833525A-D15E-4744-9355-31B2C8ECA523}"/>
          </ac:cxnSpMkLst>
        </pc:cxnChg>
        <pc:cxnChg chg="add del mod">
          <ac:chgData name=" " userId="1b29c890-eac1-4e71-9405-787b0537efbb" providerId="ADAL" clId="{7AD3BEE2-6186-49F3-8E15-2BFADDB3DA3E}" dt="2019-03-10T04:46:58.433" v="6402" actId="478"/>
          <ac:cxnSpMkLst>
            <pc:docMk/>
            <pc:sldMk cId="374690621" sldId="335"/>
            <ac:cxnSpMk id="79" creationId="{1E8DA8B7-B3F5-4137-989C-2D68AF6601C9}"/>
          </ac:cxnSpMkLst>
        </pc:cxnChg>
        <pc:cxnChg chg="add del mod">
          <ac:chgData name=" " userId="1b29c890-eac1-4e71-9405-787b0537efbb" providerId="ADAL" clId="{7AD3BEE2-6186-49F3-8E15-2BFADDB3DA3E}" dt="2019-03-10T04:46:59.406" v="6403" actId="478"/>
          <ac:cxnSpMkLst>
            <pc:docMk/>
            <pc:sldMk cId="374690621" sldId="335"/>
            <ac:cxnSpMk id="82" creationId="{F2B7F26B-4471-4C59-98B4-B412E324ADC3}"/>
          </ac:cxnSpMkLst>
        </pc:cxnChg>
        <pc:cxnChg chg="add mod">
          <ac:chgData name=" " userId="1b29c890-eac1-4e71-9405-787b0537efbb" providerId="ADAL" clId="{7AD3BEE2-6186-49F3-8E15-2BFADDB3DA3E}" dt="2019-03-10T10:12:46.814" v="11055" actId="478"/>
          <ac:cxnSpMkLst>
            <pc:docMk/>
            <pc:sldMk cId="374690621" sldId="335"/>
            <ac:cxnSpMk id="83" creationId="{ACC75AAA-1D36-4725-8687-7B28041A9C7C}"/>
          </ac:cxnSpMkLst>
        </pc:cxnChg>
        <pc:cxnChg chg="add mod">
          <ac:chgData name=" " userId="1b29c890-eac1-4e71-9405-787b0537efbb" providerId="ADAL" clId="{7AD3BEE2-6186-49F3-8E15-2BFADDB3DA3E}" dt="2019-03-10T10:12:46.814" v="11055" actId="478"/>
          <ac:cxnSpMkLst>
            <pc:docMk/>
            <pc:sldMk cId="374690621" sldId="335"/>
            <ac:cxnSpMk id="88" creationId="{B38F2180-538D-472C-9423-5C4D2C82BFE4}"/>
          </ac:cxnSpMkLst>
        </pc:cxnChg>
        <pc:cxnChg chg="add del mod topLvl">
          <ac:chgData name=" " userId="1b29c890-eac1-4e71-9405-787b0537efbb" providerId="ADAL" clId="{7AD3BEE2-6186-49F3-8E15-2BFADDB3DA3E}" dt="2019-03-10T04:54:54.587" v="6490" actId="478"/>
          <ac:cxnSpMkLst>
            <pc:docMk/>
            <pc:sldMk cId="374690621" sldId="335"/>
            <ac:cxnSpMk id="91" creationId="{B2D057B9-B958-4058-8A00-CC1FEC5BCA8B}"/>
          </ac:cxnSpMkLst>
        </pc:cxnChg>
        <pc:cxnChg chg="add mod">
          <ac:chgData name=" " userId="1b29c890-eac1-4e71-9405-787b0537efbb" providerId="ADAL" clId="{7AD3BEE2-6186-49F3-8E15-2BFADDB3DA3E}" dt="2019-03-10T10:12:46.814" v="11055" actId="478"/>
          <ac:cxnSpMkLst>
            <pc:docMk/>
            <pc:sldMk cId="374690621" sldId="335"/>
            <ac:cxnSpMk id="93" creationId="{4CCB74B8-50C8-4EA4-AFB8-F425287DCAC3}"/>
          </ac:cxnSpMkLst>
        </pc:cxnChg>
        <pc:cxnChg chg="add mod">
          <ac:chgData name=" " userId="1b29c890-eac1-4e71-9405-787b0537efbb" providerId="ADAL" clId="{7AD3BEE2-6186-49F3-8E15-2BFADDB3DA3E}" dt="2019-03-10T10:12:46.814" v="11055" actId="478"/>
          <ac:cxnSpMkLst>
            <pc:docMk/>
            <pc:sldMk cId="374690621" sldId="335"/>
            <ac:cxnSpMk id="95" creationId="{8E8F5BA8-2BBE-4AE1-BF22-7EDC2C4ADFD9}"/>
          </ac:cxnSpMkLst>
        </pc:cxnChg>
        <pc:cxnChg chg="add del mod topLvl">
          <ac:chgData name=" " userId="1b29c890-eac1-4e71-9405-787b0537efbb" providerId="ADAL" clId="{7AD3BEE2-6186-49F3-8E15-2BFADDB3DA3E}" dt="2019-03-10T04:55:10.991" v="6495" actId="478"/>
          <ac:cxnSpMkLst>
            <pc:docMk/>
            <pc:sldMk cId="374690621" sldId="335"/>
            <ac:cxnSpMk id="96" creationId="{442F44FA-5AEB-4398-9F11-746F85B3D15D}"/>
          </ac:cxnSpMkLst>
        </pc:cxnChg>
        <pc:cxnChg chg="add mod">
          <ac:chgData name=" " userId="1b29c890-eac1-4e71-9405-787b0537efbb" providerId="ADAL" clId="{7AD3BEE2-6186-49F3-8E15-2BFADDB3DA3E}" dt="2019-03-10T10:12:46.814" v="11055" actId="478"/>
          <ac:cxnSpMkLst>
            <pc:docMk/>
            <pc:sldMk cId="374690621" sldId="335"/>
            <ac:cxnSpMk id="98" creationId="{61FADD18-266C-4CFA-83CC-717B8D752F54}"/>
          </ac:cxnSpMkLst>
        </pc:cxnChg>
        <pc:cxnChg chg="add mod">
          <ac:chgData name=" " userId="1b29c890-eac1-4e71-9405-787b0537efbb" providerId="ADAL" clId="{7AD3BEE2-6186-49F3-8E15-2BFADDB3DA3E}" dt="2019-03-10T10:12:46.814" v="11055" actId="478"/>
          <ac:cxnSpMkLst>
            <pc:docMk/>
            <pc:sldMk cId="374690621" sldId="335"/>
            <ac:cxnSpMk id="109" creationId="{FC116AA0-C9CB-4BBE-9637-E66E27E71B73}"/>
          </ac:cxnSpMkLst>
        </pc:cxnChg>
        <pc:cxnChg chg="add del mod">
          <ac:chgData name=" " userId="1b29c890-eac1-4e71-9405-787b0537efbb" providerId="ADAL" clId="{7AD3BEE2-6186-49F3-8E15-2BFADDB3DA3E}" dt="2019-03-10T05:49:36.371" v="7880" actId="478"/>
          <ac:cxnSpMkLst>
            <pc:docMk/>
            <pc:sldMk cId="374690621" sldId="335"/>
            <ac:cxnSpMk id="135" creationId="{ED45B622-C9C2-4996-ABC4-21A299784687}"/>
          </ac:cxnSpMkLst>
        </pc:cxnChg>
        <pc:cxnChg chg="add del mod">
          <ac:chgData name=" " userId="1b29c890-eac1-4e71-9405-787b0537efbb" providerId="ADAL" clId="{7AD3BEE2-6186-49F3-8E15-2BFADDB3DA3E}" dt="2019-03-10T04:48:28.110" v="6421" actId="478"/>
          <ac:cxnSpMkLst>
            <pc:docMk/>
            <pc:sldMk cId="374690621" sldId="335"/>
            <ac:cxnSpMk id="4119" creationId="{3A7A78F3-9A97-4FA6-A106-856570EEA2B1}"/>
          </ac:cxnSpMkLst>
        </pc:cxnChg>
        <pc:cxnChg chg="add del mod">
          <ac:chgData name=" " userId="1b29c890-eac1-4e71-9405-787b0537efbb" providerId="ADAL" clId="{7AD3BEE2-6186-49F3-8E15-2BFADDB3DA3E}" dt="2019-03-10T04:48:41.799" v="6445" actId="478"/>
          <ac:cxnSpMkLst>
            <pc:docMk/>
            <pc:sldMk cId="374690621" sldId="335"/>
            <ac:cxnSpMk id="4124" creationId="{EE48A156-19E7-4F44-AF79-64701642BB81}"/>
          </ac:cxnSpMkLst>
        </pc:cxnChg>
        <pc:cxnChg chg="add del mod topLvl">
          <ac:chgData name=" " userId="1b29c890-eac1-4e71-9405-787b0537efbb" providerId="ADAL" clId="{7AD3BEE2-6186-49F3-8E15-2BFADDB3DA3E}" dt="2019-03-10T04:55:10.072" v="6494" actId="478"/>
          <ac:cxnSpMkLst>
            <pc:docMk/>
            <pc:sldMk cId="374690621" sldId="335"/>
            <ac:cxnSpMk id="4127" creationId="{F3CA40B4-7A9C-434E-9542-5A25EB3997DC}"/>
          </ac:cxnSpMkLst>
        </pc:cxnChg>
      </pc:sldChg>
      <pc:sldChg chg="addSp delSp modSp add del">
        <pc:chgData name=" " userId="1b29c890-eac1-4e71-9405-787b0537efbb" providerId="ADAL" clId="{7AD3BEE2-6186-49F3-8E15-2BFADDB3DA3E}" dt="2019-03-10T10:13:21.904" v="11057" actId="2696"/>
        <pc:sldMkLst>
          <pc:docMk/>
          <pc:sldMk cId="764031944" sldId="336"/>
        </pc:sldMkLst>
        <pc:spChg chg="add mod">
          <ac:chgData name=" " userId="1b29c890-eac1-4e71-9405-787b0537efbb" providerId="ADAL" clId="{7AD3BEE2-6186-49F3-8E15-2BFADDB3DA3E}" dt="2019-03-10T05:20:20.022" v="7187" actId="164"/>
          <ac:spMkLst>
            <pc:docMk/>
            <pc:sldMk cId="764031944" sldId="336"/>
            <ac:spMk id="4" creationId="{543D8A62-40A5-4175-B453-F3FD0BE3D645}"/>
          </ac:spMkLst>
        </pc:spChg>
        <pc:spChg chg="add mod">
          <ac:chgData name=" " userId="1b29c890-eac1-4e71-9405-787b0537efbb" providerId="ADAL" clId="{7AD3BEE2-6186-49F3-8E15-2BFADDB3DA3E}" dt="2019-03-10T05:20:20.022" v="7187" actId="164"/>
          <ac:spMkLst>
            <pc:docMk/>
            <pc:sldMk cId="764031944" sldId="336"/>
            <ac:spMk id="8" creationId="{38E38422-82C6-451B-9199-AFE10A6F6C93}"/>
          </ac:spMkLst>
        </pc:spChg>
        <pc:spChg chg="add mod">
          <ac:chgData name=" " userId="1b29c890-eac1-4e71-9405-787b0537efbb" providerId="ADAL" clId="{7AD3BEE2-6186-49F3-8E15-2BFADDB3DA3E}" dt="2019-03-10T06:07:11.351" v="8343" actId="368"/>
          <ac:spMkLst>
            <pc:docMk/>
            <pc:sldMk cId="764031944" sldId="336"/>
            <ac:spMk id="11" creationId="{FEB98F65-0614-419D-BF61-63627BA16D5E}"/>
          </ac:spMkLst>
        </pc:spChg>
        <pc:spChg chg="add del mod">
          <ac:chgData name=" " userId="1b29c890-eac1-4e71-9405-787b0537efbb" providerId="ADAL" clId="{7AD3BEE2-6186-49F3-8E15-2BFADDB3DA3E}" dt="2019-03-10T05:16:45.764" v="7076"/>
          <ac:spMkLst>
            <pc:docMk/>
            <pc:sldMk cId="764031944" sldId="336"/>
            <ac:spMk id="18" creationId="{B3C137FC-3718-4024-BF4C-43C5D9F1A6D8}"/>
          </ac:spMkLst>
        </pc:spChg>
        <pc:spChg chg="add mod">
          <ac:chgData name=" " userId="1b29c890-eac1-4e71-9405-787b0537efbb" providerId="ADAL" clId="{7AD3BEE2-6186-49F3-8E15-2BFADDB3DA3E}" dt="2019-03-10T05:20:05.682" v="7185" actId="207"/>
          <ac:spMkLst>
            <pc:docMk/>
            <pc:sldMk cId="764031944" sldId="336"/>
            <ac:spMk id="19" creationId="{58F2DC51-55EB-465C-B9DD-6A966BFC9090}"/>
          </ac:spMkLst>
        </pc:spChg>
        <pc:spChg chg="add mod ord">
          <ac:chgData name=" " userId="1b29c890-eac1-4e71-9405-787b0537efbb" providerId="ADAL" clId="{7AD3BEE2-6186-49F3-8E15-2BFADDB3DA3E}" dt="2019-03-10T05:20:02.425" v="7184" actId="167"/>
          <ac:spMkLst>
            <pc:docMk/>
            <pc:sldMk cId="764031944" sldId="336"/>
            <ac:spMk id="20" creationId="{43545F1C-FD6F-4D7F-AB24-3A8338E253CD}"/>
          </ac:spMkLst>
        </pc:spChg>
        <pc:spChg chg="add mod">
          <ac:chgData name=" " userId="1b29c890-eac1-4e71-9405-787b0537efbb" providerId="ADAL" clId="{7AD3BEE2-6186-49F3-8E15-2BFADDB3DA3E}" dt="2019-03-10T05:48:32.064" v="7860" actId="164"/>
          <ac:spMkLst>
            <pc:docMk/>
            <pc:sldMk cId="764031944" sldId="336"/>
            <ac:spMk id="32" creationId="{88F8FBF5-E5A1-4A58-B549-7ADE766AC7C6}"/>
          </ac:spMkLst>
        </pc:spChg>
        <pc:spChg chg="add mod">
          <ac:chgData name=" " userId="1b29c890-eac1-4e71-9405-787b0537efbb" providerId="ADAL" clId="{7AD3BEE2-6186-49F3-8E15-2BFADDB3DA3E}" dt="2019-03-10T05:20:20.022" v="7187" actId="164"/>
          <ac:spMkLst>
            <pc:docMk/>
            <pc:sldMk cId="764031944" sldId="336"/>
            <ac:spMk id="57" creationId="{238A29FC-A57D-46B4-827B-2F36B2A101B4}"/>
          </ac:spMkLst>
        </pc:spChg>
        <pc:spChg chg="add mod">
          <ac:chgData name=" " userId="1b29c890-eac1-4e71-9405-787b0537efbb" providerId="ADAL" clId="{7AD3BEE2-6186-49F3-8E15-2BFADDB3DA3E}" dt="2019-03-10T05:20:07.592" v="7186" actId="207"/>
          <ac:spMkLst>
            <pc:docMk/>
            <pc:sldMk cId="764031944" sldId="336"/>
            <ac:spMk id="67" creationId="{3F524927-5C5E-446E-B7DD-4E2AF4A55FE1}"/>
          </ac:spMkLst>
        </pc:spChg>
        <pc:spChg chg="add mod">
          <ac:chgData name=" " userId="1b29c890-eac1-4e71-9405-787b0537efbb" providerId="ADAL" clId="{7AD3BEE2-6186-49F3-8E15-2BFADDB3DA3E}" dt="2019-03-10T05:48:33.234" v="7861" actId="164"/>
          <ac:spMkLst>
            <pc:docMk/>
            <pc:sldMk cId="764031944" sldId="336"/>
            <ac:spMk id="87" creationId="{EE261B4D-8315-46BA-96A1-DE2E963D56D8}"/>
          </ac:spMkLst>
        </pc:spChg>
        <pc:spChg chg="add mod">
          <ac:chgData name=" " userId="1b29c890-eac1-4e71-9405-787b0537efbb" providerId="ADAL" clId="{7AD3BEE2-6186-49F3-8E15-2BFADDB3DA3E}" dt="2019-03-10T05:48:34.843" v="7862" actId="164"/>
          <ac:spMkLst>
            <pc:docMk/>
            <pc:sldMk cId="764031944" sldId="336"/>
            <ac:spMk id="89" creationId="{56D94193-F043-44D8-B583-8D4BFB4BEEF8}"/>
          </ac:spMkLst>
        </pc:spChg>
        <pc:grpChg chg="add mod">
          <ac:chgData name=" " userId="1b29c890-eac1-4e71-9405-787b0537efbb" providerId="ADAL" clId="{7AD3BEE2-6186-49F3-8E15-2BFADDB3DA3E}" dt="2019-03-10T05:20:20.022" v="7187" actId="164"/>
          <ac:grpSpMkLst>
            <pc:docMk/>
            <pc:sldMk cId="764031944" sldId="336"/>
            <ac:grpSpMk id="22" creationId="{D66BA596-AB5A-4DFF-BF00-6EA76291EE6D}"/>
          </ac:grpSpMkLst>
        </pc:grpChg>
        <pc:grpChg chg="add mod">
          <ac:chgData name=" " userId="1b29c890-eac1-4e71-9405-787b0537efbb" providerId="ADAL" clId="{7AD3BEE2-6186-49F3-8E15-2BFADDB3DA3E}" dt="2019-03-10T05:20:21.945" v="7188" actId="1076"/>
          <ac:grpSpMkLst>
            <pc:docMk/>
            <pc:sldMk cId="764031944" sldId="336"/>
            <ac:grpSpMk id="24" creationId="{A3224B19-9257-4176-9290-97BCEB2E6510}"/>
          </ac:grpSpMkLst>
        </pc:grpChg>
        <pc:grpChg chg="add mod">
          <ac:chgData name=" " userId="1b29c890-eac1-4e71-9405-787b0537efbb" providerId="ADAL" clId="{7AD3BEE2-6186-49F3-8E15-2BFADDB3DA3E}" dt="2019-03-10T05:48:48.732" v="7875" actId="465"/>
          <ac:grpSpMkLst>
            <pc:docMk/>
            <pc:sldMk cId="764031944" sldId="336"/>
            <ac:grpSpMk id="33" creationId="{A070F5C6-CD80-4F22-855F-E5259EA09F6E}"/>
          </ac:grpSpMkLst>
        </pc:grpChg>
        <pc:grpChg chg="add mod">
          <ac:chgData name=" " userId="1b29c890-eac1-4e71-9405-787b0537efbb" providerId="ADAL" clId="{7AD3BEE2-6186-49F3-8E15-2BFADDB3DA3E}" dt="2019-03-10T05:48:48.732" v="7875" actId="465"/>
          <ac:grpSpMkLst>
            <pc:docMk/>
            <pc:sldMk cId="764031944" sldId="336"/>
            <ac:grpSpMk id="34" creationId="{ACB3356D-57F1-4999-9D3B-AB55F73C75F3}"/>
          </ac:grpSpMkLst>
        </pc:grpChg>
        <pc:grpChg chg="add mod">
          <ac:chgData name=" " userId="1b29c890-eac1-4e71-9405-787b0537efbb" providerId="ADAL" clId="{7AD3BEE2-6186-49F3-8E15-2BFADDB3DA3E}" dt="2019-03-10T05:48:48.732" v="7875" actId="465"/>
          <ac:grpSpMkLst>
            <pc:docMk/>
            <pc:sldMk cId="764031944" sldId="336"/>
            <ac:grpSpMk id="37" creationId="{C0AE048C-F601-42AC-A13F-859229CE5F8E}"/>
          </ac:grpSpMkLst>
        </pc:grpChg>
        <pc:grpChg chg="add del mod">
          <ac:chgData name=" " userId="1b29c890-eac1-4e71-9405-787b0537efbb" providerId="ADAL" clId="{7AD3BEE2-6186-49F3-8E15-2BFADDB3DA3E}" dt="2019-03-10T05:46:12.056" v="7643" actId="478"/>
          <ac:grpSpMkLst>
            <pc:docMk/>
            <pc:sldMk cId="764031944" sldId="336"/>
            <ac:grpSpMk id="69" creationId="{96506E89-4B4A-4E51-8057-7894B52A8E90}"/>
          </ac:grpSpMkLst>
        </pc:grpChg>
        <pc:grpChg chg="del">
          <ac:chgData name=" " userId="1b29c890-eac1-4e71-9405-787b0537efbb" providerId="ADAL" clId="{7AD3BEE2-6186-49F3-8E15-2BFADDB3DA3E}" dt="2019-03-10T05:06:48.448" v="6726" actId="478"/>
          <ac:grpSpMkLst>
            <pc:docMk/>
            <pc:sldMk cId="764031944" sldId="336"/>
            <ac:grpSpMk id="117" creationId="{E6A4A330-9790-473C-B3DE-F882705511FF}"/>
          </ac:grpSpMkLst>
        </pc:grpChg>
        <pc:picChg chg="add mod">
          <ac:chgData name=" " userId="1b29c890-eac1-4e71-9405-787b0537efbb" providerId="ADAL" clId="{7AD3BEE2-6186-49F3-8E15-2BFADDB3DA3E}" dt="2019-03-10T05:20:20.022" v="7187" actId="164"/>
          <ac:picMkLst>
            <pc:docMk/>
            <pc:sldMk cId="764031944" sldId="336"/>
            <ac:picMk id="3" creationId="{9B0ABC22-4C1F-4BC7-82DC-6AE5D9F118D7}"/>
          </ac:picMkLst>
        </pc:picChg>
        <pc:picChg chg="mod">
          <ac:chgData name=" " userId="1b29c890-eac1-4e71-9405-787b0537efbb" providerId="ADAL" clId="{7AD3BEE2-6186-49F3-8E15-2BFADDB3DA3E}" dt="2019-03-10T05:06:54.877" v="6730" actId="1076"/>
          <ac:picMkLst>
            <pc:docMk/>
            <pc:sldMk cId="764031944" sldId="336"/>
            <ac:picMk id="5" creationId="{0A72E7E9-FEDD-418F-B4F2-F8DA511DE371}"/>
          </ac:picMkLst>
        </pc:picChg>
        <pc:picChg chg="add del mod">
          <ac:chgData name=" " userId="1b29c890-eac1-4e71-9405-787b0537efbb" providerId="ADAL" clId="{7AD3BEE2-6186-49F3-8E15-2BFADDB3DA3E}" dt="2019-03-10T05:15:38.635" v="6969" actId="478"/>
          <ac:picMkLst>
            <pc:docMk/>
            <pc:sldMk cId="764031944" sldId="336"/>
            <ac:picMk id="7" creationId="{BC9A4299-747B-4448-9BAC-CCF7900C60F9}"/>
          </ac:picMkLst>
        </pc:picChg>
        <pc:picChg chg="add del mod">
          <ac:chgData name=" " userId="1b29c890-eac1-4e71-9405-787b0537efbb" providerId="ADAL" clId="{7AD3BEE2-6186-49F3-8E15-2BFADDB3DA3E}" dt="2019-03-10T05:12:44.082" v="6938" actId="478"/>
          <ac:picMkLst>
            <pc:docMk/>
            <pc:sldMk cId="764031944" sldId="336"/>
            <ac:picMk id="10" creationId="{C7C4D972-2EA0-4C3A-9149-0F86FC3EF2BE}"/>
          </ac:picMkLst>
        </pc:picChg>
        <pc:picChg chg="add del mod">
          <ac:chgData name=" " userId="1b29c890-eac1-4e71-9405-787b0537efbb" providerId="ADAL" clId="{7AD3BEE2-6186-49F3-8E15-2BFADDB3DA3E}" dt="2019-03-10T05:17:30.986" v="7088" actId="478"/>
          <ac:picMkLst>
            <pc:docMk/>
            <pc:sldMk cId="764031944" sldId="336"/>
            <ac:picMk id="14" creationId="{03242CE9-4910-478B-A7A9-6F94CB5B5CA2}"/>
          </ac:picMkLst>
        </pc:picChg>
        <pc:picChg chg="add mod">
          <ac:chgData name=" " userId="1b29c890-eac1-4e71-9405-787b0537efbb" providerId="ADAL" clId="{7AD3BEE2-6186-49F3-8E15-2BFADDB3DA3E}" dt="2019-03-10T05:48:32.064" v="7860" actId="164"/>
          <ac:picMkLst>
            <pc:docMk/>
            <pc:sldMk cId="764031944" sldId="336"/>
            <ac:picMk id="27" creationId="{6F6825A1-63CA-48F5-88C4-AC3A38F47EEB}"/>
          </ac:picMkLst>
        </pc:picChg>
        <pc:picChg chg="add mod">
          <ac:chgData name=" " userId="1b29c890-eac1-4e71-9405-787b0537efbb" providerId="ADAL" clId="{7AD3BEE2-6186-49F3-8E15-2BFADDB3DA3E}" dt="2019-03-10T05:48:34.843" v="7862" actId="164"/>
          <ac:picMkLst>
            <pc:docMk/>
            <pc:sldMk cId="764031944" sldId="336"/>
            <ac:picMk id="29" creationId="{8229751E-A4A4-47C3-A873-6110ACBE23FD}"/>
          </ac:picMkLst>
        </pc:picChg>
        <pc:picChg chg="add mod">
          <ac:chgData name=" " userId="1b29c890-eac1-4e71-9405-787b0537efbb" providerId="ADAL" clId="{7AD3BEE2-6186-49F3-8E15-2BFADDB3DA3E}" dt="2019-03-10T05:48:33.234" v="7861" actId="164"/>
          <ac:picMkLst>
            <pc:docMk/>
            <pc:sldMk cId="764031944" sldId="336"/>
            <ac:picMk id="31" creationId="{89D46F30-547E-48C9-BCCA-7084D2591612}"/>
          </ac:picMkLst>
        </pc:picChg>
        <pc:picChg chg="add del mod">
          <ac:chgData name=" " userId="1b29c890-eac1-4e71-9405-787b0537efbb" providerId="ADAL" clId="{7AD3BEE2-6186-49F3-8E15-2BFADDB3DA3E}" dt="2019-03-10T06:02:17.778" v="8041" actId="478"/>
          <ac:picMkLst>
            <pc:docMk/>
            <pc:sldMk cId="764031944" sldId="336"/>
            <ac:picMk id="92" creationId="{3BB9D9CB-26A8-4EE9-B983-A6E19A7D7B76}"/>
          </ac:picMkLst>
        </pc:picChg>
        <pc:picChg chg="mod">
          <ac:chgData name=" " userId="1b29c890-eac1-4e71-9405-787b0537efbb" providerId="ADAL" clId="{7AD3BEE2-6186-49F3-8E15-2BFADDB3DA3E}" dt="2019-03-10T05:20:20.022" v="7187" actId="164"/>
          <ac:picMkLst>
            <pc:docMk/>
            <pc:sldMk cId="764031944" sldId="336"/>
            <ac:picMk id="3076" creationId="{B7C9E198-6962-43E7-81DD-F7CB2905D057}"/>
          </ac:picMkLst>
        </pc:picChg>
        <pc:cxnChg chg="mod">
          <ac:chgData name=" " userId="1b29c890-eac1-4e71-9405-787b0537efbb" providerId="ADAL" clId="{7AD3BEE2-6186-49F3-8E15-2BFADDB3DA3E}" dt="2019-03-10T05:06:48.448" v="6726" actId="478"/>
          <ac:cxnSpMkLst>
            <pc:docMk/>
            <pc:sldMk cId="764031944" sldId="336"/>
            <ac:cxnSpMk id="77" creationId="{5833525A-D15E-4744-9355-31B2C8ECA523}"/>
          </ac:cxnSpMkLst>
        </pc:cxnChg>
        <pc:cxnChg chg="mod">
          <ac:chgData name=" " userId="1b29c890-eac1-4e71-9405-787b0537efbb" providerId="ADAL" clId="{7AD3BEE2-6186-49F3-8E15-2BFADDB3DA3E}" dt="2019-03-10T05:06:48.448" v="6726" actId="478"/>
          <ac:cxnSpMkLst>
            <pc:docMk/>
            <pc:sldMk cId="764031944" sldId="336"/>
            <ac:cxnSpMk id="83" creationId="{ACC75AAA-1D36-4725-8687-7B28041A9C7C}"/>
          </ac:cxnSpMkLst>
        </pc:cxnChg>
        <pc:cxnChg chg="mod">
          <ac:chgData name=" " userId="1b29c890-eac1-4e71-9405-787b0537efbb" providerId="ADAL" clId="{7AD3BEE2-6186-49F3-8E15-2BFADDB3DA3E}" dt="2019-03-10T05:06:48.448" v="6726" actId="478"/>
          <ac:cxnSpMkLst>
            <pc:docMk/>
            <pc:sldMk cId="764031944" sldId="336"/>
            <ac:cxnSpMk id="88" creationId="{B38F2180-538D-472C-9423-5C4D2C82BFE4}"/>
          </ac:cxnSpMkLst>
        </pc:cxnChg>
        <pc:cxnChg chg="mod">
          <ac:chgData name=" " userId="1b29c890-eac1-4e71-9405-787b0537efbb" providerId="ADAL" clId="{7AD3BEE2-6186-49F3-8E15-2BFADDB3DA3E}" dt="2019-03-10T05:06:48.448" v="6726" actId="478"/>
          <ac:cxnSpMkLst>
            <pc:docMk/>
            <pc:sldMk cId="764031944" sldId="336"/>
            <ac:cxnSpMk id="93" creationId="{4CCB74B8-50C8-4EA4-AFB8-F425287DCAC3}"/>
          </ac:cxnSpMkLst>
        </pc:cxnChg>
        <pc:cxnChg chg="mod">
          <ac:chgData name=" " userId="1b29c890-eac1-4e71-9405-787b0537efbb" providerId="ADAL" clId="{7AD3BEE2-6186-49F3-8E15-2BFADDB3DA3E}" dt="2019-03-10T05:06:48.448" v="6726" actId="478"/>
          <ac:cxnSpMkLst>
            <pc:docMk/>
            <pc:sldMk cId="764031944" sldId="336"/>
            <ac:cxnSpMk id="95" creationId="{8E8F5BA8-2BBE-4AE1-BF22-7EDC2C4ADFD9}"/>
          </ac:cxnSpMkLst>
        </pc:cxnChg>
        <pc:cxnChg chg="mod">
          <ac:chgData name=" " userId="1b29c890-eac1-4e71-9405-787b0537efbb" providerId="ADAL" clId="{7AD3BEE2-6186-49F3-8E15-2BFADDB3DA3E}" dt="2019-03-10T05:06:48.448" v="6726" actId="478"/>
          <ac:cxnSpMkLst>
            <pc:docMk/>
            <pc:sldMk cId="764031944" sldId="336"/>
            <ac:cxnSpMk id="98" creationId="{61FADD18-266C-4CFA-83CC-717B8D752F54}"/>
          </ac:cxnSpMkLst>
        </pc:cxnChg>
        <pc:cxnChg chg="mod">
          <ac:chgData name=" " userId="1b29c890-eac1-4e71-9405-787b0537efbb" providerId="ADAL" clId="{7AD3BEE2-6186-49F3-8E15-2BFADDB3DA3E}" dt="2019-03-10T05:06:48.448" v="6726" actId="478"/>
          <ac:cxnSpMkLst>
            <pc:docMk/>
            <pc:sldMk cId="764031944" sldId="336"/>
            <ac:cxnSpMk id="109" creationId="{FC116AA0-C9CB-4BBE-9637-E66E27E71B73}"/>
          </ac:cxnSpMkLst>
        </pc:cxnChg>
      </pc:sldChg>
      <pc:sldChg chg="addSp delSp modSp add del">
        <pc:chgData name=" " userId="1b29c890-eac1-4e71-9405-787b0537efbb" providerId="ADAL" clId="{7AD3BEE2-6186-49F3-8E15-2BFADDB3DA3E}" dt="2019-03-10T10:13:21.977" v="11059" actId="2696"/>
        <pc:sldMkLst>
          <pc:docMk/>
          <pc:sldMk cId="4178327473" sldId="337"/>
        </pc:sldMkLst>
        <pc:spChg chg="add del mod">
          <ac:chgData name=" " userId="1b29c890-eac1-4e71-9405-787b0537efbb" providerId="ADAL" clId="{7AD3BEE2-6186-49F3-8E15-2BFADDB3DA3E}" dt="2019-03-10T06:26:29.400" v="9361" actId="478"/>
          <ac:spMkLst>
            <pc:docMk/>
            <pc:sldMk cId="4178327473" sldId="337"/>
            <ac:spMk id="25" creationId="{A65A8456-2D4F-462B-9442-EEE0160E0AD3}"/>
          </ac:spMkLst>
        </pc:spChg>
        <pc:spChg chg="add del mod">
          <ac:chgData name=" " userId="1b29c890-eac1-4e71-9405-787b0537efbb" providerId="ADAL" clId="{7AD3BEE2-6186-49F3-8E15-2BFADDB3DA3E}" dt="2019-03-10T06:04:49.682" v="8066" actId="478"/>
          <ac:spMkLst>
            <pc:docMk/>
            <pc:sldMk cId="4178327473" sldId="337"/>
            <ac:spMk id="26" creationId="{39849D14-8B4E-4F6E-8CB3-CD9A2664D7C2}"/>
          </ac:spMkLst>
        </pc:spChg>
        <pc:spChg chg="add mod">
          <ac:chgData name=" " userId="1b29c890-eac1-4e71-9405-787b0537efbb" providerId="ADAL" clId="{7AD3BEE2-6186-49F3-8E15-2BFADDB3DA3E}" dt="2019-03-10T06:32:54.497" v="9846" actId="164"/>
          <ac:spMkLst>
            <pc:docMk/>
            <pc:sldMk cId="4178327473" sldId="337"/>
            <ac:spMk id="28" creationId="{B20BF94B-A2B2-4F1B-860D-6A593E02A2B0}"/>
          </ac:spMkLst>
        </pc:spChg>
        <pc:spChg chg="add mod">
          <ac:chgData name=" " userId="1b29c890-eac1-4e71-9405-787b0537efbb" providerId="ADAL" clId="{7AD3BEE2-6186-49F3-8E15-2BFADDB3DA3E}" dt="2019-03-10T06:07:52.943" v="8359" actId="164"/>
          <ac:spMkLst>
            <pc:docMk/>
            <pc:sldMk cId="4178327473" sldId="337"/>
            <ac:spMk id="35" creationId="{05591D23-87E7-4161-9AFD-54E45C71A826}"/>
          </ac:spMkLst>
        </pc:spChg>
        <pc:spChg chg="add mod">
          <ac:chgData name=" " userId="1b29c890-eac1-4e71-9405-787b0537efbb" providerId="ADAL" clId="{7AD3BEE2-6186-49F3-8E15-2BFADDB3DA3E}" dt="2019-03-10T06:07:52.943" v="8359" actId="164"/>
          <ac:spMkLst>
            <pc:docMk/>
            <pc:sldMk cId="4178327473" sldId="337"/>
            <ac:spMk id="36" creationId="{B618A1CC-EA50-4470-BCD4-EA32B4309784}"/>
          </ac:spMkLst>
        </pc:spChg>
        <pc:spChg chg="add mod">
          <ac:chgData name=" " userId="1b29c890-eac1-4e71-9405-787b0537efbb" providerId="ADAL" clId="{7AD3BEE2-6186-49F3-8E15-2BFADDB3DA3E}" dt="2019-03-10T06:07:52.943" v="8359" actId="164"/>
          <ac:spMkLst>
            <pc:docMk/>
            <pc:sldMk cId="4178327473" sldId="337"/>
            <ac:spMk id="38" creationId="{B524EF54-C3FA-470E-A7DD-010B9321CE9F}"/>
          </ac:spMkLst>
        </pc:spChg>
        <pc:spChg chg="add mod">
          <ac:chgData name=" " userId="1b29c890-eac1-4e71-9405-787b0537efbb" providerId="ADAL" clId="{7AD3BEE2-6186-49F3-8E15-2BFADDB3DA3E}" dt="2019-03-10T06:07:52.943" v="8359" actId="164"/>
          <ac:spMkLst>
            <pc:docMk/>
            <pc:sldMk cId="4178327473" sldId="337"/>
            <ac:spMk id="39" creationId="{BAAE24D3-6931-485E-99FC-485FF78F0998}"/>
          </ac:spMkLst>
        </pc:spChg>
        <pc:spChg chg="add mod topLvl">
          <ac:chgData name=" " userId="1b29c890-eac1-4e71-9405-787b0537efbb" providerId="ADAL" clId="{7AD3BEE2-6186-49F3-8E15-2BFADDB3DA3E}" dt="2019-03-10T06:15:49.130" v="9183" actId="164"/>
          <ac:spMkLst>
            <pc:docMk/>
            <pc:sldMk cId="4178327473" sldId="337"/>
            <ac:spMk id="40" creationId="{AC62CA0C-9CA5-4A3A-B318-9885C6703D53}"/>
          </ac:spMkLst>
        </pc:spChg>
        <pc:spChg chg="add del">
          <ac:chgData name=" " userId="1b29c890-eac1-4e71-9405-787b0537efbb" providerId="ADAL" clId="{7AD3BEE2-6186-49F3-8E15-2BFADDB3DA3E}" dt="2019-03-10T06:08:20.624" v="8364"/>
          <ac:spMkLst>
            <pc:docMk/>
            <pc:sldMk cId="4178327473" sldId="337"/>
            <ac:spMk id="41" creationId="{F92898CB-DA01-4A91-A89F-0030439D2325}"/>
          </ac:spMkLst>
        </pc:spChg>
        <pc:spChg chg="add del">
          <ac:chgData name=" " userId="1b29c890-eac1-4e71-9405-787b0537efbb" providerId="ADAL" clId="{7AD3BEE2-6186-49F3-8E15-2BFADDB3DA3E}" dt="2019-03-10T06:08:20.624" v="8364"/>
          <ac:spMkLst>
            <pc:docMk/>
            <pc:sldMk cId="4178327473" sldId="337"/>
            <ac:spMk id="42" creationId="{5B873380-EA17-45B8-B749-ED03FAF9DC4C}"/>
          </ac:spMkLst>
        </pc:spChg>
        <pc:spChg chg="add mod">
          <ac:chgData name=" " userId="1b29c890-eac1-4e71-9405-787b0537efbb" providerId="ADAL" clId="{7AD3BEE2-6186-49F3-8E15-2BFADDB3DA3E}" dt="2019-03-10T06:10:21.074" v="8760" actId="164"/>
          <ac:spMkLst>
            <pc:docMk/>
            <pc:sldMk cId="4178327473" sldId="337"/>
            <ac:spMk id="44" creationId="{6A4C6C97-26B6-4D67-AB9E-A107A3E699FF}"/>
          </ac:spMkLst>
        </pc:spChg>
        <pc:spChg chg="mod">
          <ac:chgData name=" " userId="1b29c890-eac1-4e71-9405-787b0537efbb" providerId="ADAL" clId="{7AD3BEE2-6186-49F3-8E15-2BFADDB3DA3E}" dt="2019-03-10T06:08:45.139" v="8374" actId="20577"/>
          <ac:spMkLst>
            <pc:docMk/>
            <pc:sldMk cId="4178327473" sldId="337"/>
            <ac:spMk id="47" creationId="{D5CC15A0-8D54-4C5B-8994-29BF179ACB5E}"/>
          </ac:spMkLst>
        </pc:spChg>
        <pc:spChg chg="add mod topLvl">
          <ac:chgData name=" " userId="1b29c890-eac1-4e71-9405-787b0537efbb" providerId="ADAL" clId="{7AD3BEE2-6186-49F3-8E15-2BFADDB3DA3E}" dt="2019-03-10T06:15:49.130" v="9183" actId="164"/>
          <ac:spMkLst>
            <pc:docMk/>
            <pc:sldMk cId="4178327473" sldId="337"/>
            <ac:spMk id="48" creationId="{6E01162D-834F-475B-AEE8-D891A7ACBD99}"/>
          </ac:spMkLst>
        </pc:spChg>
        <pc:spChg chg="add mod topLvl">
          <ac:chgData name=" " userId="1b29c890-eac1-4e71-9405-787b0537efbb" providerId="ADAL" clId="{7AD3BEE2-6186-49F3-8E15-2BFADDB3DA3E}" dt="2019-03-10T06:15:49.130" v="9183" actId="164"/>
          <ac:spMkLst>
            <pc:docMk/>
            <pc:sldMk cId="4178327473" sldId="337"/>
            <ac:spMk id="49" creationId="{B973AFCE-35AA-427B-83C2-4E8C93578A19}"/>
          </ac:spMkLst>
        </pc:spChg>
        <pc:spChg chg="add mod topLvl">
          <ac:chgData name=" " userId="1b29c890-eac1-4e71-9405-787b0537efbb" providerId="ADAL" clId="{7AD3BEE2-6186-49F3-8E15-2BFADDB3DA3E}" dt="2019-03-10T06:15:49.130" v="9183" actId="164"/>
          <ac:spMkLst>
            <pc:docMk/>
            <pc:sldMk cId="4178327473" sldId="337"/>
            <ac:spMk id="50" creationId="{E98D94C1-1956-4546-A6CB-8018E2FA0A26}"/>
          </ac:spMkLst>
        </pc:spChg>
        <pc:spChg chg="add mod topLvl">
          <ac:chgData name=" " userId="1b29c890-eac1-4e71-9405-787b0537efbb" providerId="ADAL" clId="{7AD3BEE2-6186-49F3-8E15-2BFADDB3DA3E}" dt="2019-03-10T06:15:49.130" v="9183" actId="164"/>
          <ac:spMkLst>
            <pc:docMk/>
            <pc:sldMk cId="4178327473" sldId="337"/>
            <ac:spMk id="51" creationId="{30E946FF-3913-407C-AF16-4CE840EC89F7}"/>
          </ac:spMkLst>
        </pc:spChg>
        <pc:spChg chg="del">
          <ac:chgData name=" " userId="1b29c890-eac1-4e71-9405-787b0537efbb" providerId="ADAL" clId="{7AD3BEE2-6186-49F3-8E15-2BFADDB3DA3E}" dt="2019-03-10T06:25:17.233" v="9216" actId="478"/>
          <ac:spMkLst>
            <pc:docMk/>
            <pc:sldMk cId="4178327473" sldId="337"/>
            <ac:spMk id="58" creationId="{BA61BF32-C8D7-4E1D-B8BC-1FA87673758F}"/>
          </ac:spMkLst>
        </pc:spChg>
        <pc:spChg chg="mod topLvl">
          <ac:chgData name=" " userId="1b29c890-eac1-4e71-9405-787b0537efbb" providerId="ADAL" clId="{7AD3BEE2-6186-49F3-8E15-2BFADDB3DA3E}" dt="2019-03-10T06:47:24.127" v="10283" actId="1076"/>
          <ac:spMkLst>
            <pc:docMk/>
            <pc:sldMk cId="4178327473" sldId="337"/>
            <ac:spMk id="59" creationId="{E7D30469-4A96-4E51-A836-4CAF2228ED10}"/>
          </ac:spMkLst>
        </pc:spChg>
        <pc:spChg chg="del mod topLvl">
          <ac:chgData name=" " userId="1b29c890-eac1-4e71-9405-787b0537efbb" providerId="ADAL" clId="{7AD3BEE2-6186-49F3-8E15-2BFADDB3DA3E}" dt="2019-03-10T06:28:52.764" v="9602" actId="478"/>
          <ac:spMkLst>
            <pc:docMk/>
            <pc:sldMk cId="4178327473" sldId="337"/>
            <ac:spMk id="60" creationId="{E17D8AC4-872C-4383-A9AF-3A54D1326710}"/>
          </ac:spMkLst>
        </pc:spChg>
        <pc:spChg chg="del">
          <ac:chgData name=" " userId="1b29c890-eac1-4e71-9405-787b0537efbb" providerId="ADAL" clId="{7AD3BEE2-6186-49F3-8E15-2BFADDB3DA3E}" dt="2019-03-10T06:28:46.103" v="9598" actId="478"/>
          <ac:spMkLst>
            <pc:docMk/>
            <pc:sldMk cId="4178327473" sldId="337"/>
            <ac:spMk id="61" creationId="{E99D420B-8E5C-4506-B50A-0203DEAE4DE1}"/>
          </ac:spMkLst>
        </pc:spChg>
        <pc:spChg chg="del mod topLvl">
          <ac:chgData name=" " userId="1b29c890-eac1-4e71-9405-787b0537efbb" providerId="ADAL" clId="{7AD3BEE2-6186-49F3-8E15-2BFADDB3DA3E}" dt="2019-03-10T06:28:54.332" v="9603" actId="478"/>
          <ac:spMkLst>
            <pc:docMk/>
            <pc:sldMk cId="4178327473" sldId="337"/>
            <ac:spMk id="62" creationId="{5D57F063-4F60-4020-ABF4-080FE64C03CA}"/>
          </ac:spMkLst>
        </pc:spChg>
        <pc:spChg chg="mod">
          <ac:chgData name=" " userId="1b29c890-eac1-4e71-9405-787b0537efbb" providerId="ADAL" clId="{7AD3BEE2-6186-49F3-8E15-2BFADDB3DA3E}" dt="2019-03-10T06:44:32.294" v="10248"/>
          <ac:spMkLst>
            <pc:docMk/>
            <pc:sldMk cId="4178327473" sldId="337"/>
            <ac:spMk id="66" creationId="{BF3F36BC-2EFF-48C9-9493-02C356BD91B3}"/>
          </ac:spMkLst>
        </pc:spChg>
        <pc:spChg chg="del">
          <ac:chgData name=" " userId="1b29c890-eac1-4e71-9405-787b0537efbb" providerId="ADAL" clId="{7AD3BEE2-6186-49F3-8E15-2BFADDB3DA3E}" dt="2019-03-10T06:25:54.643" v="9305" actId="478"/>
          <ac:spMkLst>
            <pc:docMk/>
            <pc:sldMk cId="4178327473" sldId="337"/>
            <ac:spMk id="68" creationId="{AD77768E-A1EA-45EF-9A91-73CD586F7303}"/>
          </ac:spMkLst>
        </pc:spChg>
        <pc:spChg chg="mod">
          <ac:chgData name=" " userId="1b29c890-eac1-4e71-9405-787b0537efbb" providerId="ADAL" clId="{7AD3BEE2-6186-49F3-8E15-2BFADDB3DA3E}" dt="2019-03-10T06:31:57.060" v="9776" actId="1076"/>
          <ac:spMkLst>
            <pc:docMk/>
            <pc:sldMk cId="4178327473" sldId="337"/>
            <ac:spMk id="69" creationId="{5FDF0726-E2DA-4FCB-8DC6-82370C074CCE}"/>
          </ac:spMkLst>
        </pc:spChg>
        <pc:spChg chg="mod">
          <ac:chgData name=" " userId="1b29c890-eac1-4e71-9405-787b0537efbb" providerId="ADAL" clId="{7AD3BEE2-6186-49F3-8E15-2BFADDB3DA3E}" dt="2019-03-10T06:32:48.162" v="9845" actId="1035"/>
          <ac:spMkLst>
            <pc:docMk/>
            <pc:sldMk cId="4178327473" sldId="337"/>
            <ac:spMk id="70" creationId="{1BB99887-7796-4ADF-8337-7934517D3FAC}"/>
          </ac:spMkLst>
        </pc:spChg>
        <pc:spChg chg="add mod">
          <ac:chgData name=" " userId="1b29c890-eac1-4e71-9405-787b0537efbb" providerId="ADAL" clId="{7AD3BEE2-6186-49F3-8E15-2BFADDB3DA3E}" dt="2019-03-10T06:44:35.843" v="10257"/>
          <ac:spMkLst>
            <pc:docMk/>
            <pc:sldMk cId="4178327473" sldId="337"/>
            <ac:spMk id="71" creationId="{C9FF428E-725E-44D3-A44C-6B8DC2152E96}"/>
          </ac:spMkLst>
        </pc:spChg>
        <pc:spChg chg="add mod">
          <ac:chgData name=" " userId="1b29c890-eac1-4e71-9405-787b0537efbb" providerId="ADAL" clId="{7AD3BEE2-6186-49F3-8E15-2BFADDB3DA3E}" dt="2019-03-10T06:47:24.127" v="10283" actId="1076"/>
          <ac:spMkLst>
            <pc:docMk/>
            <pc:sldMk cId="4178327473" sldId="337"/>
            <ac:spMk id="72" creationId="{379D4DD3-89AD-46E0-983B-B410CE1CD11C}"/>
          </ac:spMkLst>
        </pc:spChg>
        <pc:spChg chg="add del">
          <ac:chgData name=" " userId="1b29c890-eac1-4e71-9405-787b0537efbb" providerId="ADAL" clId="{7AD3BEE2-6186-49F3-8E15-2BFADDB3DA3E}" dt="2019-03-10T06:32:14.578" v="9785"/>
          <ac:spMkLst>
            <pc:docMk/>
            <pc:sldMk cId="4178327473" sldId="337"/>
            <ac:spMk id="75" creationId="{DB14B97B-F38D-47BB-8A94-71C156E38A1A}"/>
          </ac:spMkLst>
        </pc:spChg>
        <pc:spChg chg="add mod">
          <ac:chgData name=" " userId="1b29c890-eac1-4e71-9405-787b0537efbb" providerId="ADAL" clId="{7AD3BEE2-6186-49F3-8E15-2BFADDB3DA3E}" dt="2019-03-10T06:43:36.560" v="10241" actId="164"/>
          <ac:spMkLst>
            <pc:docMk/>
            <pc:sldMk cId="4178327473" sldId="337"/>
            <ac:spMk id="76" creationId="{3A9B1DA4-3F9F-4976-B155-FCCABA9CAC22}"/>
          </ac:spMkLst>
        </pc:spChg>
        <pc:spChg chg="add mod">
          <ac:chgData name=" " userId="1b29c890-eac1-4e71-9405-787b0537efbb" providerId="ADAL" clId="{7AD3BEE2-6186-49F3-8E15-2BFADDB3DA3E}" dt="2019-03-10T06:38:58.920" v="10082" actId="20577"/>
          <ac:spMkLst>
            <pc:docMk/>
            <pc:sldMk cId="4178327473" sldId="337"/>
            <ac:spMk id="78" creationId="{9170A9A0-F3CD-4827-9A4C-D15C5588EB4F}"/>
          </ac:spMkLst>
        </pc:spChg>
        <pc:spChg chg="add del mod">
          <ac:chgData name=" " userId="1b29c890-eac1-4e71-9405-787b0537efbb" providerId="ADAL" clId="{7AD3BEE2-6186-49F3-8E15-2BFADDB3DA3E}" dt="2019-03-10T06:40:23.358" v="10137" actId="478"/>
          <ac:spMkLst>
            <pc:docMk/>
            <pc:sldMk cId="4178327473" sldId="337"/>
            <ac:spMk id="82" creationId="{C0588AB2-74A4-45A1-9E95-B03D4E9D0707}"/>
          </ac:spMkLst>
        </pc:spChg>
        <pc:spChg chg="add mod">
          <ac:chgData name=" " userId="1b29c890-eac1-4e71-9405-787b0537efbb" providerId="ADAL" clId="{7AD3BEE2-6186-49F3-8E15-2BFADDB3DA3E}" dt="2019-03-10T06:46:19.651" v="10266" actId="1037"/>
          <ac:spMkLst>
            <pc:docMk/>
            <pc:sldMk cId="4178327473" sldId="337"/>
            <ac:spMk id="86" creationId="{43A06201-338A-4227-821C-E7A9D3DFF624}"/>
          </ac:spMkLst>
        </pc:spChg>
        <pc:spChg chg="add del mod">
          <ac:chgData name=" " userId="1b29c890-eac1-4e71-9405-787b0537efbb" providerId="ADAL" clId="{7AD3BEE2-6186-49F3-8E15-2BFADDB3DA3E}" dt="2019-03-10T06:40:23.358" v="10137" actId="478"/>
          <ac:spMkLst>
            <pc:docMk/>
            <pc:sldMk cId="4178327473" sldId="337"/>
            <ac:spMk id="88" creationId="{C65AD94A-6CD8-4637-9534-57F2861CF6F3}"/>
          </ac:spMkLst>
        </pc:spChg>
        <pc:grpChg chg="add mod topLvl">
          <ac:chgData name=" " userId="1b29c890-eac1-4e71-9405-787b0537efbb" providerId="ADAL" clId="{7AD3BEE2-6186-49F3-8E15-2BFADDB3DA3E}" dt="2019-03-10T06:15:49.130" v="9183" actId="164"/>
          <ac:grpSpMkLst>
            <pc:docMk/>
            <pc:sldMk cId="4178327473" sldId="337"/>
            <ac:grpSpMk id="13" creationId="{039455AD-ED35-48D9-BCC2-2724A8ADEB77}"/>
          </ac:grpSpMkLst>
        </pc:grpChg>
        <pc:grpChg chg="add mod">
          <ac:chgData name=" " userId="1b29c890-eac1-4e71-9405-787b0537efbb" providerId="ADAL" clId="{7AD3BEE2-6186-49F3-8E15-2BFADDB3DA3E}" dt="2019-03-10T06:10:57.899" v="8776" actId="12788"/>
          <ac:grpSpMkLst>
            <pc:docMk/>
            <pc:sldMk cId="4178327473" sldId="337"/>
            <ac:grpSpMk id="14" creationId="{9FD032FB-7C39-429D-AC67-8330D688A836}"/>
          </ac:grpSpMkLst>
        </pc:grpChg>
        <pc:grpChg chg="add del mod topLvl">
          <ac:chgData name=" " userId="1b29c890-eac1-4e71-9405-787b0537efbb" providerId="ADAL" clId="{7AD3BEE2-6186-49F3-8E15-2BFADDB3DA3E}" dt="2019-03-10T06:14:39.389" v="9073" actId="165"/>
          <ac:grpSpMkLst>
            <pc:docMk/>
            <pc:sldMk cId="4178327473" sldId="337"/>
            <ac:grpSpMk id="15" creationId="{6FAEB58F-3810-4A50-BCF7-F66D397B16A6}"/>
          </ac:grpSpMkLst>
        </pc:grpChg>
        <pc:grpChg chg="add del mod topLvl">
          <ac:chgData name=" " userId="1b29c890-eac1-4e71-9405-787b0537efbb" providerId="ADAL" clId="{7AD3BEE2-6186-49F3-8E15-2BFADDB3DA3E}" dt="2019-03-10T06:15:29.505" v="9178" actId="478"/>
          <ac:grpSpMkLst>
            <pc:docMk/>
            <pc:sldMk cId="4178327473" sldId="337"/>
            <ac:grpSpMk id="16" creationId="{6D899629-04D6-4257-B5ED-EB3DAE36D0D8}"/>
          </ac:grpSpMkLst>
        </pc:grpChg>
        <pc:grpChg chg="add del mod topLvl">
          <ac:chgData name=" " userId="1b29c890-eac1-4e71-9405-787b0537efbb" providerId="ADAL" clId="{7AD3BEE2-6186-49F3-8E15-2BFADDB3DA3E}" dt="2019-03-10T06:14:36.584" v="9072" actId="165"/>
          <ac:grpSpMkLst>
            <pc:docMk/>
            <pc:sldMk cId="4178327473" sldId="337"/>
            <ac:grpSpMk id="17" creationId="{DED5E349-1B36-4D2C-819B-86BDAD00B4FB}"/>
          </ac:grpSpMkLst>
        </pc:grpChg>
        <pc:grpChg chg="add del mod">
          <ac:chgData name=" " userId="1b29c890-eac1-4e71-9405-787b0537efbb" providerId="ADAL" clId="{7AD3BEE2-6186-49F3-8E15-2BFADDB3DA3E}" dt="2019-03-10T06:14:33.899" v="9071" actId="165"/>
          <ac:grpSpMkLst>
            <pc:docMk/>
            <pc:sldMk cId="4178327473" sldId="337"/>
            <ac:grpSpMk id="18" creationId="{8962EF73-2A01-49A9-A338-B9AF4E066386}"/>
          </ac:grpSpMkLst>
        </pc:grpChg>
        <pc:grpChg chg="add del mod">
          <ac:chgData name=" " userId="1b29c890-eac1-4e71-9405-787b0537efbb" providerId="ADAL" clId="{7AD3BEE2-6186-49F3-8E15-2BFADDB3DA3E}" dt="2019-03-10T06:15:34.738" v="9179" actId="165"/>
          <ac:grpSpMkLst>
            <pc:docMk/>
            <pc:sldMk cId="4178327473" sldId="337"/>
            <ac:grpSpMk id="21" creationId="{3DD67C83-6964-4169-9050-BFFF93B04333}"/>
          </ac:grpSpMkLst>
        </pc:grpChg>
        <pc:grpChg chg="add del mod">
          <ac:chgData name=" " userId="1b29c890-eac1-4e71-9405-787b0537efbb" providerId="ADAL" clId="{7AD3BEE2-6186-49F3-8E15-2BFADDB3DA3E}" dt="2019-03-10T06:24:52.144" v="9205" actId="478"/>
          <ac:grpSpMkLst>
            <pc:docMk/>
            <pc:sldMk cId="4178327473" sldId="337"/>
            <ac:grpSpMk id="23" creationId="{1EB2D820-13F6-4F6F-8D61-9CD27B795BD1}"/>
          </ac:grpSpMkLst>
        </pc:grpChg>
        <pc:grpChg chg="del">
          <ac:chgData name=" " userId="1b29c890-eac1-4e71-9405-787b0537efbb" providerId="ADAL" clId="{7AD3BEE2-6186-49F3-8E15-2BFADDB3DA3E}" dt="2019-03-10T06:02:22.141" v="8042" actId="478"/>
          <ac:grpSpMkLst>
            <pc:docMk/>
            <pc:sldMk cId="4178327473" sldId="337"/>
            <ac:grpSpMk id="24" creationId="{A3224B19-9257-4176-9290-97BCEB2E6510}"/>
          </ac:grpSpMkLst>
        </pc:grpChg>
        <pc:grpChg chg="del">
          <ac:chgData name=" " userId="1b29c890-eac1-4e71-9405-787b0537efbb" providerId="ADAL" clId="{7AD3BEE2-6186-49F3-8E15-2BFADDB3DA3E}" dt="2019-03-10T06:02:23.474" v="8043" actId="478"/>
          <ac:grpSpMkLst>
            <pc:docMk/>
            <pc:sldMk cId="4178327473" sldId="337"/>
            <ac:grpSpMk id="33" creationId="{A070F5C6-CD80-4F22-855F-E5259EA09F6E}"/>
          </ac:grpSpMkLst>
        </pc:grpChg>
        <pc:grpChg chg="del">
          <ac:chgData name=" " userId="1b29c890-eac1-4e71-9405-787b0537efbb" providerId="ADAL" clId="{7AD3BEE2-6186-49F3-8E15-2BFADDB3DA3E}" dt="2019-03-10T06:02:23.474" v="8043" actId="478"/>
          <ac:grpSpMkLst>
            <pc:docMk/>
            <pc:sldMk cId="4178327473" sldId="337"/>
            <ac:grpSpMk id="34" creationId="{ACB3356D-57F1-4999-9D3B-AB55F73C75F3}"/>
          </ac:grpSpMkLst>
        </pc:grpChg>
        <pc:grpChg chg="del">
          <ac:chgData name=" " userId="1b29c890-eac1-4e71-9405-787b0537efbb" providerId="ADAL" clId="{7AD3BEE2-6186-49F3-8E15-2BFADDB3DA3E}" dt="2019-03-10T06:02:23.474" v="8043" actId="478"/>
          <ac:grpSpMkLst>
            <pc:docMk/>
            <pc:sldMk cId="4178327473" sldId="337"/>
            <ac:grpSpMk id="37" creationId="{C0AE048C-F601-42AC-A13F-859229CE5F8E}"/>
          </ac:grpSpMkLst>
        </pc:grpChg>
        <pc:grpChg chg="add mod">
          <ac:chgData name=" " userId="1b29c890-eac1-4e71-9405-787b0537efbb" providerId="ADAL" clId="{7AD3BEE2-6186-49F3-8E15-2BFADDB3DA3E}" dt="2019-03-10T06:10:57.899" v="8776" actId="12788"/>
          <ac:grpSpMkLst>
            <pc:docMk/>
            <pc:sldMk cId="4178327473" sldId="337"/>
            <ac:grpSpMk id="45" creationId="{5A988DC6-1616-4C3E-A8CD-6B8EC97138F2}"/>
          </ac:grpSpMkLst>
        </pc:grpChg>
        <pc:grpChg chg="add mod">
          <ac:chgData name=" " userId="1b29c890-eac1-4e71-9405-787b0537efbb" providerId="ADAL" clId="{7AD3BEE2-6186-49F3-8E15-2BFADDB3DA3E}" dt="2019-03-10T06:43:36.560" v="10241" actId="164"/>
          <ac:grpSpMkLst>
            <pc:docMk/>
            <pc:sldMk cId="4178327473" sldId="337"/>
            <ac:grpSpMk id="53" creationId="{C7BBB976-C884-4516-9AB7-A05163B16DA1}"/>
          </ac:grpSpMkLst>
        </pc:grpChg>
        <pc:grpChg chg="add del mod">
          <ac:chgData name=" " userId="1b29c890-eac1-4e71-9405-787b0537efbb" providerId="ADAL" clId="{7AD3BEE2-6186-49F3-8E15-2BFADDB3DA3E}" dt="2019-03-10T06:28:50.629" v="9601" actId="165"/>
          <ac:grpSpMkLst>
            <pc:docMk/>
            <pc:sldMk cId="4178327473" sldId="337"/>
            <ac:grpSpMk id="55" creationId="{B0AB87D7-0461-45F1-B1C3-27A5983C75C4}"/>
          </ac:grpSpMkLst>
        </pc:grpChg>
        <pc:grpChg chg="mod topLvl">
          <ac:chgData name=" " userId="1b29c890-eac1-4e71-9405-787b0537efbb" providerId="ADAL" clId="{7AD3BEE2-6186-49F3-8E15-2BFADDB3DA3E}" dt="2019-03-10T06:43:36.560" v="10241" actId="164"/>
          <ac:grpSpMkLst>
            <pc:docMk/>
            <pc:sldMk cId="4178327473" sldId="337"/>
            <ac:grpSpMk id="56" creationId="{EBE78D0F-C5A4-46F8-B8DE-4649909AF80E}"/>
          </ac:grpSpMkLst>
        </pc:grpChg>
        <pc:grpChg chg="add mod">
          <ac:chgData name=" " userId="1b29c890-eac1-4e71-9405-787b0537efbb" providerId="ADAL" clId="{7AD3BEE2-6186-49F3-8E15-2BFADDB3DA3E}" dt="2019-03-10T06:43:36.560" v="10241" actId="164"/>
          <ac:grpSpMkLst>
            <pc:docMk/>
            <pc:sldMk cId="4178327473" sldId="337"/>
            <ac:grpSpMk id="81" creationId="{49BDCE49-FD7B-46E3-B946-BA466FE9503A}"/>
          </ac:grpSpMkLst>
        </pc:grpChg>
        <pc:grpChg chg="add mod">
          <ac:chgData name=" " userId="1b29c890-eac1-4e71-9405-787b0537efbb" providerId="ADAL" clId="{7AD3BEE2-6186-49F3-8E15-2BFADDB3DA3E}" dt="2019-03-10T06:43:36.560" v="10241" actId="164"/>
          <ac:grpSpMkLst>
            <pc:docMk/>
            <pc:sldMk cId="4178327473" sldId="337"/>
            <ac:grpSpMk id="85" creationId="{C8AB94FC-4C2D-4277-B644-238E2EB297DA}"/>
          </ac:grpSpMkLst>
        </pc:grpChg>
        <pc:picChg chg="del">
          <ac:chgData name=" " userId="1b29c890-eac1-4e71-9405-787b0537efbb" providerId="ADAL" clId="{7AD3BEE2-6186-49F3-8E15-2BFADDB3DA3E}" dt="2019-03-10T06:02:22.141" v="8042" actId="478"/>
          <ac:picMkLst>
            <pc:docMk/>
            <pc:sldMk cId="4178327473" sldId="337"/>
            <ac:picMk id="5" creationId="{0A72E7E9-FEDD-418F-B4F2-F8DA511DE371}"/>
          </ac:picMkLst>
        </pc:picChg>
        <pc:picChg chg="add del mod">
          <ac:chgData name=" " userId="1b29c890-eac1-4e71-9405-787b0537efbb" providerId="ADAL" clId="{7AD3BEE2-6186-49F3-8E15-2BFADDB3DA3E}" dt="2019-03-10T06:07:50.973" v="8358" actId="478"/>
          <ac:picMkLst>
            <pc:docMk/>
            <pc:sldMk cId="4178327473" sldId="337"/>
            <ac:picMk id="6" creationId="{EBDD7742-0664-4CF6-BEAA-C09F89BCCA5A}"/>
          </ac:picMkLst>
        </pc:picChg>
        <pc:picChg chg="add mod">
          <ac:chgData name=" " userId="1b29c890-eac1-4e71-9405-787b0537efbb" providerId="ADAL" clId="{7AD3BEE2-6186-49F3-8E15-2BFADDB3DA3E}" dt="2019-03-10T06:07:52.943" v="8359" actId="164"/>
          <ac:picMkLst>
            <pc:docMk/>
            <pc:sldMk cId="4178327473" sldId="337"/>
            <ac:picMk id="9" creationId="{A509B7A4-0FBF-43D2-B333-F9767CD6BB6D}"/>
          </ac:picMkLst>
        </pc:picChg>
        <pc:picChg chg="add mod">
          <ac:chgData name=" " userId="1b29c890-eac1-4e71-9405-787b0537efbb" providerId="ADAL" clId="{7AD3BEE2-6186-49F3-8E15-2BFADDB3DA3E}" dt="2019-03-10T06:07:52.943" v="8359" actId="164"/>
          <ac:picMkLst>
            <pc:docMk/>
            <pc:sldMk cId="4178327473" sldId="337"/>
            <ac:picMk id="12" creationId="{49B1D298-214F-46CD-94B8-5E372E70C674}"/>
          </ac:picMkLst>
        </pc:picChg>
        <pc:picChg chg="add mod">
          <ac:chgData name=" " userId="1b29c890-eac1-4e71-9405-787b0537efbb" providerId="ADAL" clId="{7AD3BEE2-6186-49F3-8E15-2BFADDB3DA3E}" dt="2019-03-10T06:10:21.074" v="8760" actId="164"/>
          <ac:picMkLst>
            <pc:docMk/>
            <pc:sldMk cId="4178327473" sldId="337"/>
            <ac:picMk id="43" creationId="{2FBA9653-3956-4C10-B53D-991D730477E2}"/>
          </ac:picMkLst>
        </pc:picChg>
        <pc:picChg chg="add mod ord">
          <ac:chgData name=" " userId="1b29c890-eac1-4e71-9405-787b0537efbb" providerId="ADAL" clId="{7AD3BEE2-6186-49F3-8E15-2BFADDB3DA3E}" dt="2019-03-10T06:43:36.560" v="10241" actId="164"/>
          <ac:picMkLst>
            <pc:docMk/>
            <pc:sldMk cId="4178327473" sldId="337"/>
            <ac:picMk id="52" creationId="{01CD25C1-0B47-43DC-A50C-E586239C58A9}"/>
          </ac:picMkLst>
        </pc:picChg>
        <pc:picChg chg="mod">
          <ac:chgData name=" " userId="1b29c890-eac1-4e71-9405-787b0537efbb" providerId="ADAL" clId="{7AD3BEE2-6186-49F3-8E15-2BFADDB3DA3E}" dt="2019-03-10T06:33:53.417" v="9879" actId="1076"/>
          <ac:picMkLst>
            <pc:docMk/>
            <pc:sldMk cId="4178327473" sldId="337"/>
            <ac:picMk id="63" creationId="{F618AEF7-276D-4188-B147-4BC47DC24DB1}"/>
          </ac:picMkLst>
        </pc:picChg>
        <pc:picChg chg="del">
          <ac:chgData name=" " userId="1b29c890-eac1-4e71-9405-787b0537efbb" providerId="ADAL" clId="{7AD3BEE2-6186-49F3-8E15-2BFADDB3DA3E}" dt="2019-03-10T06:25:05.418" v="9207" actId="478"/>
          <ac:picMkLst>
            <pc:docMk/>
            <pc:sldMk cId="4178327473" sldId="337"/>
            <ac:picMk id="64" creationId="{EE4343AC-0F7A-4AEA-BF51-81AFE9CD3D2A}"/>
          </ac:picMkLst>
        </pc:picChg>
        <pc:picChg chg="del">
          <ac:chgData name=" " userId="1b29c890-eac1-4e71-9405-787b0537efbb" providerId="ADAL" clId="{7AD3BEE2-6186-49F3-8E15-2BFADDB3DA3E}" dt="2019-03-10T06:25:09.156" v="9208" actId="478"/>
          <ac:picMkLst>
            <pc:docMk/>
            <pc:sldMk cId="4178327473" sldId="337"/>
            <ac:picMk id="65" creationId="{297327A2-DD28-4FD2-A05B-F1C0B42BA3C0}"/>
          </ac:picMkLst>
        </pc:picChg>
        <pc:picChg chg="add mod ord">
          <ac:chgData name=" " userId="1b29c890-eac1-4e71-9405-787b0537efbb" providerId="ADAL" clId="{7AD3BEE2-6186-49F3-8E15-2BFADDB3DA3E}" dt="2019-03-10T06:43:36.560" v="10241" actId="164"/>
          <ac:picMkLst>
            <pc:docMk/>
            <pc:sldMk cId="4178327473" sldId="337"/>
            <ac:picMk id="73" creationId="{90A2C2DD-8265-4E29-8A18-13A24DFE451B}"/>
          </ac:picMkLst>
        </pc:picChg>
        <pc:picChg chg="add mod">
          <ac:chgData name=" " userId="1b29c890-eac1-4e71-9405-787b0537efbb" providerId="ADAL" clId="{7AD3BEE2-6186-49F3-8E15-2BFADDB3DA3E}" dt="2019-03-10T06:35:51.388" v="9943" actId="164"/>
          <ac:picMkLst>
            <pc:docMk/>
            <pc:sldMk cId="4178327473" sldId="337"/>
            <ac:picMk id="77" creationId="{D8DDB466-6473-49D3-8077-EE602817E46C}"/>
          </ac:picMkLst>
        </pc:picChg>
        <pc:picChg chg="add del mod ord">
          <ac:chgData name=" " userId="1b29c890-eac1-4e71-9405-787b0537efbb" providerId="ADAL" clId="{7AD3BEE2-6186-49F3-8E15-2BFADDB3DA3E}" dt="2019-03-10T06:43:36.560" v="10241" actId="164"/>
          <ac:picMkLst>
            <pc:docMk/>
            <pc:sldMk cId="4178327473" sldId="337"/>
            <ac:picMk id="80" creationId="{366DD554-DF6A-4351-BD0E-C271F5BE48F0}"/>
          </ac:picMkLst>
        </pc:picChg>
        <pc:picChg chg="add mod ord">
          <ac:chgData name=" " userId="1b29c890-eac1-4e71-9405-787b0537efbb" providerId="ADAL" clId="{7AD3BEE2-6186-49F3-8E15-2BFADDB3DA3E}" dt="2019-03-10T06:46:19.651" v="10266" actId="1037"/>
          <ac:picMkLst>
            <pc:docMk/>
            <pc:sldMk cId="4178327473" sldId="337"/>
            <ac:picMk id="84" creationId="{2DC0B5B6-2EA4-45BF-AE6C-12A41C87BA68}"/>
          </ac:picMkLst>
        </pc:picChg>
        <pc:picChg chg="mod">
          <ac:chgData name=" " userId="1b29c890-eac1-4e71-9405-787b0537efbb" providerId="ADAL" clId="{7AD3BEE2-6186-49F3-8E15-2BFADDB3DA3E}" dt="2019-03-10T06:07:52.943" v="8359" actId="164"/>
          <ac:picMkLst>
            <pc:docMk/>
            <pc:sldMk cId="4178327473" sldId="337"/>
            <ac:picMk id="92" creationId="{3BB9D9CB-26A8-4EE9-B983-A6E19A7D7B76}"/>
          </ac:picMkLst>
        </pc:picChg>
      </pc:sldChg>
      <pc:sldChg chg="modSp add del">
        <pc:chgData name=" " userId="1b29c890-eac1-4e71-9405-787b0537efbb" providerId="ADAL" clId="{7AD3BEE2-6186-49F3-8E15-2BFADDB3DA3E}" dt="2019-03-10T10:13:21.997" v="11060" actId="2696"/>
        <pc:sldMkLst>
          <pc:docMk/>
          <pc:sldMk cId="908024710" sldId="338"/>
        </pc:sldMkLst>
        <pc:spChg chg="mod">
          <ac:chgData name=" " userId="1b29c890-eac1-4e71-9405-787b0537efbb" providerId="ADAL" clId="{7AD3BEE2-6186-49F3-8E15-2BFADDB3DA3E}" dt="2019-03-10T06:24:41.882" v="9204" actId="207"/>
          <ac:spMkLst>
            <pc:docMk/>
            <pc:sldMk cId="908024710" sldId="338"/>
            <ac:spMk id="35" creationId="{05591D23-87E7-4161-9AFD-54E45C71A826}"/>
          </ac:spMkLst>
        </pc:spChg>
        <pc:spChg chg="mod">
          <ac:chgData name=" " userId="1b29c890-eac1-4e71-9405-787b0537efbb" providerId="ADAL" clId="{7AD3BEE2-6186-49F3-8E15-2BFADDB3DA3E}" dt="2019-03-10T06:24:41.882" v="9204" actId="207"/>
          <ac:spMkLst>
            <pc:docMk/>
            <pc:sldMk cId="908024710" sldId="338"/>
            <ac:spMk id="36" creationId="{B618A1CC-EA50-4470-BCD4-EA32B4309784}"/>
          </ac:spMkLst>
        </pc:spChg>
        <pc:grpChg chg="mod">
          <ac:chgData name=" " userId="1b29c890-eac1-4e71-9405-787b0537efbb" providerId="ADAL" clId="{7AD3BEE2-6186-49F3-8E15-2BFADDB3DA3E}" dt="2019-03-10T06:20:37.773" v="9186" actId="1076"/>
          <ac:grpSpMkLst>
            <pc:docMk/>
            <pc:sldMk cId="908024710" sldId="338"/>
            <ac:grpSpMk id="23" creationId="{1EB2D820-13F6-4F6F-8D61-9CD27B795BD1}"/>
          </ac:grpSpMkLst>
        </pc:grpChg>
      </pc:sldChg>
      <pc:sldChg chg="addSp delSp modSp add del">
        <pc:chgData name=" " userId="1b29c890-eac1-4e71-9405-787b0537efbb" providerId="ADAL" clId="{7AD3BEE2-6186-49F3-8E15-2BFADDB3DA3E}" dt="2019-03-10T10:13:21.941" v="11058" actId="2696"/>
        <pc:sldMkLst>
          <pc:docMk/>
          <pc:sldMk cId="3648777156" sldId="339"/>
        </pc:sldMkLst>
        <pc:spChg chg="add mod">
          <ac:chgData name=" " userId="1b29c890-eac1-4e71-9405-787b0537efbb" providerId="ADAL" clId="{7AD3BEE2-6186-49F3-8E15-2BFADDB3DA3E}" dt="2019-03-10T06:58:21.564" v="10469" actId="164"/>
          <ac:spMkLst>
            <pc:docMk/>
            <pc:sldMk cId="3648777156" sldId="339"/>
            <ac:spMk id="2" creationId="{1A7D9C45-C9FF-4E0D-921D-810FA078CC1C}"/>
          </ac:spMkLst>
        </pc:spChg>
        <pc:spChg chg="add mod">
          <ac:chgData name=" " userId="1b29c890-eac1-4e71-9405-787b0537efbb" providerId="ADAL" clId="{7AD3BEE2-6186-49F3-8E15-2BFADDB3DA3E}" dt="2019-03-10T06:58:21.564" v="10469" actId="164"/>
          <ac:spMkLst>
            <pc:docMk/>
            <pc:sldMk cId="3648777156" sldId="339"/>
            <ac:spMk id="6" creationId="{698F84EC-E80C-40EC-B91C-9A775A5ABA9C}"/>
          </ac:spMkLst>
        </pc:spChg>
        <pc:spChg chg="add mod">
          <ac:chgData name=" " userId="1b29c890-eac1-4e71-9405-787b0537efbb" providerId="ADAL" clId="{7AD3BEE2-6186-49F3-8E15-2BFADDB3DA3E}" dt="2019-03-10T06:59:08.258" v="10480" actId="164"/>
          <ac:spMkLst>
            <pc:docMk/>
            <pc:sldMk cId="3648777156" sldId="339"/>
            <ac:spMk id="10" creationId="{F31AD270-45B7-4A3E-AB56-E4C380728AD9}"/>
          </ac:spMkLst>
        </pc:spChg>
        <pc:spChg chg="add mod">
          <ac:chgData name=" " userId="1b29c890-eac1-4e71-9405-787b0537efbb" providerId="ADAL" clId="{7AD3BEE2-6186-49F3-8E15-2BFADDB3DA3E}" dt="2019-03-10T06:58:23.170" v="10470" actId="164"/>
          <ac:spMkLst>
            <pc:docMk/>
            <pc:sldMk cId="3648777156" sldId="339"/>
            <ac:spMk id="25" creationId="{09DA1E97-AD8E-4959-9E06-DA99B1CDC9CA}"/>
          </ac:spMkLst>
        </pc:spChg>
        <pc:spChg chg="add mod">
          <ac:chgData name=" " userId="1b29c890-eac1-4e71-9405-787b0537efbb" providerId="ADAL" clId="{7AD3BEE2-6186-49F3-8E15-2BFADDB3DA3E}" dt="2019-03-10T06:58:23.170" v="10470" actId="164"/>
          <ac:spMkLst>
            <pc:docMk/>
            <pc:sldMk cId="3648777156" sldId="339"/>
            <ac:spMk id="28" creationId="{4629AB2B-2042-44CD-B69A-2A05F9564873}"/>
          </ac:spMkLst>
        </pc:spChg>
        <pc:spChg chg="add mod">
          <ac:chgData name=" " userId="1b29c890-eac1-4e71-9405-787b0537efbb" providerId="ADAL" clId="{7AD3BEE2-6186-49F3-8E15-2BFADDB3DA3E}" dt="2019-03-10T07:06:25.168" v="10990" actId="164"/>
          <ac:spMkLst>
            <pc:docMk/>
            <pc:sldMk cId="3648777156" sldId="339"/>
            <ac:spMk id="38" creationId="{DB5962BA-42E6-4C1B-854B-C1B28F2DD81B}"/>
          </ac:spMkLst>
        </pc:spChg>
        <pc:spChg chg="add mod">
          <ac:chgData name=" " userId="1b29c890-eac1-4e71-9405-787b0537efbb" providerId="ADAL" clId="{7AD3BEE2-6186-49F3-8E15-2BFADDB3DA3E}" dt="2019-03-10T07:06:25.168" v="10990" actId="164"/>
          <ac:spMkLst>
            <pc:docMk/>
            <pc:sldMk cId="3648777156" sldId="339"/>
            <ac:spMk id="39" creationId="{FF42EB77-19EA-41EC-805C-280A3D110608}"/>
          </ac:spMkLst>
        </pc:spChg>
        <pc:spChg chg="add mod">
          <ac:chgData name=" " userId="1b29c890-eac1-4e71-9405-787b0537efbb" providerId="ADAL" clId="{7AD3BEE2-6186-49F3-8E15-2BFADDB3DA3E}" dt="2019-03-10T07:07:32.728" v="11050" actId="12788"/>
          <ac:spMkLst>
            <pc:docMk/>
            <pc:sldMk cId="3648777156" sldId="339"/>
            <ac:spMk id="40" creationId="{E11D239F-F1C2-43A8-882D-E3A77A0E6118}"/>
          </ac:spMkLst>
        </pc:spChg>
        <pc:spChg chg="add mod">
          <ac:chgData name=" " userId="1b29c890-eac1-4e71-9405-787b0537efbb" providerId="ADAL" clId="{7AD3BEE2-6186-49F3-8E15-2BFADDB3DA3E}" dt="2019-03-10T07:06:14.061" v="10988" actId="164"/>
          <ac:spMkLst>
            <pc:docMk/>
            <pc:sldMk cId="3648777156" sldId="339"/>
            <ac:spMk id="43" creationId="{5BC13468-356B-4AC7-8AEA-846E262870EB}"/>
          </ac:spMkLst>
        </pc:spChg>
        <pc:spChg chg="add del mod">
          <ac:chgData name=" " userId="1b29c890-eac1-4e71-9405-787b0537efbb" providerId="ADAL" clId="{7AD3BEE2-6186-49F3-8E15-2BFADDB3DA3E}" dt="2019-03-10T07:06:43.523" v="10996"/>
          <ac:spMkLst>
            <pc:docMk/>
            <pc:sldMk cId="3648777156" sldId="339"/>
            <ac:spMk id="46" creationId="{1CA54AE0-6A03-4C54-BE38-5B5303D84FD8}"/>
          </ac:spMkLst>
        </pc:spChg>
        <pc:spChg chg="add mod">
          <ac:chgData name=" " userId="1b29c890-eac1-4e71-9405-787b0537efbb" providerId="ADAL" clId="{7AD3BEE2-6186-49F3-8E15-2BFADDB3DA3E}" dt="2019-03-10T07:07:48.292" v="11053" actId="207"/>
          <ac:spMkLst>
            <pc:docMk/>
            <pc:sldMk cId="3648777156" sldId="339"/>
            <ac:spMk id="47" creationId="{2FA0DA3D-2E39-4D68-973A-54673F958E8B}"/>
          </ac:spMkLst>
        </pc:spChg>
        <pc:grpChg chg="add mod">
          <ac:chgData name=" " userId="1b29c890-eac1-4e71-9405-787b0537efbb" providerId="ADAL" clId="{7AD3BEE2-6186-49F3-8E15-2BFADDB3DA3E}" dt="2019-03-10T07:06:20.787" v="10989" actId="12789"/>
          <ac:grpSpMkLst>
            <pc:docMk/>
            <pc:sldMk cId="3648777156" sldId="339"/>
            <ac:grpSpMk id="7" creationId="{EA43561B-1183-4E20-BEBE-DFBEAC7F3FC2}"/>
          </ac:grpSpMkLst>
        </pc:grpChg>
        <pc:grpChg chg="add mod">
          <ac:chgData name=" " userId="1b29c890-eac1-4e71-9405-787b0537efbb" providerId="ADAL" clId="{7AD3BEE2-6186-49F3-8E15-2BFADDB3DA3E}" dt="2019-03-10T07:06:20.787" v="10989" actId="12789"/>
          <ac:grpSpMkLst>
            <pc:docMk/>
            <pc:sldMk cId="3648777156" sldId="339"/>
            <ac:grpSpMk id="9" creationId="{5DEBE0E4-A76E-4DA8-9A50-77D871F7E06E}"/>
          </ac:grpSpMkLst>
        </pc:grpChg>
        <pc:grpChg chg="add mod">
          <ac:chgData name=" " userId="1b29c890-eac1-4e71-9405-787b0537efbb" providerId="ADAL" clId="{7AD3BEE2-6186-49F3-8E15-2BFADDB3DA3E}" dt="2019-03-10T07:06:20.787" v="10989" actId="12789"/>
          <ac:grpSpMkLst>
            <pc:docMk/>
            <pc:sldMk cId="3648777156" sldId="339"/>
            <ac:grpSpMk id="12" creationId="{AD06F442-B743-4134-8C4A-A0CDA65925B6}"/>
          </ac:grpSpMkLst>
        </pc:grpChg>
        <pc:grpChg chg="add mod">
          <ac:chgData name=" " userId="1b29c890-eac1-4e71-9405-787b0537efbb" providerId="ADAL" clId="{7AD3BEE2-6186-49F3-8E15-2BFADDB3DA3E}" dt="2019-03-10T07:06:25.168" v="10990" actId="164"/>
          <ac:grpSpMkLst>
            <pc:docMk/>
            <pc:sldMk cId="3648777156" sldId="339"/>
            <ac:grpSpMk id="13" creationId="{29D932C4-CDD7-4CA0-9D7C-0D7EE971DE1D}"/>
          </ac:grpSpMkLst>
        </pc:grpChg>
        <pc:grpChg chg="del">
          <ac:chgData name=" " userId="1b29c890-eac1-4e71-9405-787b0537efbb" providerId="ADAL" clId="{7AD3BEE2-6186-49F3-8E15-2BFADDB3DA3E}" dt="2019-03-10T06:56:04.074" v="10285" actId="478"/>
          <ac:grpSpMkLst>
            <pc:docMk/>
            <pc:sldMk cId="3648777156" sldId="339"/>
            <ac:grpSpMk id="24" creationId="{A3224B19-9257-4176-9290-97BCEB2E6510}"/>
          </ac:grpSpMkLst>
        </pc:grpChg>
        <pc:grpChg chg="del">
          <ac:chgData name=" " userId="1b29c890-eac1-4e71-9405-787b0537efbb" providerId="ADAL" clId="{7AD3BEE2-6186-49F3-8E15-2BFADDB3DA3E}" dt="2019-03-10T06:56:07.110" v="10287" actId="478"/>
          <ac:grpSpMkLst>
            <pc:docMk/>
            <pc:sldMk cId="3648777156" sldId="339"/>
            <ac:grpSpMk id="33" creationId="{A070F5C6-CD80-4F22-855F-E5259EA09F6E}"/>
          </ac:grpSpMkLst>
        </pc:grpChg>
        <pc:grpChg chg="del">
          <ac:chgData name=" " userId="1b29c890-eac1-4e71-9405-787b0537efbb" providerId="ADAL" clId="{7AD3BEE2-6186-49F3-8E15-2BFADDB3DA3E}" dt="2019-03-10T06:56:07.110" v="10287" actId="478"/>
          <ac:grpSpMkLst>
            <pc:docMk/>
            <pc:sldMk cId="3648777156" sldId="339"/>
            <ac:grpSpMk id="34" creationId="{ACB3356D-57F1-4999-9D3B-AB55F73C75F3}"/>
          </ac:grpSpMkLst>
        </pc:grpChg>
        <pc:grpChg chg="del">
          <ac:chgData name=" " userId="1b29c890-eac1-4e71-9405-787b0537efbb" providerId="ADAL" clId="{7AD3BEE2-6186-49F3-8E15-2BFADDB3DA3E}" dt="2019-03-10T06:56:07.110" v="10287" actId="478"/>
          <ac:grpSpMkLst>
            <pc:docMk/>
            <pc:sldMk cId="3648777156" sldId="339"/>
            <ac:grpSpMk id="37" creationId="{C0AE048C-F601-42AC-A13F-859229CE5F8E}"/>
          </ac:grpSpMkLst>
        </pc:grpChg>
        <pc:grpChg chg="add mod">
          <ac:chgData name=" " userId="1b29c890-eac1-4e71-9405-787b0537efbb" providerId="ADAL" clId="{7AD3BEE2-6186-49F3-8E15-2BFADDB3DA3E}" dt="2019-03-10T07:06:25.168" v="10990" actId="164"/>
          <ac:grpSpMkLst>
            <pc:docMk/>
            <pc:sldMk cId="3648777156" sldId="339"/>
            <ac:grpSpMk id="44" creationId="{19FC2852-CDF6-4E83-A423-D8C08BFCFF06}"/>
          </ac:grpSpMkLst>
        </pc:grpChg>
        <pc:grpChg chg="add mod">
          <ac:chgData name=" " userId="1b29c890-eac1-4e71-9405-787b0537efbb" providerId="ADAL" clId="{7AD3BEE2-6186-49F3-8E15-2BFADDB3DA3E}" dt="2019-03-10T07:07:40.600" v="11052" actId="164"/>
          <ac:grpSpMkLst>
            <pc:docMk/>
            <pc:sldMk cId="3648777156" sldId="339"/>
            <ac:grpSpMk id="45" creationId="{D483071C-5AC5-483E-B846-C06DB08F3038}"/>
          </ac:grpSpMkLst>
        </pc:grpChg>
        <pc:grpChg chg="add mod">
          <ac:chgData name=" " userId="1b29c890-eac1-4e71-9405-787b0537efbb" providerId="ADAL" clId="{7AD3BEE2-6186-49F3-8E15-2BFADDB3DA3E}" dt="2019-03-10T07:07:40.600" v="11052" actId="164"/>
          <ac:grpSpMkLst>
            <pc:docMk/>
            <pc:sldMk cId="3648777156" sldId="339"/>
            <ac:grpSpMk id="48" creationId="{FDF3BB4E-74E0-40F4-B461-655B1ACDF45E}"/>
          </ac:grpSpMkLst>
        </pc:grpChg>
        <pc:picChg chg="del mod">
          <ac:chgData name=" " userId="1b29c890-eac1-4e71-9405-787b0537efbb" providerId="ADAL" clId="{7AD3BEE2-6186-49F3-8E15-2BFADDB3DA3E}" dt="2019-03-10T06:56:32.011" v="10297" actId="478"/>
          <ac:picMkLst>
            <pc:docMk/>
            <pc:sldMk cId="3648777156" sldId="339"/>
            <ac:picMk id="5" creationId="{0A72E7E9-FEDD-418F-B4F2-F8DA511DE371}"/>
          </ac:picMkLst>
        </pc:picChg>
        <pc:picChg chg="add mod">
          <ac:chgData name=" " userId="1b29c890-eac1-4e71-9405-787b0537efbb" providerId="ADAL" clId="{7AD3BEE2-6186-49F3-8E15-2BFADDB3DA3E}" dt="2019-03-10T07:06:25.168" v="10990" actId="164"/>
          <ac:picMkLst>
            <pc:docMk/>
            <pc:sldMk cId="3648777156" sldId="339"/>
            <ac:picMk id="23" creationId="{04AAB8DE-CF81-42BE-95D5-6291003EC61F}"/>
          </ac:picMkLst>
        </pc:picChg>
        <pc:picChg chg="add mod">
          <ac:chgData name=" " userId="1b29c890-eac1-4e71-9405-787b0537efbb" providerId="ADAL" clId="{7AD3BEE2-6186-49F3-8E15-2BFADDB3DA3E}" dt="2019-03-10T07:06:25.168" v="10990" actId="164"/>
          <ac:picMkLst>
            <pc:docMk/>
            <pc:sldMk cId="3648777156" sldId="339"/>
            <ac:picMk id="35" creationId="{E3C091CF-5861-4481-B0E7-5BB9F40CB2B8}"/>
          </ac:picMkLst>
        </pc:picChg>
        <pc:picChg chg="add mod">
          <ac:chgData name=" " userId="1b29c890-eac1-4e71-9405-787b0537efbb" providerId="ADAL" clId="{7AD3BEE2-6186-49F3-8E15-2BFADDB3DA3E}" dt="2019-03-10T07:06:14.061" v="10988" actId="164"/>
          <ac:picMkLst>
            <pc:docMk/>
            <pc:sldMk cId="3648777156" sldId="339"/>
            <ac:picMk id="42" creationId="{622FC9B5-684A-42BF-9084-71F14AF503BE}"/>
          </ac:picMkLst>
        </pc:picChg>
        <pc:cxnChg chg="add mod">
          <ac:chgData name=" " userId="1b29c890-eac1-4e71-9405-787b0537efbb" providerId="ADAL" clId="{7AD3BEE2-6186-49F3-8E15-2BFADDB3DA3E}" dt="2019-03-10T07:06:25.168" v="10990" actId="164"/>
          <ac:cxnSpMkLst>
            <pc:docMk/>
            <pc:sldMk cId="3648777156" sldId="339"/>
            <ac:cxnSpMk id="15" creationId="{03D6DF56-A625-4B76-85E3-9E82750F0278}"/>
          </ac:cxnSpMkLst>
        </pc:cxnChg>
        <pc:cxnChg chg="add mod">
          <ac:chgData name=" " userId="1b29c890-eac1-4e71-9405-787b0537efbb" providerId="ADAL" clId="{7AD3BEE2-6186-49F3-8E15-2BFADDB3DA3E}" dt="2019-03-10T07:06:25.168" v="10990" actId="164"/>
          <ac:cxnSpMkLst>
            <pc:docMk/>
            <pc:sldMk cId="3648777156" sldId="339"/>
            <ac:cxnSpMk id="18" creationId="{99DC66CD-8356-4150-8DF9-8ECED3500C6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5996FD-6746-4E37-AEDB-03F290E522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8D7F81-2F60-44E7-9D59-F3EC2C4798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FigureOut">
              <a:rPr lang="ko-KR" altLang="en-US"/>
              <a:pPr>
                <a:defRPr/>
              </a:pPr>
              <a:t>2019-03-09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B5A5B725-19B6-47AC-B589-FD97847A89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211233E9-BD15-45DD-BDAF-4E4B72FC0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C6A6F-D16D-49D1-8AF9-EBE9320D91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E960B-2E28-4709-8B40-850142960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06DEDA-4E91-4130-86EE-EFBCFEBE313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2019-03-09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E3FFB1D-D6D5-4A04-B3B3-1100A5C932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59AFECEF-E4A2-451C-85CD-3F877BEE2C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2173043E-4FF1-40D4-933A-65E670ED39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9B1A7B8-8602-4B49-9A0A-1D51F7EB24D4}"/>
              </a:ext>
            </a:extLst>
          </p:cNvPr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DFB484-50F0-43FC-8B33-DF514C85A044}"/>
              </a:ext>
            </a:extLst>
          </p:cNvPr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32" name="직사각형 10">
            <a:extLst>
              <a:ext uri="{FF2B5EF4-FFF2-40B4-BE49-F238E27FC236}">
                <a16:creationId xmlns:a16="http://schemas.microsoft.com/office/drawing/2014/main" id="{D58190C0-49BB-4485-9815-68F7FFBCDF6E}"/>
              </a:ext>
            </a:extLst>
          </p:cNvPr>
          <p:cNvSpPr>
            <a:spLocks noChangeArrowheads="1"/>
          </p:cNvSpPr>
          <p:nvPr userDrawn="1"/>
        </p:nvSpPr>
        <p:spPr bwMode="auto"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>
            <a:extLst>
              <a:ext uri="{FF2B5EF4-FFF2-40B4-BE49-F238E27FC236}">
                <a16:creationId xmlns:a16="http://schemas.microsoft.com/office/drawing/2014/main" id="{788C174F-5BEB-4D11-8D28-B5D1A53B084D}"/>
              </a:ext>
            </a:extLst>
          </p:cNvPr>
          <p:cNvSpPr>
            <a:spLocks noChangeArrowheads="1"/>
          </p:cNvSpPr>
          <p:nvPr userDrawn="1"/>
        </p:nvSpPr>
        <p:spPr bwMode="auto"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3406F-D943-4738-9559-331A6830816A}"/>
              </a:ext>
            </a:extLst>
          </p:cNvPr>
          <p:cNvSpPr txBox="1"/>
          <p:nvPr userDrawn="1"/>
        </p:nvSpPr>
        <p:spPr>
          <a:xfrm>
            <a:off x="6804025" y="6508750"/>
            <a:ext cx="161403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</a:rPr>
              <a:t>barcel@naver.com</a:t>
            </a:r>
            <a:endParaRPr lang="ko-KR" altLang="en-US" sz="1400" b="1" dirty="0">
              <a:solidFill>
                <a:srgbClr val="2C3A5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35" name="슬라이드 번호 개체 틀 5">
            <a:extLst>
              <a:ext uri="{FF2B5EF4-FFF2-40B4-BE49-F238E27FC236}">
                <a16:creationId xmlns:a16="http://schemas.microsoft.com/office/drawing/2014/main" id="{46C2211D-A1DD-40FE-A1C8-0C369F5313A0}"/>
              </a:ext>
            </a:extLst>
          </p:cNvPr>
          <p:cNvSpPr>
            <a:spLocks/>
          </p:cNvSpPr>
          <p:nvPr/>
        </p:nvSpPr>
        <p:spPr bwMode="auto"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13B4177C-4AEA-4917-87E1-B3BCCF180913}" type="slidenum">
              <a:rPr lang="ko-KR" altLang="en-US" sz="1200" b="1"/>
              <a:pPr algn="r" eaLnBrk="1" hangingPunct="1"/>
              <a:t>‹#›</a:t>
            </a:fld>
            <a:endParaRPr lang="en-US" altLang="ko-KR" sz="12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278740-01C4-4BF5-9F57-678F5F4DCF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 pitchFamily="18" charset="0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 panose="020B0503020000020004" pitchFamily="50" charset="-127"/>
        <a:buChar char="◈"/>
        <a:defRPr sz="20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u"/>
        <a:defRPr sz="16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 panose="02020603050405020304" pitchFamily="18" charset="0"/>
        <a:buChar char="+"/>
        <a:defRPr sz="12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89DB435-D685-4F07-823C-043239874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Computer Network</a:t>
            </a:r>
            <a:endParaRPr lang="en-US" altLang="ko-KR" sz="24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5A600DD-21FE-4F3D-80A6-4511E17EB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유명성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Branch</a:t>
            </a:r>
          </a:p>
        </p:txBody>
      </p:sp>
      <p:pic>
        <p:nvPicPr>
          <p:cNvPr id="1030" name="Picture 6" descr="git branchì ëí ì´ë¯¸ì§ ê²ìê²°ê³¼">
            <a:extLst>
              <a:ext uri="{FF2B5EF4-FFF2-40B4-BE49-F238E27FC236}">
                <a16:creationId xmlns:a16="http://schemas.microsoft.com/office/drawing/2014/main" id="{B92EA856-5C24-4CC2-943C-6D260F729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1" y="1916832"/>
            <a:ext cx="76200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6313AE4-AC52-4F46-BAC1-65DAD6094C84}"/>
              </a:ext>
            </a:extLst>
          </p:cNvPr>
          <p:cNvSpPr txBox="1"/>
          <p:nvPr/>
        </p:nvSpPr>
        <p:spPr>
          <a:xfrm>
            <a:off x="2827772" y="1285890"/>
            <a:ext cx="348845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Branch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독립적인 작업흐름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]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66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Branch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4CE57-1C51-45DD-A866-D9B206C8B0CD}"/>
              </a:ext>
            </a:extLst>
          </p:cNvPr>
          <p:cNvSpPr txBox="1"/>
          <p:nvPr/>
        </p:nvSpPr>
        <p:spPr>
          <a:xfrm>
            <a:off x="1597884" y="1437244"/>
            <a:ext cx="594823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Init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[commit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단위 추적 시작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]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064C286-2265-4E1E-8A91-772EE7780A14}"/>
              </a:ext>
            </a:extLst>
          </p:cNvPr>
          <p:cNvGrpSpPr/>
          <p:nvPr/>
        </p:nvGrpSpPr>
        <p:grpSpPr>
          <a:xfrm>
            <a:off x="3815915" y="3429000"/>
            <a:ext cx="1512168" cy="2698694"/>
            <a:chOff x="1398224" y="2816567"/>
            <a:chExt cx="1512168" cy="269869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339EEE-33D9-4844-9A67-E35596547606}"/>
                </a:ext>
              </a:extLst>
            </p:cNvPr>
            <p:cNvSpPr/>
            <p:nvPr/>
          </p:nvSpPr>
          <p:spPr>
            <a:xfrm>
              <a:off x="2010292" y="3502822"/>
              <a:ext cx="288032" cy="1406756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E4C53F-A4DE-4657-A52F-CDDC10C21053}"/>
                </a:ext>
              </a:extLst>
            </p:cNvPr>
            <p:cNvGrpSpPr/>
            <p:nvPr/>
          </p:nvGrpSpPr>
          <p:grpSpPr>
            <a:xfrm>
              <a:off x="1794268" y="3435170"/>
              <a:ext cx="720080" cy="720080"/>
              <a:chOff x="971600" y="1772816"/>
              <a:chExt cx="720080" cy="72008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2320F0C-91AB-4DA1-B627-53FF6403583B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42219DA-36F6-4CBA-A620-E1B7A492B6A8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9B3A800-1CF2-493E-AF28-573B3F7A922C}"/>
                </a:ext>
              </a:extLst>
            </p:cNvPr>
            <p:cNvSpPr/>
            <p:nvPr/>
          </p:nvSpPr>
          <p:spPr>
            <a:xfrm>
              <a:off x="1542240" y="2816567"/>
              <a:ext cx="1224136" cy="432048"/>
            </a:xfrm>
            <a:prstGeom prst="roundRect">
              <a:avLst/>
            </a:prstGeom>
            <a:solidFill>
              <a:srgbClr val="858C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HEAD</a:t>
              </a:r>
              <a:endParaRPr lang="ko-KR" altLang="en-US" sz="24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BD88C9-AD7F-4E69-9AA4-5931099BBFBC}"/>
                </a:ext>
              </a:extLst>
            </p:cNvPr>
            <p:cNvSpPr txBox="1"/>
            <p:nvPr/>
          </p:nvSpPr>
          <p:spPr>
            <a:xfrm>
              <a:off x="1398224" y="5053596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B05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Master</a:t>
              </a:r>
              <a:endParaRPr lang="ko-KR" altLang="en-US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59B1F06-BEFE-4045-8FF5-3C43AFF25DAB}"/>
              </a:ext>
            </a:extLst>
          </p:cNvPr>
          <p:cNvSpPr txBox="1"/>
          <p:nvPr/>
        </p:nvSpPr>
        <p:spPr>
          <a:xfrm>
            <a:off x="5328083" y="3460358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브랜치를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가리키는 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7DCEB5-64B3-485E-AC4E-52E6A262FDC8}"/>
              </a:ext>
            </a:extLst>
          </p:cNvPr>
          <p:cNvSpPr txBox="1"/>
          <p:nvPr/>
        </p:nvSpPr>
        <p:spPr>
          <a:xfrm>
            <a:off x="5328083" y="5712195"/>
            <a:ext cx="301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Init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으로 생성되는 기본 </a:t>
            </a:r>
            <a:r>
              <a:rPr lang="ko-KR" altLang="en-US" sz="18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브랜치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61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Branch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F03D2D-AA6C-4643-BD45-0F7F420A5C9C}"/>
              </a:ext>
            </a:extLst>
          </p:cNvPr>
          <p:cNvGrpSpPr/>
          <p:nvPr/>
        </p:nvGrpSpPr>
        <p:grpSpPr>
          <a:xfrm>
            <a:off x="1797922" y="1835480"/>
            <a:ext cx="725003" cy="4185808"/>
            <a:chOff x="971600" y="1772816"/>
            <a:chExt cx="725003" cy="418580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2F435F-7C2B-4C39-817E-F3405A50C8F8}"/>
                </a:ext>
              </a:extLst>
            </p:cNvPr>
            <p:cNvSpPr/>
            <p:nvPr/>
          </p:nvSpPr>
          <p:spPr>
            <a:xfrm>
              <a:off x="1187624" y="2384885"/>
              <a:ext cx="288032" cy="3573739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9F3A41-86C0-4ED9-AB19-A98F6892BA5B}"/>
                </a:ext>
              </a:extLst>
            </p:cNvPr>
            <p:cNvGrpSpPr/>
            <p:nvPr/>
          </p:nvGrpSpPr>
          <p:grpSpPr>
            <a:xfrm>
              <a:off x="971600" y="1772816"/>
              <a:ext cx="720080" cy="720080"/>
              <a:chOff x="971600" y="1772816"/>
              <a:chExt cx="720080" cy="72008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8B6EC2B1-AA64-4CF8-9E7D-23D52D1F9C34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4BB064E-BF7E-4524-A345-D3BF5B7A2C89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D4C662B-B95A-4E3C-8AE7-704276592FC8}"/>
                </a:ext>
              </a:extLst>
            </p:cNvPr>
            <p:cNvGrpSpPr/>
            <p:nvPr/>
          </p:nvGrpSpPr>
          <p:grpSpPr>
            <a:xfrm>
              <a:off x="976523" y="3321867"/>
              <a:ext cx="720080" cy="720080"/>
              <a:chOff x="971600" y="1772816"/>
              <a:chExt cx="720080" cy="72008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2554E16-D9C3-4436-B508-366A43E1FC77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D669234-E9C2-4E1C-9881-95C012AC095C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D50835E-EDCE-4136-8991-713479495BC7}"/>
                </a:ext>
              </a:extLst>
            </p:cNvPr>
            <p:cNvGrpSpPr/>
            <p:nvPr/>
          </p:nvGrpSpPr>
          <p:grpSpPr>
            <a:xfrm>
              <a:off x="971600" y="4870917"/>
              <a:ext cx="720080" cy="720080"/>
              <a:chOff x="971600" y="1772816"/>
              <a:chExt cx="720080" cy="72008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9E74BE0-E7F5-49A6-93A1-472E91B1D1E8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9EA8D98-6765-4478-B43E-50E16F52E5D1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6AD823-635A-4FC1-884E-1B70528E556C}"/>
              </a:ext>
            </a:extLst>
          </p:cNvPr>
          <p:cNvSpPr txBox="1"/>
          <p:nvPr/>
        </p:nvSpPr>
        <p:spPr>
          <a:xfrm>
            <a:off x="292482" y="5108955"/>
            <a:ext cx="133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#1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CB0578-B232-4244-9F21-B97E26A93ACA}"/>
              </a:ext>
            </a:extLst>
          </p:cNvPr>
          <p:cNvSpPr txBox="1"/>
          <p:nvPr/>
        </p:nvSpPr>
        <p:spPr>
          <a:xfrm>
            <a:off x="286559" y="3559905"/>
            <a:ext cx="13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#2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E7F34C-6566-4012-87A7-EBFAD8CD53E3}"/>
              </a:ext>
            </a:extLst>
          </p:cNvPr>
          <p:cNvSpPr txBox="1"/>
          <p:nvPr/>
        </p:nvSpPr>
        <p:spPr>
          <a:xfrm>
            <a:off x="296423" y="2010854"/>
            <a:ext cx="13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#3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63392D-A868-4ED5-8A95-B8558422C133}"/>
              </a:ext>
            </a:extLst>
          </p:cNvPr>
          <p:cNvSpPr txBox="1"/>
          <p:nvPr/>
        </p:nvSpPr>
        <p:spPr>
          <a:xfrm>
            <a:off x="2757905" y="4878122"/>
            <a:ext cx="25667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2019. 03. 06 12:00</a:t>
            </a:r>
          </a:p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2019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공모전 일정표 추가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@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유명성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ED5D6F-D39D-40B9-8DF7-23433FA1C395}"/>
              </a:ext>
            </a:extLst>
          </p:cNvPr>
          <p:cNvSpPr txBox="1"/>
          <p:nvPr/>
        </p:nvSpPr>
        <p:spPr>
          <a:xfrm>
            <a:off x="2757905" y="3329072"/>
            <a:ext cx="21357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2019. 03. 07 14:10</a:t>
            </a:r>
          </a:p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SCTF 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준비계획 추가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@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유명성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A2920A-FB8B-4038-9DB6-60697E392721}"/>
              </a:ext>
            </a:extLst>
          </p:cNvPr>
          <p:cNvSpPr txBox="1"/>
          <p:nvPr/>
        </p:nvSpPr>
        <p:spPr>
          <a:xfrm>
            <a:off x="2757905" y="1780021"/>
            <a:ext cx="25074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2019. 03. 08 09:00</a:t>
            </a:r>
          </a:p>
          <a:p>
            <a:r>
              <a:rPr lang="ko-KR" altLang="en-US" sz="18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여가부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공모전 서류 추가</a:t>
            </a: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</a:p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To-do.txt 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삭제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@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유명성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D85B72-C1B8-4661-80BC-FD3A48814E79}"/>
              </a:ext>
            </a:extLst>
          </p:cNvPr>
          <p:cNvSpPr/>
          <p:nvPr/>
        </p:nvSpPr>
        <p:spPr>
          <a:xfrm>
            <a:off x="1545894" y="1204391"/>
            <a:ext cx="1224136" cy="432048"/>
          </a:xfrm>
          <a:prstGeom prst="roundRect">
            <a:avLst/>
          </a:prstGeom>
          <a:solidFill>
            <a:srgbClr val="858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HEAD</a:t>
            </a:r>
            <a:endParaRPr lang="ko-KR" altLang="en-US" sz="2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599199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D9AA0-8C5D-45BA-BE89-4EFF7E4FC714}"/>
              </a:ext>
            </a:extLst>
          </p:cNvPr>
          <p:cNvSpPr txBox="1"/>
          <p:nvPr/>
        </p:nvSpPr>
        <p:spPr>
          <a:xfrm>
            <a:off x="5220379" y="3329072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</a:t>
            </a:r>
            <a:r>
              <a:rPr lang="ko-KR" altLang="en-US" sz="24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은 독립적인 </a:t>
            </a:r>
            <a:endParaRPr lang="en-US" altLang="ko-KR" sz="24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각각의 </a:t>
            </a:r>
            <a:r>
              <a:rPr lang="ko-KR" altLang="en-US" sz="2400" dirty="0" err="1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브랜치</a:t>
            </a:r>
            <a:r>
              <a:rPr lang="ko-KR" altLang="en-US" sz="24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공간에 기록</a:t>
            </a:r>
            <a:endParaRPr lang="en-US" altLang="ko-KR" sz="24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61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Branch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2F435F-7C2B-4C39-817E-F3405A50C8F8}"/>
              </a:ext>
            </a:extLst>
          </p:cNvPr>
          <p:cNvSpPr/>
          <p:nvPr/>
        </p:nvSpPr>
        <p:spPr>
          <a:xfrm>
            <a:off x="2013946" y="3582981"/>
            <a:ext cx="288032" cy="25922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9F3A41-86C0-4ED9-AB19-A98F6892BA5B}"/>
              </a:ext>
            </a:extLst>
          </p:cNvPr>
          <p:cNvGrpSpPr/>
          <p:nvPr/>
        </p:nvGrpSpPr>
        <p:grpSpPr>
          <a:xfrm>
            <a:off x="1797922" y="3510973"/>
            <a:ext cx="720080" cy="720080"/>
            <a:chOff x="971600" y="1772816"/>
            <a:chExt cx="720080" cy="72008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B6EC2B1-AA64-4CF8-9E7D-23D52D1F9C34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4BB064E-BF7E-4524-A345-D3BF5B7A2C89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4C662B-B95A-4E3C-8AE7-704276592FC8}"/>
              </a:ext>
            </a:extLst>
          </p:cNvPr>
          <p:cNvGrpSpPr/>
          <p:nvPr/>
        </p:nvGrpSpPr>
        <p:grpSpPr>
          <a:xfrm>
            <a:off x="1802845" y="4299267"/>
            <a:ext cx="720080" cy="720080"/>
            <a:chOff x="971600" y="2537365"/>
            <a:chExt cx="720080" cy="72008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2554E16-D9C3-4436-B508-366A43E1FC77}"/>
                </a:ext>
              </a:extLst>
            </p:cNvPr>
            <p:cNvSpPr/>
            <p:nvPr/>
          </p:nvSpPr>
          <p:spPr>
            <a:xfrm>
              <a:off x="971600" y="2537365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669234-E9C2-4E1C-9881-95C012AC095C}"/>
                </a:ext>
              </a:extLst>
            </p:cNvPr>
            <p:cNvSpPr/>
            <p:nvPr/>
          </p:nvSpPr>
          <p:spPr>
            <a:xfrm>
              <a:off x="1115616" y="268138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50835E-EDCE-4136-8991-713479495BC7}"/>
              </a:ext>
            </a:extLst>
          </p:cNvPr>
          <p:cNvGrpSpPr/>
          <p:nvPr/>
        </p:nvGrpSpPr>
        <p:grpSpPr>
          <a:xfrm>
            <a:off x="1797922" y="5087562"/>
            <a:ext cx="720080" cy="720080"/>
            <a:chOff x="971600" y="1772816"/>
            <a:chExt cx="720080" cy="72008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9E74BE0-E7F5-49A6-93A1-472E91B1D1E8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EA8D98-6765-4478-B43E-50E16F52E5D1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D85B72-C1B8-4661-80BC-FD3A48814E79}"/>
              </a:ext>
            </a:extLst>
          </p:cNvPr>
          <p:cNvSpPr/>
          <p:nvPr/>
        </p:nvSpPr>
        <p:spPr>
          <a:xfrm>
            <a:off x="1545894" y="2884493"/>
            <a:ext cx="1224136" cy="432048"/>
          </a:xfrm>
          <a:prstGeom prst="roundRect">
            <a:avLst/>
          </a:prstGeom>
          <a:solidFill>
            <a:srgbClr val="858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HEAD</a:t>
            </a:r>
            <a:endParaRPr lang="ko-KR" altLang="en-US" sz="2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614597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D1AE3B-30F0-4CAD-A644-F9F43BFB3518}"/>
              </a:ext>
            </a:extLst>
          </p:cNvPr>
          <p:cNvGrpSpPr/>
          <p:nvPr/>
        </p:nvGrpSpPr>
        <p:grpSpPr>
          <a:xfrm>
            <a:off x="3851920" y="2783715"/>
            <a:ext cx="1764196" cy="1193139"/>
            <a:chOff x="4968044" y="3356992"/>
            <a:chExt cx="1764196" cy="119313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CB7945E-4036-4116-B57E-7B87E5764701}"/>
                </a:ext>
              </a:extLst>
            </p:cNvPr>
            <p:cNvGrpSpPr/>
            <p:nvPr/>
          </p:nvGrpSpPr>
          <p:grpSpPr>
            <a:xfrm>
              <a:off x="5364088" y="3356992"/>
              <a:ext cx="720080" cy="720080"/>
              <a:chOff x="971600" y="1772816"/>
              <a:chExt cx="720080" cy="720080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BD5D55C-B09D-4333-988A-E11FF76F6CE5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5EC2A1A2-77D4-4532-AF92-A87DDA35F994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AFAEDD-A536-40D4-961C-E9166034FDD7}"/>
                </a:ext>
              </a:extLst>
            </p:cNvPr>
            <p:cNvSpPr txBox="1"/>
            <p:nvPr/>
          </p:nvSpPr>
          <p:spPr>
            <a:xfrm>
              <a:off x="4968044" y="4088466"/>
              <a:ext cx="1764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B05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Feature#1</a:t>
              </a:r>
              <a:endParaRPr lang="ko-KR" altLang="en-US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FE5C07-E214-4A30-B15D-12E40D607079}"/>
              </a:ext>
            </a:extLst>
          </p:cNvPr>
          <p:cNvGrpSpPr/>
          <p:nvPr/>
        </p:nvGrpSpPr>
        <p:grpSpPr>
          <a:xfrm>
            <a:off x="3116024" y="4670775"/>
            <a:ext cx="1015021" cy="1062481"/>
            <a:chOff x="10113121" y="3429000"/>
            <a:chExt cx="1015021" cy="1062481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8B0052F-49EC-4800-BFD9-52E8A7B8B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0632" y="3429000"/>
              <a:ext cx="720000" cy="7200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C4B830-B967-4165-9158-C2BE1AA6E4EB}"/>
                </a:ext>
              </a:extLst>
            </p:cNvPr>
            <p:cNvSpPr txBox="1"/>
            <p:nvPr/>
          </p:nvSpPr>
          <p:spPr>
            <a:xfrm>
              <a:off x="10113121" y="4183704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여가부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.doc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02EE27-91AA-42D7-80C8-6CC33C25692F}"/>
              </a:ext>
            </a:extLst>
          </p:cNvPr>
          <p:cNvGrpSpPr/>
          <p:nvPr/>
        </p:nvGrpSpPr>
        <p:grpSpPr>
          <a:xfrm>
            <a:off x="4072777" y="4619258"/>
            <a:ext cx="1143519" cy="1113998"/>
            <a:chOff x="7597153" y="4615432"/>
            <a:chExt cx="1143519" cy="1113998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20DBBE2-71E3-48C3-AFAC-B3941EBB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F2B96F-0590-40D2-BD7B-4EC98FF3B008}"/>
                </a:ext>
              </a:extLst>
            </p:cNvPr>
            <p:cNvSpPr txBox="1"/>
            <p:nvPr/>
          </p:nvSpPr>
          <p:spPr>
            <a:xfrm>
              <a:off x="7597153" y="5421653"/>
              <a:ext cx="1143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공모전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C03C3A7-A567-492B-B4E0-2F9EBA43A310}"/>
              </a:ext>
            </a:extLst>
          </p:cNvPr>
          <p:cNvGrpSpPr/>
          <p:nvPr/>
        </p:nvGrpSpPr>
        <p:grpSpPr>
          <a:xfrm>
            <a:off x="5178930" y="4619258"/>
            <a:ext cx="1099275" cy="1113998"/>
            <a:chOff x="7619275" y="4615432"/>
            <a:chExt cx="1099275" cy="111399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33ABAAB-00F9-431B-BF29-0AA73E6F7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9380EA-6B1D-4DB8-9108-3A757564B7C7}"/>
                </a:ext>
              </a:extLst>
            </p:cNvPr>
            <p:cNvSpPr txBox="1"/>
            <p:nvPr/>
          </p:nvSpPr>
          <p:spPr>
            <a:xfrm>
              <a:off x="7619275" y="5421653"/>
              <a:ext cx="1099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SCTF.excel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E2F254-3E5D-4004-9610-F67213A4C361}"/>
              </a:ext>
            </a:extLst>
          </p:cNvPr>
          <p:cNvGrpSpPr/>
          <p:nvPr/>
        </p:nvGrpSpPr>
        <p:grpSpPr>
          <a:xfrm>
            <a:off x="5616116" y="2688429"/>
            <a:ext cx="1015021" cy="1062481"/>
            <a:chOff x="10113121" y="3429000"/>
            <a:chExt cx="1015021" cy="1062481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EACA554-8904-48FA-A395-F1C342543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0632" y="3429000"/>
              <a:ext cx="720000" cy="72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37650C-3BBB-4A8C-9771-2C5131086640}"/>
                </a:ext>
              </a:extLst>
            </p:cNvPr>
            <p:cNvSpPr txBox="1"/>
            <p:nvPr/>
          </p:nvSpPr>
          <p:spPr>
            <a:xfrm>
              <a:off x="10113121" y="4183704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여가부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.doc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F65FA76-751C-4311-B2B8-4BEFAF612218}"/>
              </a:ext>
            </a:extLst>
          </p:cNvPr>
          <p:cNvGrpSpPr/>
          <p:nvPr/>
        </p:nvGrpSpPr>
        <p:grpSpPr>
          <a:xfrm>
            <a:off x="6572869" y="2636912"/>
            <a:ext cx="1143519" cy="1113998"/>
            <a:chOff x="7597153" y="4615432"/>
            <a:chExt cx="1143519" cy="1113998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548F2E19-EB00-4C5F-9E91-6E62BACDB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D72DD0B-3690-48D2-B73F-DE52A088B149}"/>
                </a:ext>
              </a:extLst>
            </p:cNvPr>
            <p:cNvSpPr txBox="1"/>
            <p:nvPr/>
          </p:nvSpPr>
          <p:spPr>
            <a:xfrm>
              <a:off x="7597153" y="5421653"/>
              <a:ext cx="1143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공모전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8249AD9-0B24-4B9F-B798-891EFBCF1EA1}"/>
              </a:ext>
            </a:extLst>
          </p:cNvPr>
          <p:cNvGrpSpPr/>
          <p:nvPr/>
        </p:nvGrpSpPr>
        <p:grpSpPr>
          <a:xfrm>
            <a:off x="7679022" y="2636912"/>
            <a:ext cx="1099275" cy="1113998"/>
            <a:chOff x="7619275" y="4615432"/>
            <a:chExt cx="1099275" cy="1113998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C83160A-5D7D-43E3-964B-C7D94A03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4775B47-7066-492A-9D49-5E98490A6241}"/>
                </a:ext>
              </a:extLst>
            </p:cNvPr>
            <p:cNvSpPr txBox="1"/>
            <p:nvPr/>
          </p:nvSpPr>
          <p:spPr>
            <a:xfrm>
              <a:off x="7619275" y="5421653"/>
              <a:ext cx="1099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SCTF.excel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5A4786F5-F32B-457B-827B-7A889815C6FF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2518002" y="3169333"/>
            <a:ext cx="1729962" cy="701680"/>
          </a:xfrm>
          <a:prstGeom prst="curvedConnector3">
            <a:avLst/>
          </a:prstGeom>
          <a:ln w="28575">
            <a:solidFill>
              <a:srgbClr val="F147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170C928-682F-4D83-940A-735EC0027294}"/>
              </a:ext>
            </a:extLst>
          </p:cNvPr>
          <p:cNvSpPr txBox="1"/>
          <p:nvPr/>
        </p:nvSpPr>
        <p:spPr>
          <a:xfrm>
            <a:off x="2534647" y="1110612"/>
            <a:ext cx="4074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Branch </a:t>
            </a:r>
            <a:r>
              <a:rPr lang="en-US" altLang="ko-KR" sz="3600" dirty="0">
                <a:solidFill>
                  <a:srgbClr val="00B050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Feature#1</a:t>
            </a:r>
          </a:p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새로운 흐름 생성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4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C1FD5006-86BD-4294-B39F-51CCBC977370}"/>
              </a:ext>
            </a:extLst>
          </p:cNvPr>
          <p:cNvSpPr/>
          <p:nvPr/>
        </p:nvSpPr>
        <p:spPr>
          <a:xfrm>
            <a:off x="4085442" y="2692865"/>
            <a:ext cx="288032" cy="2046411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Branch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2F435F-7C2B-4C39-817E-F3405A50C8F8}"/>
              </a:ext>
            </a:extLst>
          </p:cNvPr>
          <p:cNvSpPr/>
          <p:nvPr/>
        </p:nvSpPr>
        <p:spPr>
          <a:xfrm>
            <a:off x="2013946" y="5804941"/>
            <a:ext cx="288032" cy="25922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9F3A41-86C0-4ED9-AB19-A98F6892BA5B}"/>
              </a:ext>
            </a:extLst>
          </p:cNvPr>
          <p:cNvGrpSpPr/>
          <p:nvPr/>
        </p:nvGrpSpPr>
        <p:grpSpPr>
          <a:xfrm>
            <a:off x="1797922" y="5732933"/>
            <a:ext cx="720080" cy="720080"/>
            <a:chOff x="971600" y="1772816"/>
            <a:chExt cx="720080" cy="72008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B6EC2B1-AA64-4CF8-9E7D-23D52D1F9C34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4BB064E-BF7E-4524-A345-D3BF5B7A2C89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4C662B-B95A-4E3C-8AE7-704276592FC8}"/>
              </a:ext>
            </a:extLst>
          </p:cNvPr>
          <p:cNvGrpSpPr/>
          <p:nvPr/>
        </p:nvGrpSpPr>
        <p:grpSpPr>
          <a:xfrm>
            <a:off x="1802845" y="6521227"/>
            <a:ext cx="720080" cy="720080"/>
            <a:chOff x="971600" y="2537365"/>
            <a:chExt cx="720080" cy="72008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2554E16-D9C3-4436-B508-366A43E1FC77}"/>
                </a:ext>
              </a:extLst>
            </p:cNvPr>
            <p:cNvSpPr/>
            <p:nvPr/>
          </p:nvSpPr>
          <p:spPr>
            <a:xfrm>
              <a:off x="971600" y="2537365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669234-E9C2-4E1C-9881-95C012AC095C}"/>
                </a:ext>
              </a:extLst>
            </p:cNvPr>
            <p:cNvSpPr/>
            <p:nvPr/>
          </p:nvSpPr>
          <p:spPr>
            <a:xfrm>
              <a:off x="1115616" y="268138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50835E-EDCE-4136-8991-713479495BC7}"/>
              </a:ext>
            </a:extLst>
          </p:cNvPr>
          <p:cNvGrpSpPr/>
          <p:nvPr/>
        </p:nvGrpSpPr>
        <p:grpSpPr>
          <a:xfrm>
            <a:off x="1797922" y="7309522"/>
            <a:ext cx="720080" cy="720080"/>
            <a:chOff x="971600" y="1772816"/>
            <a:chExt cx="720080" cy="72008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9E74BE0-E7F5-49A6-93A1-472E91B1D1E8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EA8D98-6765-4478-B43E-50E16F52E5D1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D85B72-C1B8-4661-80BC-FD3A48814E79}"/>
              </a:ext>
            </a:extLst>
          </p:cNvPr>
          <p:cNvSpPr/>
          <p:nvPr/>
        </p:nvSpPr>
        <p:spPr>
          <a:xfrm>
            <a:off x="3617390" y="1748366"/>
            <a:ext cx="1224136" cy="432048"/>
          </a:xfrm>
          <a:prstGeom prst="roundRect">
            <a:avLst/>
          </a:prstGeom>
          <a:solidFill>
            <a:srgbClr val="858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HEAD</a:t>
            </a:r>
            <a:endParaRPr lang="ko-KR" altLang="en-US" sz="2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D1AE3B-30F0-4CAD-A644-F9F43BFB3518}"/>
              </a:ext>
            </a:extLst>
          </p:cNvPr>
          <p:cNvGrpSpPr/>
          <p:nvPr/>
        </p:nvGrpSpPr>
        <p:grpSpPr>
          <a:xfrm>
            <a:off x="3473375" y="4053965"/>
            <a:ext cx="1764196" cy="1193139"/>
            <a:chOff x="4968044" y="3356992"/>
            <a:chExt cx="1764196" cy="119313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CB7945E-4036-4116-B57E-7B87E5764701}"/>
                </a:ext>
              </a:extLst>
            </p:cNvPr>
            <p:cNvGrpSpPr/>
            <p:nvPr/>
          </p:nvGrpSpPr>
          <p:grpSpPr>
            <a:xfrm>
              <a:off x="5364088" y="3356992"/>
              <a:ext cx="720080" cy="720080"/>
              <a:chOff x="971600" y="1772816"/>
              <a:chExt cx="720080" cy="720080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BD5D55C-B09D-4333-988A-E11FF76F6CE5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5EC2A1A2-77D4-4532-AF92-A87DDA35F994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AFAEDD-A536-40D4-961C-E9166034FDD7}"/>
                </a:ext>
              </a:extLst>
            </p:cNvPr>
            <p:cNvSpPr txBox="1"/>
            <p:nvPr/>
          </p:nvSpPr>
          <p:spPr>
            <a:xfrm>
              <a:off x="4968044" y="4088466"/>
              <a:ext cx="1764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B05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Feature#1</a:t>
              </a:r>
              <a:endParaRPr lang="ko-KR" altLang="en-US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E2F254-3E5D-4004-9610-F67213A4C361}"/>
              </a:ext>
            </a:extLst>
          </p:cNvPr>
          <p:cNvGrpSpPr/>
          <p:nvPr/>
        </p:nvGrpSpPr>
        <p:grpSpPr>
          <a:xfrm>
            <a:off x="4932040" y="2328389"/>
            <a:ext cx="1015021" cy="1062481"/>
            <a:chOff x="10113121" y="3429000"/>
            <a:chExt cx="1015021" cy="1062481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EACA554-8904-48FA-A395-F1C342543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0632" y="3429000"/>
              <a:ext cx="720000" cy="72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37650C-3BBB-4A8C-9771-2C5131086640}"/>
                </a:ext>
              </a:extLst>
            </p:cNvPr>
            <p:cNvSpPr txBox="1"/>
            <p:nvPr/>
          </p:nvSpPr>
          <p:spPr>
            <a:xfrm>
              <a:off x="10113121" y="4183704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rgbClr val="FF000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여가부</a:t>
              </a:r>
              <a:r>
                <a:rPr lang="en-US" altLang="ko-KR" sz="1400" dirty="0">
                  <a:solidFill>
                    <a:srgbClr val="FF000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.doc</a:t>
              </a:r>
              <a:endParaRPr lang="ko-KR" altLang="en-US" sz="1400" dirty="0">
                <a:solidFill>
                  <a:srgbClr val="FF000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F65FA76-751C-4311-B2B8-4BEFAF612218}"/>
              </a:ext>
            </a:extLst>
          </p:cNvPr>
          <p:cNvGrpSpPr/>
          <p:nvPr/>
        </p:nvGrpSpPr>
        <p:grpSpPr>
          <a:xfrm>
            <a:off x="5888793" y="2276872"/>
            <a:ext cx="1143519" cy="1113998"/>
            <a:chOff x="7597153" y="4615432"/>
            <a:chExt cx="1143519" cy="1113998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548F2E19-EB00-4C5F-9E91-6E62BACDB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D72DD0B-3690-48D2-B73F-DE52A088B149}"/>
                </a:ext>
              </a:extLst>
            </p:cNvPr>
            <p:cNvSpPr txBox="1"/>
            <p:nvPr/>
          </p:nvSpPr>
          <p:spPr>
            <a:xfrm>
              <a:off x="7597153" y="5421653"/>
              <a:ext cx="1143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FF000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공모전</a:t>
              </a:r>
              <a:r>
                <a:rPr lang="en-US" altLang="ko-KR" sz="1400" dirty="0">
                  <a:solidFill>
                    <a:srgbClr val="FF000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.excel</a:t>
              </a:r>
              <a:endParaRPr lang="ko-KR" altLang="en-US" sz="1400" dirty="0">
                <a:solidFill>
                  <a:srgbClr val="FF000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8249AD9-0B24-4B9F-B798-891EFBCF1EA1}"/>
              </a:ext>
            </a:extLst>
          </p:cNvPr>
          <p:cNvGrpSpPr/>
          <p:nvPr/>
        </p:nvGrpSpPr>
        <p:grpSpPr>
          <a:xfrm>
            <a:off x="6994946" y="2276872"/>
            <a:ext cx="1099275" cy="1113998"/>
            <a:chOff x="7619275" y="4615432"/>
            <a:chExt cx="1099275" cy="1113998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C83160A-5D7D-43E3-964B-C7D94A03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4775B47-7066-492A-9D49-5E98490A6241}"/>
                </a:ext>
              </a:extLst>
            </p:cNvPr>
            <p:cNvSpPr txBox="1"/>
            <p:nvPr/>
          </p:nvSpPr>
          <p:spPr>
            <a:xfrm>
              <a:off x="7619275" y="5421653"/>
              <a:ext cx="1099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FF000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SCTF.excel</a:t>
              </a:r>
              <a:endParaRPr lang="ko-KR" altLang="en-US" sz="1400" dirty="0">
                <a:solidFill>
                  <a:srgbClr val="FF000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5A4786F5-F32B-457B-827B-7A889815C6FF}"/>
              </a:ext>
            </a:extLst>
          </p:cNvPr>
          <p:cNvCxnSpPr>
            <a:cxnSpLocks/>
            <a:stCxn id="24" idx="0"/>
            <a:endCxn id="40" idx="2"/>
          </p:cNvCxnSpPr>
          <p:nvPr/>
        </p:nvCxnSpPr>
        <p:spPr>
          <a:xfrm rot="5400000" flipH="1" flipV="1">
            <a:off x="2354226" y="4217741"/>
            <a:ext cx="1318928" cy="1711457"/>
          </a:xfrm>
          <a:prstGeom prst="curvedConnector2">
            <a:avLst/>
          </a:prstGeom>
          <a:ln w="28575">
            <a:solidFill>
              <a:srgbClr val="F147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388880A-2C8B-4FB4-ACFE-8DC64702022F}"/>
              </a:ext>
            </a:extLst>
          </p:cNvPr>
          <p:cNvGrpSpPr/>
          <p:nvPr/>
        </p:nvGrpSpPr>
        <p:grpSpPr>
          <a:xfrm>
            <a:off x="3869418" y="2420888"/>
            <a:ext cx="720080" cy="720080"/>
            <a:chOff x="971600" y="1772816"/>
            <a:chExt cx="720080" cy="72008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5587CD-01D0-465A-9AA1-60778624E6AC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AF4A54D7-E1BB-451E-8086-23C6D7BF859F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CD6588F-11B6-40BF-8280-0D050DAFFE3F}"/>
              </a:ext>
            </a:extLst>
          </p:cNvPr>
          <p:cNvGrpSpPr/>
          <p:nvPr/>
        </p:nvGrpSpPr>
        <p:grpSpPr>
          <a:xfrm>
            <a:off x="4932040" y="3668033"/>
            <a:ext cx="1015021" cy="1062481"/>
            <a:chOff x="10113121" y="3429000"/>
            <a:chExt cx="1015021" cy="1062481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A4E72913-68B5-467E-9314-C5B945470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0632" y="3429000"/>
              <a:ext cx="720000" cy="720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CB56A2-C4C0-44B9-9AEB-E54A121F2C5F}"/>
                </a:ext>
              </a:extLst>
            </p:cNvPr>
            <p:cNvSpPr txBox="1"/>
            <p:nvPr/>
          </p:nvSpPr>
          <p:spPr>
            <a:xfrm>
              <a:off x="10113121" y="4183704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여가부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.doc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E8F41B2-4DE4-4776-A88E-1DAF093D4166}"/>
              </a:ext>
            </a:extLst>
          </p:cNvPr>
          <p:cNvGrpSpPr/>
          <p:nvPr/>
        </p:nvGrpSpPr>
        <p:grpSpPr>
          <a:xfrm>
            <a:off x="5888793" y="3616516"/>
            <a:ext cx="1143519" cy="1113998"/>
            <a:chOff x="7597153" y="4615432"/>
            <a:chExt cx="1143519" cy="1113998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F24BD67B-41E8-482D-A00C-EB84C331A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597937-DAA2-430C-9949-7BE990BEF86A}"/>
                </a:ext>
              </a:extLst>
            </p:cNvPr>
            <p:cNvSpPr txBox="1"/>
            <p:nvPr/>
          </p:nvSpPr>
          <p:spPr>
            <a:xfrm>
              <a:off x="7597153" y="5421653"/>
              <a:ext cx="1143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공모전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F727DC-9D52-4EE7-8F1B-FC79F74711ED}"/>
              </a:ext>
            </a:extLst>
          </p:cNvPr>
          <p:cNvGrpSpPr/>
          <p:nvPr/>
        </p:nvGrpSpPr>
        <p:grpSpPr>
          <a:xfrm>
            <a:off x="6994946" y="3616516"/>
            <a:ext cx="1099275" cy="1113998"/>
            <a:chOff x="7619275" y="4615432"/>
            <a:chExt cx="1099275" cy="1113998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A88616A-F934-4858-A9F5-E3697F932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F07079C-440C-4620-A78A-A5A1113C580A}"/>
                </a:ext>
              </a:extLst>
            </p:cNvPr>
            <p:cNvSpPr txBox="1"/>
            <p:nvPr/>
          </p:nvSpPr>
          <p:spPr>
            <a:xfrm>
              <a:off x="7619275" y="5421653"/>
              <a:ext cx="1099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SCTF.excel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6EE6EB3-3EEC-459F-8C33-0E71075DA7E2}"/>
              </a:ext>
            </a:extLst>
          </p:cNvPr>
          <p:cNvSpPr txBox="1"/>
          <p:nvPr/>
        </p:nvSpPr>
        <p:spPr>
          <a:xfrm>
            <a:off x="2523207" y="2596262"/>
            <a:ext cx="133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#1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95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C1FD5006-86BD-4294-B39F-51CCBC977370}"/>
              </a:ext>
            </a:extLst>
          </p:cNvPr>
          <p:cNvSpPr/>
          <p:nvPr/>
        </p:nvSpPr>
        <p:spPr>
          <a:xfrm>
            <a:off x="4085442" y="3221371"/>
            <a:ext cx="288032" cy="2046411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Checkout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2F435F-7C2B-4C39-817E-F3405A50C8F8}"/>
              </a:ext>
            </a:extLst>
          </p:cNvPr>
          <p:cNvSpPr/>
          <p:nvPr/>
        </p:nvSpPr>
        <p:spPr>
          <a:xfrm>
            <a:off x="2013946" y="5804941"/>
            <a:ext cx="288032" cy="25922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9F3A41-86C0-4ED9-AB19-A98F6892BA5B}"/>
              </a:ext>
            </a:extLst>
          </p:cNvPr>
          <p:cNvGrpSpPr/>
          <p:nvPr/>
        </p:nvGrpSpPr>
        <p:grpSpPr>
          <a:xfrm>
            <a:off x="1797922" y="5732933"/>
            <a:ext cx="720080" cy="720080"/>
            <a:chOff x="971600" y="1772816"/>
            <a:chExt cx="720080" cy="72008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B6EC2B1-AA64-4CF8-9E7D-23D52D1F9C34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4BB064E-BF7E-4524-A345-D3BF5B7A2C89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4C662B-B95A-4E3C-8AE7-704276592FC8}"/>
              </a:ext>
            </a:extLst>
          </p:cNvPr>
          <p:cNvGrpSpPr/>
          <p:nvPr/>
        </p:nvGrpSpPr>
        <p:grpSpPr>
          <a:xfrm>
            <a:off x="1802845" y="6521227"/>
            <a:ext cx="720080" cy="720080"/>
            <a:chOff x="971600" y="2537365"/>
            <a:chExt cx="720080" cy="72008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2554E16-D9C3-4436-B508-366A43E1FC77}"/>
                </a:ext>
              </a:extLst>
            </p:cNvPr>
            <p:cNvSpPr/>
            <p:nvPr/>
          </p:nvSpPr>
          <p:spPr>
            <a:xfrm>
              <a:off x="971600" y="2537365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669234-E9C2-4E1C-9881-95C012AC095C}"/>
                </a:ext>
              </a:extLst>
            </p:cNvPr>
            <p:cNvSpPr/>
            <p:nvPr/>
          </p:nvSpPr>
          <p:spPr>
            <a:xfrm>
              <a:off x="1115616" y="268138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50835E-EDCE-4136-8991-713479495BC7}"/>
              </a:ext>
            </a:extLst>
          </p:cNvPr>
          <p:cNvGrpSpPr/>
          <p:nvPr/>
        </p:nvGrpSpPr>
        <p:grpSpPr>
          <a:xfrm>
            <a:off x="1797922" y="7309522"/>
            <a:ext cx="720080" cy="720080"/>
            <a:chOff x="971600" y="1772816"/>
            <a:chExt cx="720080" cy="72008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9E74BE0-E7F5-49A6-93A1-472E91B1D1E8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EA8D98-6765-4478-B43E-50E16F52E5D1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D85B72-C1B8-4661-80BC-FD3A48814E79}"/>
              </a:ext>
            </a:extLst>
          </p:cNvPr>
          <p:cNvSpPr/>
          <p:nvPr/>
        </p:nvSpPr>
        <p:spPr>
          <a:xfrm>
            <a:off x="3617390" y="2276872"/>
            <a:ext cx="1224136" cy="432048"/>
          </a:xfrm>
          <a:prstGeom prst="roundRect">
            <a:avLst/>
          </a:prstGeom>
          <a:noFill/>
          <a:ln>
            <a:solidFill>
              <a:srgbClr val="858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858C98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HEAD</a:t>
            </a:r>
            <a:endParaRPr lang="ko-KR" altLang="en-US" sz="2400" dirty="0">
              <a:solidFill>
                <a:srgbClr val="858C98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D1AE3B-30F0-4CAD-A644-F9F43BFB3518}"/>
              </a:ext>
            </a:extLst>
          </p:cNvPr>
          <p:cNvGrpSpPr/>
          <p:nvPr/>
        </p:nvGrpSpPr>
        <p:grpSpPr>
          <a:xfrm>
            <a:off x="3473375" y="4582471"/>
            <a:ext cx="1764196" cy="1193139"/>
            <a:chOff x="4968044" y="3356992"/>
            <a:chExt cx="1764196" cy="119313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CB7945E-4036-4116-B57E-7B87E5764701}"/>
                </a:ext>
              </a:extLst>
            </p:cNvPr>
            <p:cNvGrpSpPr/>
            <p:nvPr/>
          </p:nvGrpSpPr>
          <p:grpSpPr>
            <a:xfrm>
              <a:off x="5364088" y="3356992"/>
              <a:ext cx="720080" cy="720080"/>
              <a:chOff x="971600" y="1772816"/>
              <a:chExt cx="720080" cy="720080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BD5D55C-B09D-4333-988A-E11FF76F6CE5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5EC2A1A2-77D4-4532-AF92-A87DDA35F994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AFAEDD-A536-40D4-961C-E9166034FDD7}"/>
                </a:ext>
              </a:extLst>
            </p:cNvPr>
            <p:cNvSpPr txBox="1"/>
            <p:nvPr/>
          </p:nvSpPr>
          <p:spPr>
            <a:xfrm>
              <a:off x="4968044" y="4088466"/>
              <a:ext cx="1764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B05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Feature#1</a:t>
              </a:r>
              <a:endParaRPr lang="ko-KR" altLang="en-US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E2F254-3E5D-4004-9610-F67213A4C361}"/>
              </a:ext>
            </a:extLst>
          </p:cNvPr>
          <p:cNvGrpSpPr/>
          <p:nvPr/>
        </p:nvGrpSpPr>
        <p:grpSpPr>
          <a:xfrm>
            <a:off x="4932040" y="2856895"/>
            <a:ext cx="1015021" cy="1062481"/>
            <a:chOff x="10113121" y="3429000"/>
            <a:chExt cx="1015021" cy="1062481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EACA554-8904-48FA-A395-F1C342543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0632" y="3429000"/>
              <a:ext cx="720000" cy="72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37650C-3BBB-4A8C-9771-2C5131086640}"/>
                </a:ext>
              </a:extLst>
            </p:cNvPr>
            <p:cNvSpPr txBox="1"/>
            <p:nvPr/>
          </p:nvSpPr>
          <p:spPr>
            <a:xfrm>
              <a:off x="10113121" y="4183704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rgbClr val="FF000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여가부</a:t>
              </a:r>
              <a:r>
                <a:rPr lang="en-US" altLang="ko-KR" sz="1400" dirty="0">
                  <a:solidFill>
                    <a:srgbClr val="FF000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.doc</a:t>
              </a:r>
              <a:endParaRPr lang="ko-KR" altLang="en-US" sz="1400" dirty="0">
                <a:solidFill>
                  <a:srgbClr val="FF000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F65FA76-751C-4311-B2B8-4BEFAF612218}"/>
              </a:ext>
            </a:extLst>
          </p:cNvPr>
          <p:cNvGrpSpPr/>
          <p:nvPr/>
        </p:nvGrpSpPr>
        <p:grpSpPr>
          <a:xfrm>
            <a:off x="5888793" y="2805378"/>
            <a:ext cx="1143519" cy="1113998"/>
            <a:chOff x="7597153" y="4615432"/>
            <a:chExt cx="1143519" cy="1113998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548F2E19-EB00-4C5F-9E91-6E62BACDB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D72DD0B-3690-48D2-B73F-DE52A088B149}"/>
                </a:ext>
              </a:extLst>
            </p:cNvPr>
            <p:cNvSpPr txBox="1"/>
            <p:nvPr/>
          </p:nvSpPr>
          <p:spPr>
            <a:xfrm>
              <a:off x="7597153" y="5421653"/>
              <a:ext cx="1143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FF000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공모전</a:t>
              </a:r>
              <a:r>
                <a:rPr lang="en-US" altLang="ko-KR" sz="1400" dirty="0">
                  <a:solidFill>
                    <a:srgbClr val="FF000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.excel</a:t>
              </a:r>
              <a:endParaRPr lang="ko-KR" altLang="en-US" sz="1400" dirty="0">
                <a:solidFill>
                  <a:srgbClr val="FF000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8249AD9-0B24-4B9F-B798-891EFBCF1EA1}"/>
              </a:ext>
            </a:extLst>
          </p:cNvPr>
          <p:cNvGrpSpPr/>
          <p:nvPr/>
        </p:nvGrpSpPr>
        <p:grpSpPr>
          <a:xfrm>
            <a:off x="6994946" y="2805378"/>
            <a:ext cx="1099275" cy="1113998"/>
            <a:chOff x="7619275" y="4615432"/>
            <a:chExt cx="1099275" cy="1113998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C83160A-5D7D-43E3-964B-C7D94A03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4775B47-7066-492A-9D49-5E98490A6241}"/>
                </a:ext>
              </a:extLst>
            </p:cNvPr>
            <p:cNvSpPr txBox="1"/>
            <p:nvPr/>
          </p:nvSpPr>
          <p:spPr>
            <a:xfrm>
              <a:off x="7619275" y="5421653"/>
              <a:ext cx="1099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FF0000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SCTF.excel</a:t>
              </a:r>
              <a:endParaRPr lang="ko-KR" altLang="en-US" sz="1400" dirty="0">
                <a:solidFill>
                  <a:srgbClr val="FF000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388880A-2C8B-4FB4-ACFE-8DC64702022F}"/>
              </a:ext>
            </a:extLst>
          </p:cNvPr>
          <p:cNvGrpSpPr/>
          <p:nvPr/>
        </p:nvGrpSpPr>
        <p:grpSpPr>
          <a:xfrm>
            <a:off x="3869418" y="2949394"/>
            <a:ext cx="720080" cy="720080"/>
            <a:chOff x="971600" y="1772816"/>
            <a:chExt cx="720080" cy="72008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65587CD-01D0-465A-9AA1-60778624E6AC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AF4A54D7-E1BB-451E-8086-23C6D7BF859F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CD6588F-11B6-40BF-8280-0D050DAFFE3F}"/>
              </a:ext>
            </a:extLst>
          </p:cNvPr>
          <p:cNvGrpSpPr/>
          <p:nvPr/>
        </p:nvGrpSpPr>
        <p:grpSpPr>
          <a:xfrm>
            <a:off x="4932040" y="4196539"/>
            <a:ext cx="1015021" cy="1062481"/>
            <a:chOff x="10113121" y="3429000"/>
            <a:chExt cx="1015021" cy="1062481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A4E72913-68B5-467E-9314-C5B945470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0632" y="3429000"/>
              <a:ext cx="720000" cy="720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CB56A2-C4C0-44B9-9AEB-E54A121F2C5F}"/>
                </a:ext>
              </a:extLst>
            </p:cNvPr>
            <p:cNvSpPr txBox="1"/>
            <p:nvPr/>
          </p:nvSpPr>
          <p:spPr>
            <a:xfrm>
              <a:off x="10113121" y="4183704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여가부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.doc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E8F41B2-4DE4-4776-A88E-1DAF093D4166}"/>
              </a:ext>
            </a:extLst>
          </p:cNvPr>
          <p:cNvGrpSpPr/>
          <p:nvPr/>
        </p:nvGrpSpPr>
        <p:grpSpPr>
          <a:xfrm>
            <a:off x="5888793" y="4145022"/>
            <a:ext cx="1143519" cy="1113998"/>
            <a:chOff x="7597153" y="4615432"/>
            <a:chExt cx="1143519" cy="1113998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F24BD67B-41E8-482D-A00C-EB84C331A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597937-DAA2-430C-9949-7BE990BEF86A}"/>
                </a:ext>
              </a:extLst>
            </p:cNvPr>
            <p:cNvSpPr txBox="1"/>
            <p:nvPr/>
          </p:nvSpPr>
          <p:spPr>
            <a:xfrm>
              <a:off x="7597153" y="5421653"/>
              <a:ext cx="1143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공모전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F727DC-9D52-4EE7-8F1B-FC79F74711ED}"/>
              </a:ext>
            </a:extLst>
          </p:cNvPr>
          <p:cNvGrpSpPr/>
          <p:nvPr/>
        </p:nvGrpSpPr>
        <p:grpSpPr>
          <a:xfrm>
            <a:off x="6994946" y="4145022"/>
            <a:ext cx="1099275" cy="1113998"/>
            <a:chOff x="7619275" y="4615432"/>
            <a:chExt cx="1099275" cy="1113998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A88616A-F934-4858-A9F5-E3697F932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F07079C-440C-4620-A78A-A5A1113C580A}"/>
                </a:ext>
              </a:extLst>
            </p:cNvPr>
            <p:cNvSpPr txBox="1"/>
            <p:nvPr/>
          </p:nvSpPr>
          <p:spPr>
            <a:xfrm>
              <a:off x="7619275" y="5421653"/>
              <a:ext cx="1099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SCTF.excel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2210EA9-820E-436E-94FF-33D4B1DED19E}"/>
              </a:ext>
            </a:extLst>
          </p:cNvPr>
          <p:cNvSpPr/>
          <p:nvPr/>
        </p:nvSpPr>
        <p:spPr>
          <a:xfrm>
            <a:off x="1545894" y="5048856"/>
            <a:ext cx="1224136" cy="432048"/>
          </a:xfrm>
          <a:prstGeom prst="roundRect">
            <a:avLst/>
          </a:prstGeom>
          <a:solidFill>
            <a:srgbClr val="858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HEAD</a:t>
            </a:r>
            <a:endParaRPr lang="ko-KR" altLang="en-US" sz="2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D8597F2A-1D37-4B6C-B926-FD082E22FE43}"/>
              </a:ext>
            </a:extLst>
          </p:cNvPr>
          <p:cNvCxnSpPr>
            <a:stCxn id="49" idx="1"/>
            <a:endCxn id="44" idx="0"/>
          </p:cNvCxnSpPr>
          <p:nvPr/>
        </p:nvCxnSpPr>
        <p:spPr>
          <a:xfrm rot="10800000" flipV="1">
            <a:off x="2157962" y="2492896"/>
            <a:ext cx="1459428" cy="2555960"/>
          </a:xfrm>
          <a:prstGeom prst="curvedConnector2">
            <a:avLst/>
          </a:prstGeom>
          <a:ln w="19050">
            <a:solidFill>
              <a:srgbClr val="F147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C8CD48-8A47-4117-B45B-61A77B3EE999}"/>
              </a:ext>
            </a:extLst>
          </p:cNvPr>
          <p:cNvSpPr txBox="1"/>
          <p:nvPr/>
        </p:nvSpPr>
        <p:spPr>
          <a:xfrm>
            <a:off x="2642050" y="1110612"/>
            <a:ext cx="3859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Checkout </a:t>
            </a:r>
            <a:r>
              <a:rPr lang="en-US" altLang="ko-KR" sz="3600" dirty="0">
                <a:solidFill>
                  <a:srgbClr val="00B050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Master</a:t>
            </a:r>
          </a:p>
          <a:p>
            <a:pPr algn="ctr"/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브랜치간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이동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01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Checkout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653163-0E30-4A00-8992-9863A7A189A6}"/>
              </a:ext>
            </a:extLst>
          </p:cNvPr>
          <p:cNvSpPr/>
          <p:nvPr/>
        </p:nvSpPr>
        <p:spPr>
          <a:xfrm>
            <a:off x="2013946" y="4492833"/>
            <a:ext cx="288032" cy="1672471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E5D6340-B6DC-42DD-A728-DCB481721A03}"/>
              </a:ext>
            </a:extLst>
          </p:cNvPr>
          <p:cNvGrpSpPr/>
          <p:nvPr/>
        </p:nvGrpSpPr>
        <p:grpSpPr>
          <a:xfrm>
            <a:off x="1802845" y="4407345"/>
            <a:ext cx="720080" cy="720080"/>
            <a:chOff x="971600" y="2537365"/>
            <a:chExt cx="720080" cy="72008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BF3409C-0AB6-4653-BBBD-67485C437265}"/>
                </a:ext>
              </a:extLst>
            </p:cNvPr>
            <p:cNvSpPr/>
            <p:nvPr/>
          </p:nvSpPr>
          <p:spPr>
            <a:xfrm>
              <a:off x="971600" y="2537365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16BE1B9-C3CB-4673-B54C-AFE125ACA70D}"/>
                </a:ext>
              </a:extLst>
            </p:cNvPr>
            <p:cNvSpPr/>
            <p:nvPr/>
          </p:nvSpPr>
          <p:spPr>
            <a:xfrm>
              <a:off x="1115616" y="268138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4549D9-1F4B-4784-90CF-E897395E03EF}"/>
              </a:ext>
            </a:extLst>
          </p:cNvPr>
          <p:cNvGrpSpPr/>
          <p:nvPr/>
        </p:nvGrpSpPr>
        <p:grpSpPr>
          <a:xfrm>
            <a:off x="1797922" y="5195640"/>
            <a:ext cx="720080" cy="720080"/>
            <a:chOff x="971600" y="1772816"/>
            <a:chExt cx="720080" cy="72008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5FBD0B3-C6B0-4ED5-9B18-BBDBC5A68B75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11B62B8-57BE-4B07-8F9A-5AE96F6DE52A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68A10BC-10F2-49A5-BDF0-A49D9B975493}"/>
              </a:ext>
            </a:extLst>
          </p:cNvPr>
          <p:cNvSpPr txBox="1"/>
          <p:nvPr/>
        </p:nvSpPr>
        <p:spPr>
          <a:xfrm>
            <a:off x="1401878" y="60814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A97013F-C300-4430-B93F-526B41ADC245}"/>
              </a:ext>
            </a:extLst>
          </p:cNvPr>
          <p:cNvSpPr/>
          <p:nvPr/>
        </p:nvSpPr>
        <p:spPr>
          <a:xfrm>
            <a:off x="4427984" y="1897180"/>
            <a:ext cx="288032" cy="2366299"/>
          </a:xfrm>
          <a:prstGeom prst="rect">
            <a:avLst/>
          </a:prstGeom>
          <a:solidFill>
            <a:srgbClr val="F1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FFE916B-F90D-4B93-8329-549AC69EBDD6}"/>
              </a:ext>
            </a:extLst>
          </p:cNvPr>
          <p:cNvGrpSpPr/>
          <p:nvPr/>
        </p:nvGrpSpPr>
        <p:grpSpPr>
          <a:xfrm>
            <a:off x="4211960" y="1825172"/>
            <a:ext cx="720080" cy="720080"/>
            <a:chOff x="971600" y="1772816"/>
            <a:chExt cx="720080" cy="720080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6A6E318-7EAF-4FC9-9B91-46B9EE8BB056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F14742"/>
            </a:solidFill>
            <a:ln>
              <a:solidFill>
                <a:srgbClr val="F147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FDEBF74-42D1-4000-A906-560D20C74BDE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ACED205-41A1-4AB2-A7E5-BEE97625E462}"/>
              </a:ext>
            </a:extLst>
          </p:cNvPr>
          <p:cNvGrpSpPr/>
          <p:nvPr/>
        </p:nvGrpSpPr>
        <p:grpSpPr>
          <a:xfrm>
            <a:off x="4216883" y="2613466"/>
            <a:ext cx="720080" cy="720080"/>
            <a:chOff x="971600" y="2537365"/>
            <a:chExt cx="720080" cy="72008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D7663C97-6FF0-40A3-8794-0AD7FF2D3455}"/>
                </a:ext>
              </a:extLst>
            </p:cNvPr>
            <p:cNvSpPr/>
            <p:nvPr/>
          </p:nvSpPr>
          <p:spPr>
            <a:xfrm>
              <a:off x="971600" y="2537365"/>
              <a:ext cx="720080" cy="720080"/>
            </a:xfrm>
            <a:prstGeom prst="ellipse">
              <a:avLst/>
            </a:prstGeom>
            <a:solidFill>
              <a:srgbClr val="F14742"/>
            </a:solidFill>
            <a:ln>
              <a:solidFill>
                <a:srgbClr val="F147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ED90CB5-A796-41D8-88A9-E8EE57C75284}"/>
                </a:ext>
              </a:extLst>
            </p:cNvPr>
            <p:cNvSpPr/>
            <p:nvPr/>
          </p:nvSpPr>
          <p:spPr>
            <a:xfrm>
              <a:off x="1115616" y="268138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B36FB78-361C-41F3-A6A0-A7E2DA55235E}"/>
              </a:ext>
            </a:extLst>
          </p:cNvPr>
          <p:cNvGrpSpPr/>
          <p:nvPr/>
        </p:nvGrpSpPr>
        <p:grpSpPr>
          <a:xfrm>
            <a:off x="4211960" y="3401761"/>
            <a:ext cx="720080" cy="720080"/>
            <a:chOff x="971600" y="1772816"/>
            <a:chExt cx="720080" cy="72008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F6DF27F-1D25-40C1-BD11-A53A14E7623B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F14742"/>
            </a:solidFill>
            <a:ln>
              <a:solidFill>
                <a:srgbClr val="F147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3879C02-34A1-4C13-976C-C0B799C9686F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D335A86-6C20-488F-B8BB-75482D089A2B}"/>
              </a:ext>
            </a:extLst>
          </p:cNvPr>
          <p:cNvSpPr txBox="1"/>
          <p:nvPr/>
        </p:nvSpPr>
        <p:spPr>
          <a:xfrm>
            <a:off x="3815916" y="4191471"/>
            <a:ext cx="18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Practice#1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AB1447-B737-40AC-A9DF-3B19808263D9}"/>
              </a:ext>
            </a:extLst>
          </p:cNvPr>
          <p:cNvSpPr txBox="1"/>
          <p:nvPr/>
        </p:nvSpPr>
        <p:spPr>
          <a:xfrm>
            <a:off x="5237571" y="2480164"/>
            <a:ext cx="3679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50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Practice#1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브랜치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제거 후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Master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checkout</a:t>
            </a:r>
          </a:p>
          <a:p>
            <a:r>
              <a:rPr lang="en-US" altLang="ko-KR" sz="2400" dirty="0">
                <a:solidFill>
                  <a:srgbClr val="00B050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Master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에 영향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X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1C8CFAA-FFAF-45C2-898C-7A5436B8C1F5}"/>
              </a:ext>
            </a:extLst>
          </p:cNvPr>
          <p:cNvCxnSpPr>
            <a:stCxn id="53" idx="0"/>
            <a:endCxn id="90" idx="2"/>
          </p:cNvCxnSpPr>
          <p:nvPr/>
        </p:nvCxnSpPr>
        <p:spPr>
          <a:xfrm rot="5400000" flipH="1" flipV="1">
            <a:off x="2864650" y="3060036"/>
            <a:ext cx="645544" cy="2049075"/>
          </a:xfrm>
          <a:prstGeom prst="curvedConnector2">
            <a:avLst/>
          </a:prstGeom>
          <a:ln w="57150">
            <a:solidFill>
              <a:srgbClr val="2C3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9947D4E-95D7-4DF3-9436-1FE6FCC4AE95}"/>
              </a:ext>
            </a:extLst>
          </p:cNvPr>
          <p:cNvSpPr/>
          <p:nvPr/>
        </p:nvSpPr>
        <p:spPr>
          <a:xfrm>
            <a:off x="3959932" y="1271546"/>
            <a:ext cx="1224136" cy="432048"/>
          </a:xfrm>
          <a:prstGeom prst="roundRect">
            <a:avLst/>
          </a:prstGeom>
          <a:noFill/>
          <a:ln>
            <a:solidFill>
              <a:srgbClr val="858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858C98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HEAD</a:t>
            </a:r>
            <a:endParaRPr lang="ko-KR" altLang="en-US" sz="2400" dirty="0">
              <a:solidFill>
                <a:srgbClr val="858C98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9C489F9-766B-4515-9438-379C604725AF}"/>
              </a:ext>
            </a:extLst>
          </p:cNvPr>
          <p:cNvSpPr/>
          <p:nvPr/>
        </p:nvSpPr>
        <p:spPr>
          <a:xfrm>
            <a:off x="1542425" y="3310187"/>
            <a:ext cx="1224136" cy="432048"/>
          </a:xfrm>
          <a:prstGeom prst="roundRect">
            <a:avLst/>
          </a:prstGeom>
          <a:solidFill>
            <a:srgbClr val="858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HEAD</a:t>
            </a:r>
            <a:endParaRPr lang="ko-KR" altLang="en-US" sz="2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9073C41C-BC1D-41DF-B9CD-D457F73287C2}"/>
              </a:ext>
            </a:extLst>
          </p:cNvPr>
          <p:cNvCxnSpPr>
            <a:cxnSpLocks/>
            <a:stCxn id="94" idx="1"/>
            <a:endCxn id="95" idx="0"/>
          </p:cNvCxnSpPr>
          <p:nvPr/>
        </p:nvCxnSpPr>
        <p:spPr>
          <a:xfrm rot="10800000" flipV="1">
            <a:off x="2154494" y="1487569"/>
            <a:ext cx="1805439" cy="1822617"/>
          </a:xfrm>
          <a:prstGeom prst="curvedConnector2">
            <a:avLst/>
          </a:prstGeom>
          <a:ln w="19050">
            <a:solidFill>
              <a:srgbClr val="F147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9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Merge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653163-0E30-4A00-8992-9863A7A189A6}"/>
              </a:ext>
            </a:extLst>
          </p:cNvPr>
          <p:cNvSpPr/>
          <p:nvPr/>
        </p:nvSpPr>
        <p:spPr>
          <a:xfrm>
            <a:off x="2013946" y="2348881"/>
            <a:ext cx="288032" cy="3826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E5D6340-B6DC-42DD-A728-DCB481721A03}"/>
              </a:ext>
            </a:extLst>
          </p:cNvPr>
          <p:cNvGrpSpPr/>
          <p:nvPr/>
        </p:nvGrpSpPr>
        <p:grpSpPr>
          <a:xfrm>
            <a:off x="1802845" y="4299267"/>
            <a:ext cx="720080" cy="720080"/>
            <a:chOff x="971600" y="2537365"/>
            <a:chExt cx="720080" cy="72008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BF3409C-0AB6-4653-BBBD-67485C437265}"/>
                </a:ext>
              </a:extLst>
            </p:cNvPr>
            <p:cNvSpPr/>
            <p:nvPr/>
          </p:nvSpPr>
          <p:spPr>
            <a:xfrm>
              <a:off x="971600" y="2537365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16BE1B9-C3CB-4673-B54C-AFE125ACA70D}"/>
                </a:ext>
              </a:extLst>
            </p:cNvPr>
            <p:cNvSpPr/>
            <p:nvPr/>
          </p:nvSpPr>
          <p:spPr>
            <a:xfrm>
              <a:off x="1115616" y="268138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4549D9-1F4B-4784-90CF-E897395E03EF}"/>
              </a:ext>
            </a:extLst>
          </p:cNvPr>
          <p:cNvGrpSpPr/>
          <p:nvPr/>
        </p:nvGrpSpPr>
        <p:grpSpPr>
          <a:xfrm>
            <a:off x="1797922" y="5087562"/>
            <a:ext cx="720080" cy="720080"/>
            <a:chOff x="971600" y="1772816"/>
            <a:chExt cx="720080" cy="72008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5FBD0B3-C6B0-4ED5-9B18-BBDBC5A68B75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11B62B8-57BE-4B07-8F9A-5AE96F6DE52A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68A10BC-10F2-49A5-BDF0-A49D9B975493}"/>
              </a:ext>
            </a:extLst>
          </p:cNvPr>
          <p:cNvSpPr txBox="1"/>
          <p:nvPr/>
        </p:nvSpPr>
        <p:spPr>
          <a:xfrm>
            <a:off x="1401878" y="614597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A97013F-C300-4430-B93F-526B41ADC245}"/>
              </a:ext>
            </a:extLst>
          </p:cNvPr>
          <p:cNvSpPr/>
          <p:nvPr/>
        </p:nvSpPr>
        <p:spPr>
          <a:xfrm>
            <a:off x="3764827" y="3456750"/>
            <a:ext cx="288032" cy="1562597"/>
          </a:xfrm>
          <a:prstGeom prst="rect">
            <a:avLst/>
          </a:prstGeom>
          <a:solidFill>
            <a:srgbClr val="4ED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ACED205-41A1-4AB2-A7E5-BEE97625E462}"/>
              </a:ext>
            </a:extLst>
          </p:cNvPr>
          <p:cNvGrpSpPr/>
          <p:nvPr/>
        </p:nvGrpSpPr>
        <p:grpSpPr>
          <a:xfrm>
            <a:off x="3553726" y="3390914"/>
            <a:ext cx="720080" cy="720080"/>
            <a:chOff x="971600" y="2537365"/>
            <a:chExt cx="720080" cy="72008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D7663C97-6FF0-40A3-8794-0AD7FF2D3455}"/>
                </a:ext>
              </a:extLst>
            </p:cNvPr>
            <p:cNvSpPr/>
            <p:nvPr/>
          </p:nvSpPr>
          <p:spPr>
            <a:xfrm>
              <a:off x="971600" y="2537365"/>
              <a:ext cx="720080" cy="720080"/>
            </a:xfrm>
            <a:prstGeom prst="ellipse">
              <a:avLst/>
            </a:prstGeom>
            <a:solidFill>
              <a:srgbClr val="4ED1A1"/>
            </a:solidFill>
            <a:ln>
              <a:solidFill>
                <a:srgbClr val="4E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ED90CB5-A796-41D8-88A9-E8EE57C75284}"/>
                </a:ext>
              </a:extLst>
            </p:cNvPr>
            <p:cNvSpPr/>
            <p:nvPr/>
          </p:nvSpPr>
          <p:spPr>
            <a:xfrm>
              <a:off x="1115616" y="268138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B36FB78-361C-41F3-A6A0-A7E2DA55235E}"/>
              </a:ext>
            </a:extLst>
          </p:cNvPr>
          <p:cNvGrpSpPr/>
          <p:nvPr/>
        </p:nvGrpSpPr>
        <p:grpSpPr>
          <a:xfrm>
            <a:off x="3548803" y="4179209"/>
            <a:ext cx="720080" cy="720080"/>
            <a:chOff x="971600" y="1772816"/>
            <a:chExt cx="720080" cy="72008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F6DF27F-1D25-40C1-BD11-A53A14E7623B}"/>
                </a:ext>
              </a:extLst>
            </p:cNvPr>
            <p:cNvSpPr/>
            <p:nvPr/>
          </p:nvSpPr>
          <p:spPr>
            <a:xfrm>
              <a:off x="971600" y="1772816"/>
              <a:ext cx="720080" cy="720080"/>
            </a:xfrm>
            <a:prstGeom prst="ellipse">
              <a:avLst/>
            </a:prstGeom>
            <a:solidFill>
              <a:srgbClr val="4ED1A1"/>
            </a:solidFill>
            <a:ln>
              <a:solidFill>
                <a:srgbClr val="4E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3879C02-34A1-4C13-976C-C0B799C9686F}"/>
                </a:ext>
              </a:extLst>
            </p:cNvPr>
            <p:cNvSpPr/>
            <p:nvPr/>
          </p:nvSpPr>
          <p:spPr>
            <a:xfrm>
              <a:off x="1115616" y="191683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D335A86-6C20-488F-B8BB-75482D089A2B}"/>
              </a:ext>
            </a:extLst>
          </p:cNvPr>
          <p:cNvSpPr txBox="1"/>
          <p:nvPr/>
        </p:nvSpPr>
        <p:spPr>
          <a:xfrm>
            <a:off x="2990741" y="5049640"/>
            <a:ext cx="18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Practice#1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8D342D0-E297-4A59-B949-A6BD7CBE6140}"/>
              </a:ext>
            </a:extLst>
          </p:cNvPr>
          <p:cNvGrpSpPr/>
          <p:nvPr/>
        </p:nvGrpSpPr>
        <p:grpSpPr>
          <a:xfrm>
            <a:off x="1797922" y="2322950"/>
            <a:ext cx="720080" cy="720080"/>
            <a:chOff x="971600" y="2537365"/>
            <a:chExt cx="720080" cy="72008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A070290-15CD-4D2C-8EC1-585637532183}"/>
                </a:ext>
              </a:extLst>
            </p:cNvPr>
            <p:cNvSpPr/>
            <p:nvPr/>
          </p:nvSpPr>
          <p:spPr>
            <a:xfrm>
              <a:off x="971600" y="2537365"/>
              <a:ext cx="720080" cy="7200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981B539-14FE-44AA-8863-2F81177626E7}"/>
                </a:ext>
              </a:extLst>
            </p:cNvPr>
            <p:cNvSpPr/>
            <p:nvPr/>
          </p:nvSpPr>
          <p:spPr>
            <a:xfrm>
              <a:off x="1115616" y="268138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1DE80D13-075D-4085-A357-EF033B5862C9}"/>
              </a:ext>
            </a:extLst>
          </p:cNvPr>
          <p:cNvCxnSpPr>
            <a:stCxn id="87" idx="0"/>
            <a:endCxn id="28" idx="6"/>
          </p:cNvCxnSpPr>
          <p:nvPr/>
        </p:nvCxnSpPr>
        <p:spPr>
          <a:xfrm rot="16200000" flipV="1">
            <a:off x="2861922" y="2339070"/>
            <a:ext cx="707924" cy="1395764"/>
          </a:xfrm>
          <a:prstGeom prst="curvedConnector2">
            <a:avLst/>
          </a:prstGeom>
          <a:ln w="57150">
            <a:solidFill>
              <a:srgbClr val="4ED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1A75F12-69B3-4BAD-AD09-5A78891359FA}"/>
              </a:ext>
            </a:extLst>
          </p:cNvPr>
          <p:cNvCxnSpPr>
            <a:cxnSpLocks/>
            <a:stCxn id="78" idx="6"/>
            <a:endCxn id="90" idx="2"/>
          </p:cNvCxnSpPr>
          <p:nvPr/>
        </p:nvCxnSpPr>
        <p:spPr>
          <a:xfrm flipV="1">
            <a:off x="2518002" y="4539249"/>
            <a:ext cx="1030801" cy="908353"/>
          </a:xfrm>
          <a:prstGeom prst="curvedConnector3">
            <a:avLst>
              <a:gd name="adj1" fmla="val 50000"/>
            </a:avLst>
          </a:prstGeom>
          <a:ln w="57150">
            <a:solidFill>
              <a:srgbClr val="2C3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BABA8D-992A-47DC-903D-E2EC6F3E12FE}"/>
              </a:ext>
            </a:extLst>
          </p:cNvPr>
          <p:cNvSpPr/>
          <p:nvPr/>
        </p:nvSpPr>
        <p:spPr>
          <a:xfrm>
            <a:off x="1545894" y="1755986"/>
            <a:ext cx="1224136" cy="432048"/>
          </a:xfrm>
          <a:prstGeom prst="roundRect">
            <a:avLst/>
          </a:prstGeom>
          <a:solidFill>
            <a:srgbClr val="858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HEAD</a:t>
            </a:r>
            <a:endParaRPr lang="ko-KR" altLang="en-US" sz="2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298A1-7A71-404B-A3B7-3124412EA290}"/>
              </a:ext>
            </a:extLst>
          </p:cNvPr>
          <p:cNvSpPr txBox="1"/>
          <p:nvPr/>
        </p:nvSpPr>
        <p:spPr>
          <a:xfrm>
            <a:off x="4479691" y="4354583"/>
            <a:ext cx="13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#3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E4779C-7251-490E-9222-5350D76AC857}"/>
              </a:ext>
            </a:extLst>
          </p:cNvPr>
          <p:cNvSpPr txBox="1"/>
          <p:nvPr/>
        </p:nvSpPr>
        <p:spPr>
          <a:xfrm>
            <a:off x="4489829" y="3566288"/>
            <a:ext cx="13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#4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E070E4-7E4B-4176-A01D-7FF50B0847A5}"/>
              </a:ext>
            </a:extLst>
          </p:cNvPr>
          <p:cNvSpPr txBox="1"/>
          <p:nvPr/>
        </p:nvSpPr>
        <p:spPr>
          <a:xfrm>
            <a:off x="391725" y="5262936"/>
            <a:ext cx="133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#1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A335CD-914F-4780-BBA3-3480F663511D}"/>
              </a:ext>
            </a:extLst>
          </p:cNvPr>
          <p:cNvSpPr txBox="1"/>
          <p:nvPr/>
        </p:nvSpPr>
        <p:spPr>
          <a:xfrm>
            <a:off x="392800" y="4455096"/>
            <a:ext cx="13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#2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816B23-903A-434A-ADED-9D1F04CFA4BB}"/>
              </a:ext>
            </a:extLst>
          </p:cNvPr>
          <p:cNvSpPr txBox="1"/>
          <p:nvPr/>
        </p:nvSpPr>
        <p:spPr>
          <a:xfrm>
            <a:off x="3813934" y="1412130"/>
            <a:ext cx="4010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Merge </a:t>
            </a:r>
            <a:r>
              <a:rPr lang="en-US" altLang="ko-KR" sz="3600" dirty="0">
                <a:solidFill>
                  <a:srgbClr val="00B050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Practice#1</a:t>
            </a:r>
          </a:p>
          <a:p>
            <a:pPr algn="ctr"/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브랜치간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병합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4A3A3A-F198-463C-B1DC-B68BABB3FA57}"/>
              </a:ext>
            </a:extLst>
          </p:cNvPr>
          <p:cNvSpPr txBox="1"/>
          <p:nvPr/>
        </p:nvSpPr>
        <p:spPr>
          <a:xfrm>
            <a:off x="4932040" y="2611933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Practice#1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의 수정사항을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Master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에 반영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0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Merge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1026" name="Picture 2" descr="ë¸ëì¹ë¥¼ ì¬ì©í ë³í ìì">
            <a:extLst>
              <a:ext uri="{FF2B5EF4-FFF2-40B4-BE49-F238E27FC236}">
                <a16:creationId xmlns:a16="http://schemas.microsoft.com/office/drawing/2014/main" id="{664B8E50-1FCC-4F43-B275-A09609674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22" y="1268760"/>
            <a:ext cx="5863356" cy="481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03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B541A4-06B2-4E4F-85B3-BE96032F3D87}"/>
              </a:ext>
            </a:extLst>
          </p:cNvPr>
          <p:cNvGrpSpPr/>
          <p:nvPr/>
        </p:nvGrpSpPr>
        <p:grpSpPr>
          <a:xfrm>
            <a:off x="914717" y="1628800"/>
            <a:ext cx="7314567" cy="3771436"/>
            <a:chOff x="790575" y="1628800"/>
            <a:chExt cx="7314567" cy="377143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E34870-7A2A-4A5C-9C51-2B4C518F0372}"/>
                </a:ext>
              </a:extLst>
            </p:cNvPr>
            <p:cNvSpPr txBox="1"/>
            <p:nvPr/>
          </p:nvSpPr>
          <p:spPr>
            <a:xfrm>
              <a:off x="790575" y="1628800"/>
              <a:ext cx="1960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14742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Commit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AB60F3-8573-4965-A47D-010CFF4127F5}"/>
                </a:ext>
              </a:extLst>
            </p:cNvPr>
            <p:cNvSpPr txBox="1"/>
            <p:nvPr/>
          </p:nvSpPr>
          <p:spPr>
            <a:xfrm>
              <a:off x="790575" y="2644759"/>
              <a:ext cx="18976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14742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Branch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225C3A-EA3A-4333-B284-2C91F851AAC7}"/>
                </a:ext>
              </a:extLst>
            </p:cNvPr>
            <p:cNvSpPr txBox="1"/>
            <p:nvPr/>
          </p:nvSpPr>
          <p:spPr>
            <a:xfrm>
              <a:off x="790575" y="3660718"/>
              <a:ext cx="2468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14742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Checkout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E5AFF7-3A67-4E21-8AED-BF92C9BDFF57}"/>
                </a:ext>
              </a:extLst>
            </p:cNvPr>
            <p:cNvSpPr txBox="1"/>
            <p:nvPr/>
          </p:nvSpPr>
          <p:spPr>
            <a:xfrm>
              <a:off x="790575" y="4676678"/>
              <a:ext cx="16664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14742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Merge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C7B224-E095-4FC5-88E1-12537A703FCB}"/>
                </a:ext>
              </a:extLst>
            </p:cNvPr>
            <p:cNvSpPr txBox="1"/>
            <p:nvPr/>
          </p:nvSpPr>
          <p:spPr>
            <a:xfrm>
              <a:off x="2783607" y="1798077"/>
              <a:ext cx="4614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의미를 갖는 수정내용을 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Snapshot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에 기록한다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E3FE20-1DDF-4E07-9315-E9C40E633D6B}"/>
                </a:ext>
              </a:extLst>
            </p:cNvPr>
            <p:cNvSpPr txBox="1"/>
            <p:nvPr/>
          </p:nvSpPr>
          <p:spPr>
            <a:xfrm>
              <a:off x="2751048" y="2814036"/>
              <a:ext cx="402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서로 완전히 독립된 작업공간을 생성한다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F3E932-BB10-470F-A3D9-D04E269C307B}"/>
                </a:ext>
              </a:extLst>
            </p:cNvPr>
            <p:cNvSpPr txBox="1"/>
            <p:nvPr/>
          </p:nvSpPr>
          <p:spPr>
            <a:xfrm>
              <a:off x="3259521" y="3685626"/>
              <a:ext cx="4461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원하는 </a:t>
              </a:r>
              <a:r>
                <a:rPr lang="ko-KR" alt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브랜치로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 혹은 </a:t>
              </a:r>
              <a:r>
                <a:rPr lang="ko-KR" alt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커밋으로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 자유롭게 이동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  <a:p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HEAD 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포인터가 변경된다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69DEA7-E362-401A-A279-991A49830C06}"/>
                </a:ext>
              </a:extLst>
            </p:cNvPr>
            <p:cNvSpPr txBox="1"/>
            <p:nvPr/>
          </p:nvSpPr>
          <p:spPr>
            <a:xfrm>
              <a:off x="2457057" y="4753905"/>
              <a:ext cx="5648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서로 다른 </a:t>
              </a:r>
              <a:r>
                <a:rPr lang="ko-KR" alt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브랜치의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 내용을 하나로 병합한다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.</a:t>
              </a:r>
            </a:p>
            <a:p>
              <a:r>
                <a:rPr lang="ko-KR" altLang="en-US" sz="1800" dirty="0">
                  <a:solidFill>
                    <a:srgbClr val="F14742"/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충돌</a:t>
              </a:r>
              <a:r>
                <a:rPr lang="en-US" altLang="ko-KR" sz="1800" dirty="0">
                  <a:solidFill>
                    <a:srgbClr val="F14742"/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(Conflict)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가 발생할 수 있다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. -&gt; 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사람이 해결해야 한다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16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Revision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7508E-00D3-4F54-8FDE-9F4B7266E923}"/>
              </a:ext>
            </a:extLst>
          </p:cNvPr>
          <p:cNvSpPr txBox="1"/>
          <p:nvPr/>
        </p:nvSpPr>
        <p:spPr>
          <a:xfrm>
            <a:off x="1975808" y="1988840"/>
            <a:ext cx="519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Text </a:t>
            </a:r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파일의 수정 내역을 기록하고 싶다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.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85A5B7-AF90-499B-BF08-3AED3815B828}"/>
              </a:ext>
            </a:extLst>
          </p:cNvPr>
          <p:cNvGrpSpPr/>
          <p:nvPr/>
        </p:nvGrpSpPr>
        <p:grpSpPr>
          <a:xfrm>
            <a:off x="3703454" y="2996952"/>
            <a:ext cx="1737089" cy="2266698"/>
            <a:chOff x="3703455" y="2560455"/>
            <a:chExt cx="1737089" cy="22666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1563B10-8D9C-4F6C-97B2-5AF3C7895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455" y="2560455"/>
              <a:ext cx="1737089" cy="17370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951BE8-D332-4627-9BB7-E324089BE166}"/>
                </a:ext>
              </a:extLst>
            </p:cNvPr>
            <p:cNvSpPr txBox="1"/>
            <p:nvPr/>
          </p:nvSpPr>
          <p:spPr>
            <a:xfrm>
              <a:off x="3973887" y="4457821"/>
              <a:ext cx="11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To-do.txt</a:t>
              </a:r>
              <a:endParaRPr lang="ko-KR" altLang="en-US" sz="18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63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Remote repository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B8BDE0-B58A-4876-BD4B-1DFC0212D6FA}"/>
              </a:ext>
            </a:extLst>
          </p:cNvPr>
          <p:cNvGrpSpPr/>
          <p:nvPr/>
        </p:nvGrpSpPr>
        <p:grpSpPr>
          <a:xfrm>
            <a:off x="3927240" y="2996952"/>
            <a:ext cx="1289520" cy="2728527"/>
            <a:chOff x="3734259" y="2996952"/>
            <a:chExt cx="1289520" cy="272852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7D6716-686F-4CAD-8F10-51685575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077072"/>
              <a:ext cx="1002076" cy="1002076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602B4B1-57F4-45A4-8EA6-35585C59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96952"/>
              <a:ext cx="792088" cy="1226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CCF38-EBBE-4D1E-A40D-30137E724D24}"/>
                </a:ext>
              </a:extLst>
            </p:cNvPr>
            <p:cNvSpPr txBox="1"/>
            <p:nvPr/>
          </p:nvSpPr>
          <p:spPr>
            <a:xfrm>
              <a:off x="3734259" y="5079148"/>
              <a:ext cx="12895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Local</a:t>
              </a:r>
            </a:p>
            <a:p>
              <a:pPr algn="ctr"/>
              <a:r>
                <a:rPr lang="en-US" altLang="ko-KR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repository</a:t>
              </a:r>
              <a:endPara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7EEF3C3-44A6-451D-8DEA-985732132A50}"/>
              </a:ext>
            </a:extLst>
          </p:cNvPr>
          <p:cNvSpPr txBox="1"/>
          <p:nvPr/>
        </p:nvSpPr>
        <p:spPr>
          <a:xfrm>
            <a:off x="1324155" y="1705687"/>
            <a:ext cx="6495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여러 사람들과 공동으로 작업하려면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877235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Remote repository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B8BDE0-B58A-4876-BD4B-1DFC0212D6FA}"/>
              </a:ext>
            </a:extLst>
          </p:cNvPr>
          <p:cNvGrpSpPr/>
          <p:nvPr/>
        </p:nvGrpSpPr>
        <p:grpSpPr>
          <a:xfrm>
            <a:off x="1115616" y="3323626"/>
            <a:ext cx="1278492" cy="2451528"/>
            <a:chOff x="3739774" y="2996952"/>
            <a:chExt cx="1278492" cy="24515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7D6716-686F-4CAD-8F10-51685575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077072"/>
              <a:ext cx="1002076" cy="1002076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602B4B1-57F4-45A4-8EA6-35585C59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96952"/>
              <a:ext cx="792088" cy="1226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CCF38-EBBE-4D1E-A40D-30137E724D24}"/>
                </a:ext>
              </a:extLst>
            </p:cNvPr>
            <p:cNvSpPr txBox="1"/>
            <p:nvPr/>
          </p:nvSpPr>
          <p:spPr>
            <a:xfrm>
              <a:off x="3739774" y="5079148"/>
              <a:ext cx="1278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 err="1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Project#A</a:t>
              </a:r>
              <a:endPara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044704-163A-49E3-862F-50E0CEE83EC8}"/>
              </a:ext>
            </a:extLst>
          </p:cNvPr>
          <p:cNvGrpSpPr/>
          <p:nvPr/>
        </p:nvGrpSpPr>
        <p:grpSpPr>
          <a:xfrm>
            <a:off x="3317458" y="942042"/>
            <a:ext cx="2509085" cy="2507665"/>
            <a:chOff x="3317463" y="942042"/>
            <a:chExt cx="2509085" cy="25076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54235F-219D-4B4E-8E36-59E5C7686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167" y="942042"/>
              <a:ext cx="2507665" cy="2507665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2ADD089-5F7F-4E67-B7F2-523842EEC07B}"/>
                </a:ext>
              </a:extLst>
            </p:cNvPr>
            <p:cNvGrpSpPr/>
            <p:nvPr/>
          </p:nvGrpSpPr>
          <p:grpSpPr>
            <a:xfrm>
              <a:off x="3317463" y="1582394"/>
              <a:ext cx="2509085" cy="1846606"/>
              <a:chOff x="3317463" y="1582394"/>
              <a:chExt cx="2509085" cy="184660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DC80E99-4AE3-4808-964C-0063A43F4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955" y="1582394"/>
                <a:ext cx="792088" cy="122696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27DEC6-EEBA-4D5E-993C-1624C569D0DF}"/>
                  </a:ext>
                </a:extLst>
              </p:cNvPr>
              <p:cNvSpPr txBox="1"/>
              <p:nvPr/>
            </p:nvSpPr>
            <p:spPr>
              <a:xfrm>
                <a:off x="3317463" y="3059668"/>
                <a:ext cx="2509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Remote.com/</a:t>
                </a:r>
                <a:r>
                  <a:rPr lang="en-US" altLang="ko-KR" sz="1800" dirty="0" err="1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projectA</a:t>
                </a:r>
                <a:endParaRPr lang="ko-KR" altLang="en-US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239E137-8FA4-4842-A9BF-52C7233227EA}"/>
              </a:ext>
            </a:extLst>
          </p:cNvPr>
          <p:cNvGrpSpPr/>
          <p:nvPr/>
        </p:nvGrpSpPr>
        <p:grpSpPr>
          <a:xfrm>
            <a:off x="7236296" y="1544365"/>
            <a:ext cx="936115" cy="1884635"/>
            <a:chOff x="3851920" y="2996952"/>
            <a:chExt cx="1152128" cy="238997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CA39011-3826-481C-887D-E761ACA4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077072"/>
              <a:ext cx="1002076" cy="100207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9838B14-ED4D-4F15-A5DE-F0F93D9A1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96952"/>
              <a:ext cx="792088" cy="1226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F56E5A-EA6B-41F3-BC56-63A26D4E58AD}"/>
                </a:ext>
              </a:extLst>
            </p:cNvPr>
            <p:cNvSpPr txBox="1"/>
            <p:nvPr/>
          </p:nvSpPr>
          <p:spPr>
            <a:xfrm>
              <a:off x="3861667" y="5079148"/>
              <a:ext cx="1034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Project#A</a:t>
              </a:r>
              <a:endPara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62A8307-0D36-4AC0-9EEA-87EF1E789677}"/>
              </a:ext>
            </a:extLst>
          </p:cNvPr>
          <p:cNvGrpSpPr/>
          <p:nvPr/>
        </p:nvGrpSpPr>
        <p:grpSpPr>
          <a:xfrm>
            <a:off x="6444208" y="3962466"/>
            <a:ext cx="936115" cy="1884635"/>
            <a:chOff x="3851920" y="2996952"/>
            <a:chExt cx="1152128" cy="238997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99DE3F4-3ECD-4142-94AA-6867A618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077072"/>
              <a:ext cx="1002076" cy="100207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00F115B-7284-4159-822E-F34E2EC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96952"/>
              <a:ext cx="792088" cy="12269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E6937F-E919-4011-BF10-D60FD908D429}"/>
                </a:ext>
              </a:extLst>
            </p:cNvPr>
            <p:cNvSpPr txBox="1"/>
            <p:nvPr/>
          </p:nvSpPr>
          <p:spPr>
            <a:xfrm>
              <a:off x="3861667" y="5079148"/>
              <a:ext cx="1034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Project#A</a:t>
              </a:r>
              <a:endPara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BC77B8FA-AB69-462B-9014-673D8D6D377C}"/>
              </a:ext>
            </a:extLst>
          </p:cNvPr>
          <p:cNvCxnSpPr>
            <a:stCxn id="42" idx="0"/>
            <a:endCxn id="3" idx="1"/>
          </p:cNvCxnSpPr>
          <p:nvPr/>
        </p:nvCxnSpPr>
        <p:spPr>
          <a:xfrm rot="5400000" flipH="1" flipV="1">
            <a:off x="2087129" y="2092593"/>
            <a:ext cx="1127751" cy="1334316"/>
          </a:xfrm>
          <a:prstGeom prst="curvedConnector2">
            <a:avLst/>
          </a:prstGeom>
          <a:ln w="57150">
            <a:solidFill>
              <a:srgbClr val="4ED1A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B796F71-2282-4653-816B-AA3D2CDFAE14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5825827" y="2195875"/>
            <a:ext cx="1410469" cy="595326"/>
          </a:xfrm>
          <a:prstGeom prst="curvedConnector3">
            <a:avLst/>
          </a:prstGeom>
          <a:ln w="57150">
            <a:solidFill>
              <a:srgbClr val="4ED1A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E7D759DD-3328-4B25-9C14-C8060A1D05D9}"/>
              </a:ext>
            </a:extLst>
          </p:cNvPr>
          <p:cNvCxnSpPr>
            <a:stCxn id="3" idx="3"/>
            <a:endCxn id="25" idx="1"/>
          </p:cNvCxnSpPr>
          <p:nvPr/>
        </p:nvCxnSpPr>
        <p:spPr>
          <a:xfrm>
            <a:off x="5825827" y="2195875"/>
            <a:ext cx="910917" cy="2250356"/>
          </a:xfrm>
          <a:prstGeom prst="curvedConnector3">
            <a:avLst/>
          </a:prstGeom>
          <a:ln w="57150">
            <a:solidFill>
              <a:srgbClr val="4ED1A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BEAEE9-1319-4518-98F5-7EC2607C6D0F}"/>
              </a:ext>
            </a:extLst>
          </p:cNvPr>
          <p:cNvSpPr txBox="1"/>
          <p:nvPr/>
        </p:nvSpPr>
        <p:spPr>
          <a:xfrm>
            <a:off x="3443962" y="3608523"/>
            <a:ext cx="2256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원격 저장소는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원본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(origin)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과 동일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442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Remote repository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044704-163A-49E3-862F-50E0CEE83EC8}"/>
              </a:ext>
            </a:extLst>
          </p:cNvPr>
          <p:cNvGrpSpPr/>
          <p:nvPr/>
        </p:nvGrpSpPr>
        <p:grpSpPr>
          <a:xfrm>
            <a:off x="1409518" y="1777471"/>
            <a:ext cx="2509085" cy="2507665"/>
            <a:chOff x="3317463" y="942042"/>
            <a:chExt cx="2509085" cy="25076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54235F-219D-4B4E-8E36-59E5C7686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167" y="942042"/>
              <a:ext cx="2507665" cy="2507665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2ADD089-5F7F-4E67-B7F2-523842EEC07B}"/>
                </a:ext>
              </a:extLst>
            </p:cNvPr>
            <p:cNvGrpSpPr/>
            <p:nvPr/>
          </p:nvGrpSpPr>
          <p:grpSpPr>
            <a:xfrm>
              <a:off x="3317463" y="1582394"/>
              <a:ext cx="2509085" cy="1846606"/>
              <a:chOff x="3317463" y="1582394"/>
              <a:chExt cx="2509085" cy="184660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DC80E99-4AE3-4808-964C-0063A43F4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955" y="1582394"/>
                <a:ext cx="792088" cy="122696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27DEC6-EEBA-4D5E-993C-1624C569D0DF}"/>
                  </a:ext>
                </a:extLst>
              </p:cNvPr>
              <p:cNvSpPr txBox="1"/>
              <p:nvPr/>
            </p:nvSpPr>
            <p:spPr>
              <a:xfrm>
                <a:off x="3317463" y="3059668"/>
                <a:ext cx="2509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Remote.com/</a:t>
                </a:r>
                <a:r>
                  <a:rPr lang="en-US" altLang="ko-KR" sz="1800" dirty="0" err="1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projectA</a:t>
                </a:r>
                <a:endParaRPr lang="ko-KR" altLang="en-US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239E137-8FA4-4842-A9BF-52C7233227EA}"/>
              </a:ext>
            </a:extLst>
          </p:cNvPr>
          <p:cNvGrpSpPr/>
          <p:nvPr/>
        </p:nvGrpSpPr>
        <p:grpSpPr>
          <a:xfrm>
            <a:off x="7126475" y="1389370"/>
            <a:ext cx="936115" cy="1884635"/>
            <a:chOff x="3851920" y="2996952"/>
            <a:chExt cx="1152128" cy="238997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CA39011-3826-481C-887D-E761ACA4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077072"/>
              <a:ext cx="1002076" cy="100207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9838B14-ED4D-4F15-A5DE-F0F93D9A1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96952"/>
              <a:ext cx="792088" cy="1226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F56E5A-EA6B-41F3-BC56-63A26D4E58AD}"/>
                </a:ext>
              </a:extLst>
            </p:cNvPr>
            <p:cNvSpPr txBox="1"/>
            <p:nvPr/>
          </p:nvSpPr>
          <p:spPr>
            <a:xfrm>
              <a:off x="3861667" y="5079148"/>
              <a:ext cx="1034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Project#A</a:t>
              </a:r>
              <a:endPara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62A8307-0D36-4AC0-9EEA-87EF1E789677}"/>
              </a:ext>
            </a:extLst>
          </p:cNvPr>
          <p:cNvGrpSpPr/>
          <p:nvPr/>
        </p:nvGrpSpPr>
        <p:grpSpPr>
          <a:xfrm>
            <a:off x="6444208" y="3962466"/>
            <a:ext cx="936115" cy="1884635"/>
            <a:chOff x="3851920" y="2996952"/>
            <a:chExt cx="1152128" cy="238997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99DE3F4-3ECD-4142-94AA-6867A618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077072"/>
              <a:ext cx="1002076" cy="100207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00F115B-7284-4159-822E-F34E2EC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96952"/>
              <a:ext cx="792088" cy="12269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E6937F-E919-4011-BF10-D60FD908D429}"/>
                </a:ext>
              </a:extLst>
            </p:cNvPr>
            <p:cNvSpPr txBox="1"/>
            <p:nvPr/>
          </p:nvSpPr>
          <p:spPr>
            <a:xfrm>
              <a:off x="3861667" y="5079148"/>
              <a:ext cx="1034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Project#A</a:t>
              </a:r>
              <a:endPara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B796F71-2282-4653-816B-AA3D2CDFAE14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3917887" y="2636206"/>
            <a:ext cx="3208588" cy="395098"/>
          </a:xfrm>
          <a:prstGeom prst="curvedConnector3">
            <a:avLst/>
          </a:prstGeom>
          <a:ln w="57150">
            <a:solidFill>
              <a:srgbClr val="4ED1A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E7D759DD-3328-4B25-9C14-C8060A1D05D9}"/>
              </a:ext>
            </a:extLst>
          </p:cNvPr>
          <p:cNvCxnSpPr>
            <a:stCxn id="3" idx="3"/>
            <a:endCxn id="25" idx="1"/>
          </p:cNvCxnSpPr>
          <p:nvPr/>
        </p:nvCxnSpPr>
        <p:spPr>
          <a:xfrm>
            <a:off x="3917887" y="3031304"/>
            <a:ext cx="2818857" cy="1414927"/>
          </a:xfrm>
          <a:prstGeom prst="curvedConnector3">
            <a:avLst/>
          </a:prstGeom>
          <a:ln w="57150">
            <a:solidFill>
              <a:srgbClr val="4ED1A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84FC43-178F-4680-A913-09A988E8F381}"/>
              </a:ext>
            </a:extLst>
          </p:cNvPr>
          <p:cNvSpPr txBox="1"/>
          <p:nvPr/>
        </p:nvSpPr>
        <p:spPr>
          <a:xfrm>
            <a:off x="3838189" y="1871776"/>
            <a:ext cx="29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git </a:t>
            </a:r>
            <a:r>
              <a:rPr lang="en-US" altLang="ko-KR" sz="1800" b="1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clone</a:t>
            </a: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remote/projectA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46CBE-266B-42F1-A2B3-84A9EC0DE816}"/>
              </a:ext>
            </a:extLst>
          </p:cNvPr>
          <p:cNvSpPr txBox="1"/>
          <p:nvPr/>
        </p:nvSpPr>
        <p:spPr>
          <a:xfrm>
            <a:off x="3473877" y="4689566"/>
            <a:ext cx="29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git </a:t>
            </a:r>
            <a:r>
              <a:rPr lang="en-US" altLang="ko-KR" sz="1800" b="1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clone</a:t>
            </a: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remote/projectA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4B49E6-A154-4291-BDB4-F0617635BC06}"/>
              </a:ext>
            </a:extLst>
          </p:cNvPr>
          <p:cNvSpPr txBox="1"/>
          <p:nvPr/>
        </p:nvSpPr>
        <p:spPr>
          <a:xfrm>
            <a:off x="1401878" y="4710088"/>
            <a:ext cx="2244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clone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을 통해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원격 저장소 내용을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로컬에 복사 받는다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670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Remote repository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044704-163A-49E3-862F-50E0CEE83EC8}"/>
              </a:ext>
            </a:extLst>
          </p:cNvPr>
          <p:cNvGrpSpPr/>
          <p:nvPr/>
        </p:nvGrpSpPr>
        <p:grpSpPr>
          <a:xfrm>
            <a:off x="1409518" y="1777471"/>
            <a:ext cx="2509085" cy="2507665"/>
            <a:chOff x="3317463" y="942042"/>
            <a:chExt cx="2509085" cy="25076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54235F-219D-4B4E-8E36-59E5C7686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167" y="942042"/>
              <a:ext cx="2507665" cy="2507665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2ADD089-5F7F-4E67-B7F2-523842EEC07B}"/>
                </a:ext>
              </a:extLst>
            </p:cNvPr>
            <p:cNvGrpSpPr/>
            <p:nvPr/>
          </p:nvGrpSpPr>
          <p:grpSpPr>
            <a:xfrm>
              <a:off x="3317463" y="1582394"/>
              <a:ext cx="2509085" cy="1846606"/>
              <a:chOff x="3317463" y="1582394"/>
              <a:chExt cx="2509085" cy="184660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DC80E99-4AE3-4808-964C-0063A43F4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955" y="1582394"/>
                <a:ext cx="792088" cy="122696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27DEC6-EEBA-4D5E-993C-1624C569D0DF}"/>
                  </a:ext>
                </a:extLst>
              </p:cNvPr>
              <p:cNvSpPr txBox="1"/>
              <p:nvPr/>
            </p:nvSpPr>
            <p:spPr>
              <a:xfrm>
                <a:off x="3317463" y="3059668"/>
                <a:ext cx="2509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Remote.com/</a:t>
                </a:r>
                <a:r>
                  <a:rPr lang="en-US" altLang="ko-KR" sz="1800" dirty="0" err="1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projectA</a:t>
                </a:r>
                <a:endParaRPr lang="ko-KR" altLang="en-US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239E137-8FA4-4842-A9BF-52C7233227EA}"/>
              </a:ext>
            </a:extLst>
          </p:cNvPr>
          <p:cNvGrpSpPr/>
          <p:nvPr/>
        </p:nvGrpSpPr>
        <p:grpSpPr>
          <a:xfrm>
            <a:off x="7126475" y="1389370"/>
            <a:ext cx="936115" cy="1884635"/>
            <a:chOff x="3851920" y="2996952"/>
            <a:chExt cx="1152128" cy="238997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CA39011-3826-481C-887D-E761ACA4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077072"/>
              <a:ext cx="1002076" cy="100207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9838B14-ED4D-4F15-A5DE-F0F93D9A1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96952"/>
              <a:ext cx="792088" cy="1226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F56E5A-EA6B-41F3-BC56-63A26D4E58AD}"/>
                </a:ext>
              </a:extLst>
            </p:cNvPr>
            <p:cNvSpPr txBox="1"/>
            <p:nvPr/>
          </p:nvSpPr>
          <p:spPr>
            <a:xfrm>
              <a:off x="3861667" y="5079148"/>
              <a:ext cx="1034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Project#A</a:t>
              </a:r>
              <a:endPara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62A8307-0D36-4AC0-9EEA-87EF1E789677}"/>
              </a:ext>
            </a:extLst>
          </p:cNvPr>
          <p:cNvGrpSpPr/>
          <p:nvPr/>
        </p:nvGrpSpPr>
        <p:grpSpPr>
          <a:xfrm>
            <a:off x="6444208" y="3962466"/>
            <a:ext cx="936115" cy="1884635"/>
            <a:chOff x="3851920" y="2996952"/>
            <a:chExt cx="1152128" cy="238997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99DE3F4-3ECD-4142-94AA-6867A618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077072"/>
              <a:ext cx="1002076" cy="100207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00F115B-7284-4159-822E-F34E2EC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96952"/>
              <a:ext cx="792088" cy="12269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E6937F-E919-4011-BF10-D60FD908D429}"/>
                </a:ext>
              </a:extLst>
            </p:cNvPr>
            <p:cNvSpPr txBox="1"/>
            <p:nvPr/>
          </p:nvSpPr>
          <p:spPr>
            <a:xfrm>
              <a:off x="3861667" y="5079148"/>
              <a:ext cx="1034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Project#A</a:t>
              </a:r>
              <a:endPara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B796F71-2282-4653-816B-AA3D2CDFAE14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3917887" y="2636206"/>
            <a:ext cx="3208588" cy="395098"/>
          </a:xfrm>
          <a:prstGeom prst="curvedConnector3">
            <a:avLst/>
          </a:prstGeom>
          <a:ln w="57150">
            <a:solidFill>
              <a:srgbClr val="4ED1A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E7D759DD-3328-4B25-9C14-C8060A1D05D9}"/>
              </a:ext>
            </a:extLst>
          </p:cNvPr>
          <p:cNvCxnSpPr>
            <a:stCxn id="3" idx="3"/>
            <a:endCxn id="25" idx="1"/>
          </p:cNvCxnSpPr>
          <p:nvPr/>
        </p:nvCxnSpPr>
        <p:spPr>
          <a:xfrm>
            <a:off x="3917887" y="3031304"/>
            <a:ext cx="2818857" cy="1414927"/>
          </a:xfrm>
          <a:prstGeom prst="curvedConnector3">
            <a:avLst/>
          </a:prstGeom>
          <a:ln w="57150">
            <a:solidFill>
              <a:srgbClr val="4ED1A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84FC43-178F-4680-A913-09A988E8F381}"/>
              </a:ext>
            </a:extLst>
          </p:cNvPr>
          <p:cNvSpPr txBox="1"/>
          <p:nvPr/>
        </p:nvSpPr>
        <p:spPr>
          <a:xfrm>
            <a:off x="3838189" y="1871776"/>
            <a:ext cx="27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git </a:t>
            </a:r>
            <a:r>
              <a:rPr lang="en-US" altLang="ko-KR" sz="1800" b="1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pull</a:t>
            </a: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origin branch#1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46CBE-266B-42F1-A2B3-84A9EC0DE816}"/>
              </a:ext>
            </a:extLst>
          </p:cNvPr>
          <p:cNvSpPr txBox="1"/>
          <p:nvPr/>
        </p:nvSpPr>
        <p:spPr>
          <a:xfrm>
            <a:off x="3473877" y="4689566"/>
            <a:ext cx="2427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git </a:t>
            </a:r>
            <a:r>
              <a:rPr lang="en-US" altLang="ko-KR" sz="1800" b="1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pull</a:t>
            </a: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origin master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9C9FB-F9B1-41EE-A320-C865255C8E60}"/>
              </a:ext>
            </a:extLst>
          </p:cNvPr>
          <p:cNvSpPr txBox="1"/>
          <p:nvPr/>
        </p:nvSpPr>
        <p:spPr>
          <a:xfrm>
            <a:off x="1401878" y="4710088"/>
            <a:ext cx="3927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pull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을 통해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원격 저장소의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변경사항을 로컬에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merge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  <a:p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fecth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를 사용하면 소스만 받아온다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54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Remote repository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044704-163A-49E3-862F-50E0CEE83EC8}"/>
              </a:ext>
            </a:extLst>
          </p:cNvPr>
          <p:cNvGrpSpPr/>
          <p:nvPr/>
        </p:nvGrpSpPr>
        <p:grpSpPr>
          <a:xfrm>
            <a:off x="1409518" y="1777471"/>
            <a:ext cx="2509085" cy="2507665"/>
            <a:chOff x="3317463" y="942042"/>
            <a:chExt cx="2509085" cy="25076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54235F-219D-4B4E-8E36-59E5C7686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167" y="942042"/>
              <a:ext cx="2507665" cy="2507665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2ADD089-5F7F-4E67-B7F2-523842EEC07B}"/>
                </a:ext>
              </a:extLst>
            </p:cNvPr>
            <p:cNvGrpSpPr/>
            <p:nvPr/>
          </p:nvGrpSpPr>
          <p:grpSpPr>
            <a:xfrm>
              <a:off x="3317463" y="1582394"/>
              <a:ext cx="2509085" cy="1846606"/>
              <a:chOff x="3317463" y="1582394"/>
              <a:chExt cx="2509085" cy="184660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DC80E99-4AE3-4808-964C-0063A43F4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955" y="1582394"/>
                <a:ext cx="792088" cy="122696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27DEC6-EEBA-4D5E-993C-1624C569D0DF}"/>
                  </a:ext>
                </a:extLst>
              </p:cNvPr>
              <p:cNvSpPr txBox="1"/>
              <p:nvPr/>
            </p:nvSpPr>
            <p:spPr>
              <a:xfrm>
                <a:off x="3317463" y="3059668"/>
                <a:ext cx="2509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Remote.com/</a:t>
                </a:r>
                <a:r>
                  <a:rPr lang="en-US" altLang="ko-KR" sz="1800" dirty="0" err="1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projectA</a:t>
                </a:r>
                <a:endParaRPr lang="ko-KR" altLang="en-US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239E137-8FA4-4842-A9BF-52C7233227EA}"/>
              </a:ext>
            </a:extLst>
          </p:cNvPr>
          <p:cNvGrpSpPr/>
          <p:nvPr/>
        </p:nvGrpSpPr>
        <p:grpSpPr>
          <a:xfrm>
            <a:off x="7126475" y="1389370"/>
            <a:ext cx="936115" cy="1884635"/>
            <a:chOff x="3851920" y="2996952"/>
            <a:chExt cx="1152128" cy="238997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CA39011-3826-481C-887D-E761ACA4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077072"/>
              <a:ext cx="1002076" cy="100207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9838B14-ED4D-4F15-A5DE-F0F93D9A1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96952"/>
              <a:ext cx="792088" cy="1226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F56E5A-EA6B-41F3-BC56-63A26D4E58AD}"/>
                </a:ext>
              </a:extLst>
            </p:cNvPr>
            <p:cNvSpPr txBox="1"/>
            <p:nvPr/>
          </p:nvSpPr>
          <p:spPr>
            <a:xfrm>
              <a:off x="3861667" y="5079148"/>
              <a:ext cx="1034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Project#A</a:t>
              </a:r>
              <a:endPara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62A8307-0D36-4AC0-9EEA-87EF1E789677}"/>
              </a:ext>
            </a:extLst>
          </p:cNvPr>
          <p:cNvGrpSpPr/>
          <p:nvPr/>
        </p:nvGrpSpPr>
        <p:grpSpPr>
          <a:xfrm>
            <a:off x="6444208" y="3962466"/>
            <a:ext cx="936115" cy="1884635"/>
            <a:chOff x="3851920" y="2996952"/>
            <a:chExt cx="1152128" cy="238997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99DE3F4-3ECD-4142-94AA-6867A618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077072"/>
              <a:ext cx="1002076" cy="100207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00F115B-7284-4159-822E-F34E2EC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96952"/>
              <a:ext cx="792088" cy="12269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E6937F-E919-4011-BF10-D60FD908D429}"/>
                </a:ext>
              </a:extLst>
            </p:cNvPr>
            <p:cNvSpPr txBox="1"/>
            <p:nvPr/>
          </p:nvSpPr>
          <p:spPr>
            <a:xfrm>
              <a:off x="3861667" y="5079148"/>
              <a:ext cx="1034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Project#A</a:t>
              </a:r>
              <a:endPara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84FC43-178F-4680-A913-09A988E8F381}"/>
              </a:ext>
            </a:extLst>
          </p:cNvPr>
          <p:cNvSpPr txBox="1"/>
          <p:nvPr/>
        </p:nvSpPr>
        <p:spPr>
          <a:xfrm>
            <a:off x="4370069" y="1960804"/>
            <a:ext cx="17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git </a:t>
            </a:r>
            <a:r>
              <a:rPr lang="en-US" altLang="ko-KR" sz="1800" b="1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push</a:t>
            </a: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origin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46CBE-266B-42F1-A2B3-84A9EC0DE816}"/>
              </a:ext>
            </a:extLst>
          </p:cNvPr>
          <p:cNvSpPr txBox="1"/>
          <p:nvPr/>
        </p:nvSpPr>
        <p:spPr>
          <a:xfrm>
            <a:off x="4642207" y="4620286"/>
            <a:ext cx="17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git </a:t>
            </a:r>
            <a:r>
              <a:rPr lang="en-US" altLang="ko-KR" sz="1800" b="1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push</a:t>
            </a: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origin</a:t>
            </a:r>
            <a:endParaRPr lang="ko-KR" altLang="en-US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3ABD3C3D-240A-42E3-91B7-B991283ED972}"/>
              </a:ext>
            </a:extLst>
          </p:cNvPr>
          <p:cNvCxnSpPr>
            <a:cxnSpLocks/>
            <a:stCxn id="16" idx="1"/>
            <a:endCxn id="3" idx="3"/>
          </p:cNvCxnSpPr>
          <p:nvPr/>
        </p:nvCxnSpPr>
        <p:spPr>
          <a:xfrm rot="10800000" flipV="1">
            <a:off x="3917887" y="2636206"/>
            <a:ext cx="3208588" cy="395098"/>
          </a:xfrm>
          <a:prstGeom prst="curvedConnector3">
            <a:avLst/>
          </a:prstGeom>
          <a:ln w="57150">
            <a:solidFill>
              <a:srgbClr val="4ED1A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DBBE53AF-333A-4362-A648-8C6024F1AD2F}"/>
              </a:ext>
            </a:extLst>
          </p:cNvPr>
          <p:cNvCxnSpPr>
            <a:stCxn id="25" idx="1"/>
            <a:endCxn id="3" idx="3"/>
          </p:cNvCxnSpPr>
          <p:nvPr/>
        </p:nvCxnSpPr>
        <p:spPr>
          <a:xfrm rot="10800000">
            <a:off x="3917888" y="3031305"/>
            <a:ext cx="2818857" cy="1414927"/>
          </a:xfrm>
          <a:prstGeom prst="curvedConnector3">
            <a:avLst/>
          </a:prstGeom>
          <a:ln w="57150">
            <a:solidFill>
              <a:srgbClr val="4ED1A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1D4AAA-1601-46E1-BB62-882E0BB659B8}"/>
              </a:ext>
            </a:extLst>
          </p:cNvPr>
          <p:cNvSpPr txBox="1"/>
          <p:nvPr/>
        </p:nvSpPr>
        <p:spPr>
          <a:xfrm>
            <a:off x="1409518" y="4774278"/>
            <a:ext cx="35942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push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을 통해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원격 저장소에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변경사항을 반영한다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pull request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를 통해 반영여부를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다른 사람이 결정할 수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04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GitHub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044704-163A-49E3-862F-50E0CEE83EC8}"/>
              </a:ext>
            </a:extLst>
          </p:cNvPr>
          <p:cNvGrpSpPr/>
          <p:nvPr/>
        </p:nvGrpSpPr>
        <p:grpSpPr>
          <a:xfrm>
            <a:off x="790575" y="2175167"/>
            <a:ext cx="2509085" cy="2507665"/>
            <a:chOff x="3317463" y="942042"/>
            <a:chExt cx="2509085" cy="25076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54235F-219D-4B4E-8E36-59E5C7686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167" y="942042"/>
              <a:ext cx="2507665" cy="2507665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2ADD089-5F7F-4E67-B7F2-523842EEC07B}"/>
                </a:ext>
              </a:extLst>
            </p:cNvPr>
            <p:cNvGrpSpPr/>
            <p:nvPr/>
          </p:nvGrpSpPr>
          <p:grpSpPr>
            <a:xfrm>
              <a:off x="3317463" y="1582394"/>
              <a:ext cx="2509085" cy="1846606"/>
              <a:chOff x="3317463" y="1582394"/>
              <a:chExt cx="2509085" cy="184660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DC80E99-4AE3-4808-964C-0063A43F4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955" y="1582394"/>
                <a:ext cx="792088" cy="122696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27DEC6-EEBA-4D5E-993C-1624C569D0DF}"/>
                  </a:ext>
                </a:extLst>
              </p:cNvPr>
              <p:cNvSpPr txBox="1"/>
              <p:nvPr/>
            </p:nvSpPr>
            <p:spPr>
              <a:xfrm>
                <a:off x="3317463" y="3059668"/>
                <a:ext cx="2509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Remote.com/</a:t>
                </a:r>
                <a:r>
                  <a:rPr lang="en-US" altLang="ko-KR" sz="1800" dirty="0" err="1">
                    <a:latin typeface="a타이틀고딕1" panose="02020600000000000000" pitchFamily="18" charset="-127"/>
                    <a:ea typeface="a타이틀고딕1" panose="02020600000000000000" pitchFamily="18" charset="-127"/>
                  </a:rPr>
                  <a:t>projectA</a:t>
                </a:r>
                <a:endParaRPr lang="ko-KR" altLang="en-US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endParaRPr>
              </a:p>
            </p:txBody>
          </p:sp>
        </p:grpSp>
      </p:grpSp>
      <p:pic>
        <p:nvPicPr>
          <p:cNvPr id="12290" name="Picture 2" descr="githubì ëí ì´ë¯¸ì§ ê²ìê²°ê³¼">
            <a:extLst>
              <a:ext uri="{FF2B5EF4-FFF2-40B4-BE49-F238E27FC236}">
                <a16:creationId xmlns:a16="http://schemas.microsoft.com/office/drawing/2014/main" id="{5B75458E-6DAA-428E-AD4B-BD79B5CC0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24149"/>
            <a:ext cx="32575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86E210F-6595-4178-89FD-7BA4A1773A35}"/>
              </a:ext>
            </a:extLst>
          </p:cNvPr>
          <p:cNvSpPr/>
          <p:nvPr/>
        </p:nvSpPr>
        <p:spPr>
          <a:xfrm>
            <a:off x="3755452" y="3212975"/>
            <a:ext cx="576064" cy="432048"/>
          </a:xfrm>
          <a:prstGeom prst="rightArrow">
            <a:avLst/>
          </a:prstGeom>
          <a:solidFill>
            <a:srgbClr val="4ED1A1"/>
          </a:solidFill>
          <a:ln>
            <a:solidFill>
              <a:srgbClr val="4ED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28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D38E1-F701-4831-9A85-C7D492C240B5}"/>
              </a:ext>
            </a:extLst>
          </p:cNvPr>
          <p:cNvSpPr txBox="1"/>
          <p:nvPr/>
        </p:nvSpPr>
        <p:spPr>
          <a:xfrm>
            <a:off x="1401878" y="83679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Master</a:t>
            </a:r>
            <a:endParaRPr lang="ko-KR" altLang="en-US" sz="2400" dirty="0">
              <a:solidFill>
                <a:srgbClr val="00B050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3074" name="Picture 2" descr="http://3.bp.blogspot.com/-GBTw2kTwfK0/Uaqbmxuj-1I/AAAAAAAAACc/aj2SIQHECMw/s640/gitHub%EC%9E%91%EB%8F%99%EC%9B%90%EB%A6%AC.png">
            <a:extLst>
              <a:ext uri="{FF2B5EF4-FFF2-40B4-BE49-F238E27FC236}">
                <a16:creationId xmlns:a16="http://schemas.microsoft.com/office/drawing/2014/main" id="{4A267726-EC13-446C-A865-D8A4748B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47" y="1412776"/>
            <a:ext cx="572750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12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Revision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7508E-00D3-4F54-8FDE-9F4B7266E923}"/>
              </a:ext>
            </a:extLst>
          </p:cNvPr>
          <p:cNvSpPr txBox="1"/>
          <p:nvPr/>
        </p:nvSpPr>
        <p:spPr>
          <a:xfrm>
            <a:off x="2600951" y="1988840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수정 사항별로 파일을 만들까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?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85A5B7-AF90-499B-BF08-3AED3815B828}"/>
              </a:ext>
            </a:extLst>
          </p:cNvPr>
          <p:cNvGrpSpPr/>
          <p:nvPr/>
        </p:nvGrpSpPr>
        <p:grpSpPr>
          <a:xfrm>
            <a:off x="3703456" y="2996952"/>
            <a:ext cx="1737089" cy="2266698"/>
            <a:chOff x="3703455" y="2560455"/>
            <a:chExt cx="1737089" cy="22666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1563B10-8D9C-4F6C-97B2-5AF3C7895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455" y="2560455"/>
              <a:ext cx="1737089" cy="17370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951BE8-D332-4627-9BB7-E324089BE166}"/>
                </a:ext>
              </a:extLst>
            </p:cNvPr>
            <p:cNvSpPr txBox="1"/>
            <p:nvPr/>
          </p:nvSpPr>
          <p:spPr>
            <a:xfrm>
              <a:off x="3710194" y="4457821"/>
              <a:ext cx="1723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To-do_</a:t>
              </a:r>
              <a:r>
                <a:rPr lang="ko-KR" altLang="en-US" sz="18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수정</a:t>
              </a:r>
              <a:r>
                <a:rPr lang="en-US" altLang="ko-KR" sz="18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.txt</a:t>
              </a:r>
              <a:endParaRPr lang="ko-KR" altLang="en-US" sz="18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0E8A43-2955-4708-82D6-30C5A0776E31}"/>
              </a:ext>
            </a:extLst>
          </p:cNvPr>
          <p:cNvGrpSpPr/>
          <p:nvPr/>
        </p:nvGrpSpPr>
        <p:grpSpPr>
          <a:xfrm>
            <a:off x="5440543" y="2996952"/>
            <a:ext cx="1737089" cy="2266698"/>
            <a:chOff x="3703455" y="2560455"/>
            <a:chExt cx="1737089" cy="226669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421CF0-414B-4344-8CBC-EC209E65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455" y="2560455"/>
              <a:ext cx="1737089" cy="173708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84811A-F3BA-4ED0-B9FC-704995848BFB}"/>
                </a:ext>
              </a:extLst>
            </p:cNvPr>
            <p:cNvSpPr txBox="1"/>
            <p:nvPr/>
          </p:nvSpPr>
          <p:spPr>
            <a:xfrm>
              <a:off x="3707790" y="4457821"/>
              <a:ext cx="1728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To-do_</a:t>
              </a:r>
              <a:r>
                <a:rPr lang="ko-KR" altLang="en-US" sz="18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최종</a:t>
              </a:r>
              <a:r>
                <a:rPr lang="en-US" altLang="ko-KR" sz="18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.txt</a:t>
              </a:r>
              <a:endParaRPr lang="ko-KR" altLang="en-US" sz="18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FB361F-0C3F-4239-A4D4-DADE1544501F}"/>
              </a:ext>
            </a:extLst>
          </p:cNvPr>
          <p:cNvGrpSpPr/>
          <p:nvPr/>
        </p:nvGrpSpPr>
        <p:grpSpPr>
          <a:xfrm>
            <a:off x="1966368" y="2996952"/>
            <a:ext cx="1737089" cy="2266698"/>
            <a:chOff x="3703455" y="2560455"/>
            <a:chExt cx="1737089" cy="226669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8D23350-898A-4F18-9679-D3C8DB3CC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455" y="2560455"/>
              <a:ext cx="1737089" cy="173708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5A898-DECC-44BC-8F01-ACE973A7FD0A}"/>
                </a:ext>
              </a:extLst>
            </p:cNvPr>
            <p:cNvSpPr txBox="1"/>
            <p:nvPr/>
          </p:nvSpPr>
          <p:spPr>
            <a:xfrm>
              <a:off x="3973888" y="4457821"/>
              <a:ext cx="1196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To-do.txt</a:t>
              </a:r>
              <a:endParaRPr lang="ko-KR" altLang="en-US" sz="18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64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Revision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7508E-00D3-4F54-8FDE-9F4B7266E923}"/>
              </a:ext>
            </a:extLst>
          </p:cNvPr>
          <p:cNvSpPr txBox="1"/>
          <p:nvPr/>
        </p:nvSpPr>
        <p:spPr>
          <a:xfrm>
            <a:off x="1806668" y="1484784"/>
            <a:ext cx="5530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시간이 지나거나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수정할 파일이 여러 개면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?</a:t>
            </a:r>
          </a:p>
          <a:p>
            <a:pPr algn="ctr"/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혹은 여러 사람이 작업한다면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?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C08F3-DD40-4EFD-ABE7-376E7D646BBE}"/>
              </a:ext>
            </a:extLst>
          </p:cNvPr>
          <p:cNvGrpSpPr/>
          <p:nvPr/>
        </p:nvGrpSpPr>
        <p:grpSpPr>
          <a:xfrm>
            <a:off x="1423104" y="2781591"/>
            <a:ext cx="6297793" cy="3271677"/>
            <a:chOff x="1525301" y="2781591"/>
            <a:chExt cx="6297793" cy="327167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285A5B7-AF90-499B-BF08-3AED3815B828}"/>
                </a:ext>
              </a:extLst>
            </p:cNvPr>
            <p:cNvGrpSpPr/>
            <p:nvPr/>
          </p:nvGrpSpPr>
          <p:grpSpPr>
            <a:xfrm>
              <a:off x="3131840" y="2781591"/>
              <a:ext cx="1552797" cy="1785158"/>
              <a:chOff x="3527891" y="2560455"/>
              <a:chExt cx="2088219" cy="234141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1563B10-8D9C-4F6C-97B2-5AF3C7895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455" y="2560455"/>
                <a:ext cx="1737089" cy="173708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951BE8-D332-4627-9BB7-E324089BE166}"/>
                  </a:ext>
                </a:extLst>
              </p:cNvPr>
              <p:cNvSpPr txBox="1"/>
              <p:nvPr/>
            </p:nvSpPr>
            <p:spPr>
              <a:xfrm>
                <a:off x="3527891" y="4457821"/>
                <a:ext cx="2088219" cy="44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To-do_</a:t>
                </a:r>
                <a:r>
                  <a:rPr lang="ko-KR" altLang="en-US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수정</a:t>
                </a:r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.txt</a:t>
                </a:r>
                <a:endParaRPr lang="ko-KR" altLang="en-US" sz="1600" dirty="0"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50E8A43-2955-4708-82D6-30C5A0776E31}"/>
                </a:ext>
              </a:extLst>
            </p:cNvPr>
            <p:cNvGrpSpPr/>
            <p:nvPr/>
          </p:nvGrpSpPr>
          <p:grpSpPr>
            <a:xfrm>
              <a:off x="4867325" y="2781591"/>
              <a:ext cx="1556003" cy="1785158"/>
              <a:chOff x="3525737" y="2560455"/>
              <a:chExt cx="2092531" cy="2341414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A421CF0-414B-4344-8CBC-EC209E650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455" y="2560455"/>
                <a:ext cx="1737089" cy="1737089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4811A-F3BA-4ED0-B9FC-704995848BFB}"/>
                  </a:ext>
                </a:extLst>
              </p:cNvPr>
              <p:cNvSpPr txBox="1"/>
              <p:nvPr/>
            </p:nvSpPr>
            <p:spPr>
              <a:xfrm>
                <a:off x="3525737" y="4457821"/>
                <a:ext cx="2092531" cy="44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To-do_</a:t>
                </a:r>
                <a:r>
                  <a:rPr lang="ko-KR" altLang="en-US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최종</a:t>
                </a:r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.txt</a:t>
                </a:r>
                <a:endParaRPr lang="ko-KR" altLang="en-US" sz="1600" dirty="0"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FB361F-0C3F-4239-A4D4-DADE1544501F}"/>
                </a:ext>
              </a:extLst>
            </p:cNvPr>
            <p:cNvGrpSpPr/>
            <p:nvPr/>
          </p:nvGrpSpPr>
          <p:grpSpPr>
            <a:xfrm>
              <a:off x="1525301" y="2781591"/>
              <a:ext cx="1291697" cy="1785158"/>
              <a:chOff x="3703455" y="2560455"/>
              <a:chExt cx="1737089" cy="2341414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98D23350-898A-4F18-9679-D3C8DB3CC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455" y="2560455"/>
                <a:ext cx="1737089" cy="173708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F5A898-DECC-44BC-8F01-ACE973A7FD0A}"/>
                  </a:ext>
                </a:extLst>
              </p:cNvPr>
              <p:cNvSpPr txBox="1"/>
              <p:nvPr/>
            </p:nvSpPr>
            <p:spPr>
              <a:xfrm>
                <a:off x="3842630" y="4457821"/>
                <a:ext cx="1458745" cy="44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To-do.txt</a:t>
                </a:r>
                <a:endParaRPr lang="ko-KR" altLang="en-US" sz="1600" dirty="0"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D02DAEC-F40E-4D63-BDA7-23F2FE70F7CF}"/>
                </a:ext>
              </a:extLst>
            </p:cNvPr>
            <p:cNvGrpSpPr/>
            <p:nvPr/>
          </p:nvGrpSpPr>
          <p:grpSpPr>
            <a:xfrm>
              <a:off x="3626877" y="3674170"/>
              <a:ext cx="1552797" cy="1785158"/>
              <a:chOff x="3527891" y="2560455"/>
              <a:chExt cx="2088219" cy="2341414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DB7C8EF-01EE-4877-B6DA-4DBBFDCBE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455" y="2560455"/>
                <a:ext cx="1737089" cy="173708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6136B8-492D-4F2E-8913-9715E31E44DD}"/>
                  </a:ext>
                </a:extLst>
              </p:cNvPr>
              <p:cNvSpPr txBox="1"/>
              <p:nvPr/>
            </p:nvSpPr>
            <p:spPr>
              <a:xfrm>
                <a:off x="3527891" y="4457821"/>
                <a:ext cx="2088219" cy="44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To-do_</a:t>
                </a:r>
                <a:r>
                  <a:rPr lang="ko-KR" altLang="en-US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수정</a:t>
                </a:r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.txt</a:t>
                </a:r>
                <a:endParaRPr lang="ko-KR" altLang="en-US" sz="1600" dirty="0"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2E4983F-F4A2-421D-8C2F-DB4AA8E36BFD}"/>
                </a:ext>
              </a:extLst>
            </p:cNvPr>
            <p:cNvGrpSpPr/>
            <p:nvPr/>
          </p:nvGrpSpPr>
          <p:grpSpPr>
            <a:xfrm>
              <a:off x="5362362" y="3674170"/>
              <a:ext cx="1556003" cy="1785158"/>
              <a:chOff x="3525737" y="2560455"/>
              <a:chExt cx="2092531" cy="2341414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FBC7CB3-51E6-4A79-8E16-12EC61197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455" y="2560455"/>
                <a:ext cx="1737089" cy="1737089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D13245-DF08-4980-A47B-8A43306417DA}"/>
                  </a:ext>
                </a:extLst>
              </p:cNvPr>
              <p:cNvSpPr txBox="1"/>
              <p:nvPr/>
            </p:nvSpPr>
            <p:spPr>
              <a:xfrm>
                <a:off x="3525737" y="4457821"/>
                <a:ext cx="2092531" cy="44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To-do_</a:t>
                </a:r>
                <a:r>
                  <a:rPr lang="ko-KR" altLang="en-US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최종</a:t>
                </a:r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.txt</a:t>
                </a:r>
                <a:endParaRPr lang="ko-KR" altLang="en-US" sz="1600" dirty="0"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D5A9611-03AF-4686-BE15-0E45476A44D4}"/>
                </a:ext>
              </a:extLst>
            </p:cNvPr>
            <p:cNvGrpSpPr/>
            <p:nvPr/>
          </p:nvGrpSpPr>
          <p:grpSpPr>
            <a:xfrm>
              <a:off x="2020338" y="3674170"/>
              <a:ext cx="1291697" cy="1785158"/>
              <a:chOff x="3703455" y="2560455"/>
              <a:chExt cx="1737089" cy="234141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6AB58CA8-EB4C-48FF-A0EB-555651D2D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455" y="2560455"/>
                <a:ext cx="1737089" cy="173708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D1E34C-6C04-4271-9281-8B06423D42A3}"/>
                  </a:ext>
                </a:extLst>
              </p:cNvPr>
              <p:cNvSpPr txBox="1"/>
              <p:nvPr/>
            </p:nvSpPr>
            <p:spPr>
              <a:xfrm>
                <a:off x="3842630" y="4457821"/>
                <a:ext cx="1458745" cy="44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To-do.txt</a:t>
                </a:r>
                <a:endParaRPr lang="ko-KR" altLang="en-US" sz="1600" dirty="0"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334C2D6-9F9B-430E-A7C3-77726658724E}"/>
                </a:ext>
              </a:extLst>
            </p:cNvPr>
            <p:cNvGrpSpPr/>
            <p:nvPr/>
          </p:nvGrpSpPr>
          <p:grpSpPr>
            <a:xfrm>
              <a:off x="4253484" y="4268110"/>
              <a:ext cx="1740348" cy="1785158"/>
              <a:chOff x="3401781" y="2560455"/>
              <a:chExt cx="2340440" cy="2341414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39799268-4B59-4DB9-9021-6D035D876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455" y="2560455"/>
                <a:ext cx="1737089" cy="1737089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A59EA0-2DEF-4CA7-BE68-844892F4E448}"/>
                  </a:ext>
                </a:extLst>
              </p:cNvPr>
              <p:cNvSpPr txBox="1"/>
              <p:nvPr/>
            </p:nvSpPr>
            <p:spPr>
              <a:xfrm>
                <a:off x="3401781" y="4457821"/>
                <a:ext cx="2340440" cy="44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To-do_</a:t>
                </a:r>
                <a:r>
                  <a:rPr lang="ko-KR" altLang="en-US" sz="1600" dirty="0" err="1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최최종</a:t>
                </a:r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.txt</a:t>
                </a:r>
                <a:endParaRPr lang="ko-KR" altLang="en-US" sz="1600" dirty="0"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CEBE736-D3FA-4CCF-8C5C-9C21673FB52D}"/>
                </a:ext>
              </a:extLst>
            </p:cNvPr>
            <p:cNvGrpSpPr/>
            <p:nvPr/>
          </p:nvGrpSpPr>
          <p:grpSpPr>
            <a:xfrm>
              <a:off x="5898400" y="4268110"/>
              <a:ext cx="1924694" cy="1785158"/>
              <a:chOff x="3277828" y="2560455"/>
              <a:chExt cx="2588351" cy="2341414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D6C0A40D-8C99-4603-B82B-A83F13D8E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455" y="2560455"/>
                <a:ext cx="1737089" cy="1737089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266C75-5BC9-4CF5-924A-7F868E1BE322}"/>
                  </a:ext>
                </a:extLst>
              </p:cNvPr>
              <p:cNvSpPr txBox="1"/>
              <p:nvPr/>
            </p:nvSpPr>
            <p:spPr>
              <a:xfrm>
                <a:off x="3277828" y="4457821"/>
                <a:ext cx="2588351" cy="44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To-do_</a:t>
                </a:r>
                <a:r>
                  <a:rPr lang="ko-KR" altLang="en-US" sz="1600" dirty="0" err="1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최최최종</a:t>
                </a:r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.txt</a:t>
                </a:r>
                <a:endParaRPr lang="ko-KR" altLang="en-US" sz="1600" dirty="0"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729E302-B0CA-49AD-887A-BBA1EB5A29BC}"/>
                </a:ext>
              </a:extLst>
            </p:cNvPr>
            <p:cNvGrpSpPr/>
            <p:nvPr/>
          </p:nvGrpSpPr>
          <p:grpSpPr>
            <a:xfrm>
              <a:off x="2608570" y="4268110"/>
              <a:ext cx="1556003" cy="1785158"/>
              <a:chOff x="3525737" y="2560455"/>
              <a:chExt cx="2092531" cy="2341414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6935634F-E8B0-437D-A716-63995B271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455" y="2560455"/>
                <a:ext cx="1737089" cy="173708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617EDA-5810-444F-9799-6B50C60373C4}"/>
                  </a:ext>
                </a:extLst>
              </p:cNvPr>
              <p:cNvSpPr txBox="1"/>
              <p:nvPr/>
            </p:nvSpPr>
            <p:spPr>
              <a:xfrm>
                <a:off x="3525737" y="4457821"/>
                <a:ext cx="2092531" cy="44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To-do_</a:t>
                </a:r>
                <a:r>
                  <a:rPr lang="ko-KR" altLang="en-US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최종</a:t>
                </a:r>
                <a:r>
                  <a:rPr lang="en-US" altLang="ko-KR" sz="16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.txt</a:t>
                </a:r>
                <a:endParaRPr lang="ko-KR" altLang="en-US" sz="1600" dirty="0"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856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Revision control</a:t>
            </a:r>
          </a:p>
        </p:txBody>
      </p:sp>
      <p:pic>
        <p:nvPicPr>
          <p:cNvPr id="1026" name="Picture 2" descr="gitì ëí ì´ë¯¸ì§ ê²ìê²°ê³¼">
            <a:extLst>
              <a:ext uri="{FF2B5EF4-FFF2-40B4-BE49-F238E27FC236}">
                <a16:creationId xmlns:a16="http://schemas.microsoft.com/office/drawing/2014/main" id="{BB11ED09-A4AA-4A53-9AB3-40A7F3BA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60" y="2006860"/>
            <a:ext cx="6812079" cy="28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Commit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E21506-96B9-4BA8-A3D5-201BF01F0AB8}"/>
              </a:ext>
            </a:extLst>
          </p:cNvPr>
          <p:cNvGrpSpPr/>
          <p:nvPr/>
        </p:nvGrpSpPr>
        <p:grpSpPr>
          <a:xfrm>
            <a:off x="657773" y="2365878"/>
            <a:ext cx="7690211" cy="2412495"/>
            <a:chOff x="778742" y="2365878"/>
            <a:chExt cx="7690211" cy="241249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4F11C72-A5AE-4F06-863F-734A21116139}"/>
                </a:ext>
              </a:extLst>
            </p:cNvPr>
            <p:cNvGrpSpPr/>
            <p:nvPr/>
          </p:nvGrpSpPr>
          <p:grpSpPr>
            <a:xfrm>
              <a:off x="778742" y="2511675"/>
              <a:ext cx="1737089" cy="2266698"/>
              <a:chOff x="3703455" y="2560455"/>
              <a:chExt cx="1737089" cy="226669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159FF31-F2E0-4676-A05F-27B715912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455" y="2560455"/>
                <a:ext cx="1737089" cy="1737089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CAEAC-6468-49CB-A536-52C361A10A29}"/>
                  </a:ext>
                </a:extLst>
              </p:cNvPr>
              <p:cNvSpPr txBox="1"/>
              <p:nvPr/>
            </p:nvSpPr>
            <p:spPr>
              <a:xfrm>
                <a:off x="3973887" y="4457821"/>
                <a:ext cx="1196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a타이틀고딕2" panose="02020600000000000000" pitchFamily="18" charset="-127"/>
                    <a:ea typeface="a타이틀고딕2" panose="02020600000000000000" pitchFamily="18" charset="-127"/>
                  </a:rPr>
                  <a:t>To-do.txt</a:t>
                </a:r>
                <a:endParaRPr lang="ko-KR" altLang="en-US" sz="1800" dirty="0">
                  <a:latin typeface="a타이틀고딕2" panose="02020600000000000000" pitchFamily="18" charset="-127"/>
                  <a:ea typeface="a타이틀고딕2" panose="02020600000000000000" pitchFamily="18" charset="-127"/>
                </a:endParaRPr>
              </a:p>
            </p:txBody>
          </p:sp>
        </p:grp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8588772-DDD3-46B7-B73D-658A8ABBA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5006" y="2365878"/>
              <a:ext cx="2771775" cy="9144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CC56F5D-BE5A-4063-87A1-C97670759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5006" y="3645024"/>
              <a:ext cx="3200400" cy="1019175"/>
            </a:xfrm>
            <a:prstGeom prst="rect">
              <a:avLst/>
            </a:prstGeom>
          </p:spPr>
        </p:pic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1E9702ED-4275-4984-B401-D7AED2469352}"/>
                </a:ext>
              </a:extLst>
            </p:cNvPr>
            <p:cNvCxnSpPr>
              <a:stCxn id="2" idx="3"/>
              <a:endCxn id="7" idx="3"/>
            </p:cNvCxnSpPr>
            <p:nvPr/>
          </p:nvCxnSpPr>
          <p:spPr>
            <a:xfrm>
              <a:off x="5926781" y="2823078"/>
              <a:ext cx="428625" cy="1331534"/>
            </a:xfrm>
            <a:prstGeom prst="curvedConnector3">
              <a:avLst>
                <a:gd name="adj1" fmla="val 153333"/>
              </a:avLst>
            </a:prstGeom>
            <a:ln w="28575">
              <a:solidFill>
                <a:srgbClr val="F1474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5A0134-2C85-4888-AA8B-3D1441C9BFB4}"/>
                </a:ext>
              </a:extLst>
            </p:cNvPr>
            <p:cNvSpPr txBox="1"/>
            <p:nvPr/>
          </p:nvSpPr>
          <p:spPr>
            <a:xfrm>
              <a:off x="6695711" y="3165679"/>
              <a:ext cx="1773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“</a:t>
              </a:r>
              <a:r>
                <a:rPr lang="ko-KR" altLang="en-US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강의 준비</a:t>
              </a:r>
              <a:r>
                <a:rPr lang="en-US" altLang="ko-KR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” </a:t>
              </a:r>
              <a:r>
                <a:rPr lang="ko-KR" altLang="en-US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라는</a:t>
              </a:r>
              <a:endPara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endParaRPr>
            </a:p>
            <a:p>
              <a:pPr algn="ctr"/>
              <a:r>
                <a:rPr lang="ko-KR" altLang="en-US" sz="1800" dirty="0">
                  <a:latin typeface="a타이틀고딕1" panose="02020600000000000000" pitchFamily="18" charset="-127"/>
                  <a:ea typeface="a타이틀고딕1" panose="02020600000000000000" pitchFamily="18" charset="-127"/>
                </a:rPr>
                <a:t>수정 발생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8BDD45D-3F8B-4FF2-9989-02365CD15B1A}"/>
              </a:ext>
            </a:extLst>
          </p:cNvPr>
          <p:cNvSpPr txBox="1"/>
          <p:nvPr/>
        </p:nvSpPr>
        <p:spPr>
          <a:xfrm>
            <a:off x="2953809" y="5286090"/>
            <a:ext cx="336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의 단위는 사람이 결정</a:t>
            </a:r>
          </a:p>
        </p:txBody>
      </p:sp>
    </p:spTree>
    <p:extLst>
      <p:ext uri="{BB962C8B-B14F-4D97-AF65-F5344CB8AC3E}">
        <p14:creationId xmlns:p14="http://schemas.microsoft.com/office/powerpoint/2010/main" val="36806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Revision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EF4BC-C9C7-4D35-9436-15CA2FFEA5C3}"/>
              </a:ext>
            </a:extLst>
          </p:cNvPr>
          <p:cNvSpPr txBox="1"/>
          <p:nvPr/>
        </p:nvSpPr>
        <p:spPr>
          <a:xfrm>
            <a:off x="3368786" y="1285890"/>
            <a:ext cx="240642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14742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Commit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[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수정의 단위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]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pic>
        <p:nvPicPr>
          <p:cNvPr id="2050" name="Picture 2" descr="git commitì ëí ì´ë¯¸ì§ ê²ìê²°ê³¼">
            <a:extLst>
              <a:ext uri="{FF2B5EF4-FFF2-40B4-BE49-F238E27FC236}">
                <a16:creationId xmlns:a16="http://schemas.microsoft.com/office/drawing/2014/main" id="{736900F9-BB6A-4D66-A474-9E703043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780928"/>
            <a:ext cx="5688632" cy="25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4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Commit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1418B2-2CF3-4C40-9434-D032E7041F45}"/>
              </a:ext>
            </a:extLst>
          </p:cNvPr>
          <p:cNvGrpSpPr/>
          <p:nvPr/>
        </p:nvGrpSpPr>
        <p:grpSpPr>
          <a:xfrm>
            <a:off x="1797922" y="1835480"/>
            <a:ext cx="725003" cy="4572509"/>
            <a:chOff x="971600" y="1772816"/>
            <a:chExt cx="725003" cy="45725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D40C07D-C481-4F25-94CE-B56BF3F6C0D5}"/>
                </a:ext>
              </a:extLst>
            </p:cNvPr>
            <p:cNvSpPr/>
            <p:nvPr/>
          </p:nvSpPr>
          <p:spPr>
            <a:xfrm>
              <a:off x="1187624" y="2384885"/>
              <a:ext cx="288032" cy="396044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80C686D-9E1C-4AC2-86CE-A4E1410E71D6}"/>
                </a:ext>
              </a:extLst>
            </p:cNvPr>
            <p:cNvGrpSpPr/>
            <p:nvPr/>
          </p:nvGrpSpPr>
          <p:grpSpPr>
            <a:xfrm>
              <a:off x="971600" y="1772816"/>
              <a:ext cx="720080" cy="720080"/>
              <a:chOff x="971600" y="1772816"/>
              <a:chExt cx="720080" cy="72008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FE186E55-6C6E-4354-A106-A7C3723038DB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063A2C8-974B-4BBB-8069-BF256D8A1030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C272013-F3FD-4862-91F9-2109C182B474}"/>
                </a:ext>
              </a:extLst>
            </p:cNvPr>
            <p:cNvGrpSpPr/>
            <p:nvPr/>
          </p:nvGrpSpPr>
          <p:grpSpPr>
            <a:xfrm>
              <a:off x="976523" y="3321867"/>
              <a:ext cx="720080" cy="720080"/>
              <a:chOff x="971600" y="1772816"/>
              <a:chExt cx="720080" cy="72008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CA2DCD9-1829-429F-AA0A-C255A9DE9471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94EB3BD-E738-4CE2-99EF-4E0251AF8AE7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8C1D958-9BDE-4187-A0A8-D952F12A2ED7}"/>
                </a:ext>
              </a:extLst>
            </p:cNvPr>
            <p:cNvGrpSpPr/>
            <p:nvPr/>
          </p:nvGrpSpPr>
          <p:grpSpPr>
            <a:xfrm>
              <a:off x="971600" y="4870917"/>
              <a:ext cx="720080" cy="720080"/>
              <a:chOff x="971600" y="1772816"/>
              <a:chExt cx="720080" cy="720080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08A91B9-4A15-408E-85A9-363342D4D816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2F76ED5-D253-4AAE-8CB2-F00EF16810C7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7CE6C04-D339-45EE-9250-D765DEC01E2C}"/>
              </a:ext>
            </a:extLst>
          </p:cNvPr>
          <p:cNvSpPr txBox="1"/>
          <p:nvPr/>
        </p:nvSpPr>
        <p:spPr>
          <a:xfrm>
            <a:off x="292482" y="5108955"/>
            <a:ext cx="133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#1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20ED4F-97AD-45F7-BB07-EA9A1516CF93}"/>
              </a:ext>
            </a:extLst>
          </p:cNvPr>
          <p:cNvSpPr txBox="1"/>
          <p:nvPr/>
        </p:nvSpPr>
        <p:spPr>
          <a:xfrm>
            <a:off x="286559" y="3559905"/>
            <a:ext cx="13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#2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97577-381A-4723-A328-81BC6E33B440}"/>
              </a:ext>
            </a:extLst>
          </p:cNvPr>
          <p:cNvSpPr txBox="1"/>
          <p:nvPr/>
        </p:nvSpPr>
        <p:spPr>
          <a:xfrm>
            <a:off x="296423" y="2010854"/>
            <a:ext cx="13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#3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B5610-6EB3-4F4A-9458-34D287B9F063}"/>
              </a:ext>
            </a:extLst>
          </p:cNvPr>
          <p:cNvSpPr txBox="1"/>
          <p:nvPr/>
        </p:nvSpPr>
        <p:spPr>
          <a:xfrm>
            <a:off x="2757905" y="4878122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2019. 03. 06 12:00</a:t>
            </a:r>
          </a:p>
          <a:p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강의 준비 추가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@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유명성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A8889-B695-435A-BD8C-51CE5C04FA63}"/>
              </a:ext>
            </a:extLst>
          </p:cNvPr>
          <p:cNvSpPr txBox="1"/>
          <p:nvPr/>
        </p:nvSpPr>
        <p:spPr>
          <a:xfrm>
            <a:off x="2757905" y="3329072"/>
            <a:ext cx="2302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2019. 03. 07 14:10</a:t>
            </a:r>
          </a:p>
          <a:p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공모전 서류 작성 삭제</a:t>
            </a: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</a:p>
          <a:p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공모전 서류 제출 추가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@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유명성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93102-D076-45E1-957D-8D23701E4DDB}"/>
              </a:ext>
            </a:extLst>
          </p:cNvPr>
          <p:cNvSpPr txBox="1"/>
          <p:nvPr/>
        </p:nvSpPr>
        <p:spPr>
          <a:xfrm>
            <a:off x="2757905" y="1780021"/>
            <a:ext cx="209544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2019. 03. 08 09:00</a:t>
            </a:r>
          </a:p>
          <a:p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토익 점수 제출 추가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@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유명성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B572AF2-2BAC-4739-BB93-62D77D51346B}"/>
              </a:ext>
            </a:extLst>
          </p:cNvPr>
          <p:cNvGrpSpPr/>
          <p:nvPr/>
        </p:nvGrpSpPr>
        <p:grpSpPr>
          <a:xfrm>
            <a:off x="5033614" y="1484784"/>
            <a:ext cx="991437" cy="1390691"/>
            <a:chOff x="3703455" y="2560455"/>
            <a:chExt cx="1737089" cy="243662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5E25E9D-6485-47E1-86A1-BBC489C02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455" y="2560455"/>
              <a:ext cx="1737089" cy="173708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90506D-89CF-45DD-B22B-9C4DC3BA7AE6}"/>
                </a:ext>
              </a:extLst>
            </p:cNvPr>
            <p:cNvSpPr txBox="1"/>
            <p:nvPr/>
          </p:nvSpPr>
          <p:spPr>
            <a:xfrm>
              <a:off x="3719419" y="4457821"/>
              <a:ext cx="1705162" cy="539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To-do.txt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BD539E-8E9E-44DA-A805-6127F4EE2CC7}"/>
              </a:ext>
            </a:extLst>
          </p:cNvPr>
          <p:cNvGrpSpPr/>
          <p:nvPr/>
        </p:nvGrpSpPr>
        <p:grpSpPr>
          <a:xfrm>
            <a:off x="5033614" y="3049225"/>
            <a:ext cx="991437" cy="1390691"/>
            <a:chOff x="3703455" y="2560455"/>
            <a:chExt cx="1737089" cy="243662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FD876AA-A7D3-4091-AE7B-CD5639A70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455" y="2560455"/>
              <a:ext cx="1737089" cy="173708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2C34F6-5AF7-4E36-A847-F73149A367F1}"/>
                </a:ext>
              </a:extLst>
            </p:cNvPr>
            <p:cNvSpPr txBox="1"/>
            <p:nvPr/>
          </p:nvSpPr>
          <p:spPr>
            <a:xfrm>
              <a:off x="3719419" y="4457821"/>
              <a:ext cx="1705162" cy="539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To-do.txt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5DB440-3943-4830-9BE9-8B19A2565141}"/>
              </a:ext>
            </a:extLst>
          </p:cNvPr>
          <p:cNvGrpSpPr/>
          <p:nvPr/>
        </p:nvGrpSpPr>
        <p:grpSpPr>
          <a:xfrm>
            <a:off x="5033614" y="4598274"/>
            <a:ext cx="991437" cy="1390691"/>
            <a:chOff x="3703455" y="2560455"/>
            <a:chExt cx="1737089" cy="243662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917D7D0-ADBC-4F13-95FF-1E456766B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455" y="2560455"/>
              <a:ext cx="1737089" cy="173708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6FCEAD-1300-4BCA-9CE1-CF7E31A3E412}"/>
                </a:ext>
              </a:extLst>
            </p:cNvPr>
            <p:cNvSpPr txBox="1"/>
            <p:nvPr/>
          </p:nvSpPr>
          <p:spPr>
            <a:xfrm>
              <a:off x="3719419" y="4457821"/>
              <a:ext cx="1705162" cy="539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To-do.txt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4F9E1F6-2941-4D46-A13A-E8790AE3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45" y="4531393"/>
            <a:ext cx="2449236" cy="779965"/>
          </a:xfrm>
          <a:prstGeom prst="rect">
            <a:avLst/>
          </a:prstGeom>
          <a:ln w="28575">
            <a:solidFill>
              <a:srgbClr val="F14742"/>
            </a:solidFill>
          </a:ln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2F9BF53-F950-449D-990B-4DC799677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45" y="2966510"/>
            <a:ext cx="2332606" cy="838280"/>
          </a:xfrm>
          <a:prstGeom prst="rect">
            <a:avLst/>
          </a:prstGeom>
          <a:ln w="28575">
            <a:solidFill>
              <a:srgbClr val="F14742"/>
            </a:solidFill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26204F0-FC4D-4D21-B277-B22086C3B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253798"/>
            <a:ext cx="2595024" cy="1035094"/>
          </a:xfrm>
          <a:prstGeom prst="rect">
            <a:avLst/>
          </a:prstGeom>
          <a:ln w="28575">
            <a:solidFill>
              <a:srgbClr val="F14742"/>
            </a:solidFill>
          </a:ln>
        </p:spPr>
      </p:pic>
    </p:spTree>
    <p:extLst>
      <p:ext uri="{BB962C8B-B14F-4D97-AF65-F5344CB8AC3E}">
        <p14:creationId xmlns:p14="http://schemas.microsoft.com/office/powerpoint/2010/main" val="401938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893993" cy="703262"/>
          </a:xfrm>
        </p:spPr>
        <p:txBody>
          <a:bodyPr/>
          <a:lstStyle/>
          <a:p>
            <a:r>
              <a:rPr lang="en-US" altLang="ko-KR" dirty="0"/>
              <a:t>Commit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6CABEE8-2F4E-46F5-93FB-1898F77F5A66}"/>
              </a:ext>
            </a:extLst>
          </p:cNvPr>
          <p:cNvGrpSpPr/>
          <p:nvPr/>
        </p:nvGrpSpPr>
        <p:grpSpPr>
          <a:xfrm>
            <a:off x="1797922" y="1835480"/>
            <a:ext cx="725003" cy="4572509"/>
            <a:chOff x="971600" y="1772816"/>
            <a:chExt cx="725003" cy="457250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64B7E3-7C11-4BFB-AB03-51DDAEA74840}"/>
                </a:ext>
              </a:extLst>
            </p:cNvPr>
            <p:cNvSpPr/>
            <p:nvPr/>
          </p:nvSpPr>
          <p:spPr>
            <a:xfrm>
              <a:off x="1187624" y="2384885"/>
              <a:ext cx="288032" cy="396044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96BF15F-FAC7-4B02-9913-6F5806677E65}"/>
                </a:ext>
              </a:extLst>
            </p:cNvPr>
            <p:cNvGrpSpPr/>
            <p:nvPr/>
          </p:nvGrpSpPr>
          <p:grpSpPr>
            <a:xfrm>
              <a:off x="971600" y="1772816"/>
              <a:ext cx="720080" cy="720080"/>
              <a:chOff x="971600" y="1772816"/>
              <a:chExt cx="720080" cy="720080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C990824-AD46-4FB0-9AFB-07E0CA0916AB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ED13BDD-844E-4825-829A-197A7E62E704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1E7ADE0-2295-4D78-A1B0-E38BBF31E53E}"/>
                </a:ext>
              </a:extLst>
            </p:cNvPr>
            <p:cNvGrpSpPr/>
            <p:nvPr/>
          </p:nvGrpSpPr>
          <p:grpSpPr>
            <a:xfrm>
              <a:off x="976523" y="3321867"/>
              <a:ext cx="720080" cy="720080"/>
              <a:chOff x="971600" y="1772816"/>
              <a:chExt cx="720080" cy="72008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CD61927-E357-46D9-96D6-EFB70D65ACCE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092B2B6-0B37-4254-AD3A-F25CF927D620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6AFA3EC-1D9C-4060-B0E2-BF994FEA1135}"/>
                </a:ext>
              </a:extLst>
            </p:cNvPr>
            <p:cNvGrpSpPr/>
            <p:nvPr/>
          </p:nvGrpSpPr>
          <p:grpSpPr>
            <a:xfrm>
              <a:off x="971600" y="4870917"/>
              <a:ext cx="720080" cy="720080"/>
              <a:chOff x="971600" y="1772816"/>
              <a:chExt cx="720080" cy="72008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0AD38-86F7-43AC-9D7F-A08BFCFD08AD}"/>
                  </a:ext>
                </a:extLst>
              </p:cNvPr>
              <p:cNvSpPr/>
              <p:nvPr/>
            </p:nvSpPr>
            <p:spPr>
              <a:xfrm>
                <a:off x="971600" y="1772816"/>
                <a:ext cx="720080" cy="720080"/>
              </a:xfrm>
              <a:prstGeom prst="ellipse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10933E3-CA5F-430C-A039-CB0AAFF066D5}"/>
                  </a:ext>
                </a:extLst>
              </p:cNvPr>
              <p:cNvSpPr/>
              <p:nvPr/>
            </p:nvSpPr>
            <p:spPr>
              <a:xfrm>
                <a:off x="1115616" y="1916834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9E49709-1A77-49C5-BC9C-53BF660B360C}"/>
              </a:ext>
            </a:extLst>
          </p:cNvPr>
          <p:cNvSpPr txBox="1"/>
          <p:nvPr/>
        </p:nvSpPr>
        <p:spPr>
          <a:xfrm>
            <a:off x="292482" y="5108955"/>
            <a:ext cx="133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#1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2E8963-269F-4493-99DD-E581867BF09C}"/>
              </a:ext>
            </a:extLst>
          </p:cNvPr>
          <p:cNvSpPr txBox="1"/>
          <p:nvPr/>
        </p:nvSpPr>
        <p:spPr>
          <a:xfrm>
            <a:off x="286559" y="3559905"/>
            <a:ext cx="13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#2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3644F-D8A6-42AC-B29B-E737053831B7}"/>
              </a:ext>
            </a:extLst>
          </p:cNvPr>
          <p:cNvSpPr txBox="1"/>
          <p:nvPr/>
        </p:nvSpPr>
        <p:spPr>
          <a:xfrm>
            <a:off x="296423" y="2010854"/>
            <a:ext cx="133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14742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Commit #3</a:t>
            </a:r>
            <a:endParaRPr lang="ko-KR" altLang="en-US" sz="1800" dirty="0">
              <a:solidFill>
                <a:srgbClr val="F14742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9B684-1B54-4FD3-8E3A-DC5DF91A6BF4}"/>
              </a:ext>
            </a:extLst>
          </p:cNvPr>
          <p:cNvSpPr txBox="1"/>
          <p:nvPr/>
        </p:nvSpPr>
        <p:spPr>
          <a:xfrm>
            <a:off x="2757905" y="4878122"/>
            <a:ext cx="25667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2019. 03. 06 12:00</a:t>
            </a:r>
          </a:p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2019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공모전 일정표 추가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@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유명성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25397-BF59-422B-A1C8-17CB395043F6}"/>
              </a:ext>
            </a:extLst>
          </p:cNvPr>
          <p:cNvSpPr txBox="1"/>
          <p:nvPr/>
        </p:nvSpPr>
        <p:spPr>
          <a:xfrm>
            <a:off x="2757905" y="3329072"/>
            <a:ext cx="21357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2019. 03. 07 14:10</a:t>
            </a:r>
          </a:p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SCTF 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준비계획 추가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@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유명성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2929A4-1B9E-4DB5-AC70-9C8A6A25057C}"/>
              </a:ext>
            </a:extLst>
          </p:cNvPr>
          <p:cNvSpPr txBox="1"/>
          <p:nvPr/>
        </p:nvSpPr>
        <p:spPr>
          <a:xfrm>
            <a:off x="2757905" y="1780021"/>
            <a:ext cx="25074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2019. 03. 08 09:00</a:t>
            </a:r>
          </a:p>
          <a:p>
            <a:r>
              <a:rPr lang="ko-KR" altLang="en-US" sz="18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여가부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공모전 서류 추가</a:t>
            </a:r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</a:p>
          <a:p>
            <a:r>
              <a:rPr lang="en-US" altLang="ko-KR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To-do.txt </a:t>
            </a:r>
            <a:r>
              <a:rPr lang="ko-KR" altLang="en-US" sz="18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삭제</a:t>
            </a:r>
            <a:endParaRPr lang="en-US" altLang="ko-KR" sz="18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@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유명성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E38273-120E-4E4F-A22F-B9B1C2487D2C}"/>
              </a:ext>
            </a:extLst>
          </p:cNvPr>
          <p:cNvGrpSpPr/>
          <p:nvPr/>
        </p:nvGrpSpPr>
        <p:grpSpPr>
          <a:xfrm>
            <a:off x="5566513" y="4615432"/>
            <a:ext cx="973215" cy="1196625"/>
            <a:chOff x="3551901" y="2895487"/>
            <a:chExt cx="1705163" cy="2096598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1BD464E-29ED-42F5-B7BE-DE4162EF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455" y="2895487"/>
              <a:ext cx="1402057" cy="140205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67B6BD-93A8-4897-8829-246F609127A3}"/>
                </a:ext>
              </a:extLst>
            </p:cNvPr>
            <p:cNvSpPr txBox="1"/>
            <p:nvPr/>
          </p:nvSpPr>
          <p:spPr>
            <a:xfrm>
              <a:off x="3551901" y="4452831"/>
              <a:ext cx="1705163" cy="539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To-do.txt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A621F2C-7AA9-495A-A973-B5129556FB12}"/>
              </a:ext>
            </a:extLst>
          </p:cNvPr>
          <p:cNvGrpSpPr/>
          <p:nvPr/>
        </p:nvGrpSpPr>
        <p:grpSpPr>
          <a:xfrm>
            <a:off x="6516216" y="4698059"/>
            <a:ext cx="1143519" cy="1113998"/>
            <a:chOff x="7597153" y="4615432"/>
            <a:chExt cx="1143519" cy="111399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0088E84-9925-4A56-99C7-548A900C2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205EF4-DFDB-44B9-959F-8A05C9BEAA4B}"/>
                </a:ext>
              </a:extLst>
            </p:cNvPr>
            <p:cNvSpPr txBox="1"/>
            <p:nvPr/>
          </p:nvSpPr>
          <p:spPr>
            <a:xfrm>
              <a:off x="7597153" y="5421653"/>
              <a:ext cx="1143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공모전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AE4FCA-35C5-49FB-8D66-C497606D49EC}"/>
              </a:ext>
            </a:extLst>
          </p:cNvPr>
          <p:cNvGrpSpPr/>
          <p:nvPr/>
        </p:nvGrpSpPr>
        <p:grpSpPr>
          <a:xfrm>
            <a:off x="5545609" y="1698501"/>
            <a:ext cx="1015021" cy="1062481"/>
            <a:chOff x="10113121" y="3429000"/>
            <a:chExt cx="1015021" cy="106248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F7C1C5A-4DB3-4D01-B7A9-25BBE6327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0632" y="3429000"/>
              <a:ext cx="720000" cy="720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4D925A-0DD2-4EB5-A14F-533E1DA8BE3A}"/>
                </a:ext>
              </a:extLst>
            </p:cNvPr>
            <p:cNvSpPr txBox="1"/>
            <p:nvPr/>
          </p:nvSpPr>
          <p:spPr>
            <a:xfrm>
              <a:off x="10113121" y="4183704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여가부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.doc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E6E6E0D-EACA-48EB-81D6-F2F56E1CA8D7}"/>
              </a:ext>
            </a:extLst>
          </p:cNvPr>
          <p:cNvGrpSpPr/>
          <p:nvPr/>
        </p:nvGrpSpPr>
        <p:grpSpPr>
          <a:xfrm>
            <a:off x="5566513" y="3140968"/>
            <a:ext cx="973215" cy="1196625"/>
            <a:chOff x="3551901" y="2895487"/>
            <a:chExt cx="1705163" cy="2096598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706DAA2-D622-4058-AC98-567281F14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455" y="2895487"/>
              <a:ext cx="1402057" cy="140205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ECFCE4-638B-4152-B3DF-56BC74C09793}"/>
                </a:ext>
              </a:extLst>
            </p:cNvPr>
            <p:cNvSpPr txBox="1"/>
            <p:nvPr/>
          </p:nvSpPr>
          <p:spPr>
            <a:xfrm>
              <a:off x="3551901" y="4452831"/>
              <a:ext cx="1705163" cy="539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To-do.txt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409652D-D723-43D5-8A75-11129A33EDED}"/>
              </a:ext>
            </a:extLst>
          </p:cNvPr>
          <p:cNvGrpSpPr/>
          <p:nvPr/>
        </p:nvGrpSpPr>
        <p:grpSpPr>
          <a:xfrm>
            <a:off x="6502362" y="3223595"/>
            <a:ext cx="1143519" cy="1113998"/>
            <a:chOff x="7597153" y="4615432"/>
            <a:chExt cx="1143519" cy="1113998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F00C240-B52B-4CFB-AA08-31C582E48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37ACDF-B84D-4D32-AAE7-1F15D87101ED}"/>
                </a:ext>
              </a:extLst>
            </p:cNvPr>
            <p:cNvSpPr txBox="1"/>
            <p:nvPr/>
          </p:nvSpPr>
          <p:spPr>
            <a:xfrm>
              <a:off x="7597153" y="5421653"/>
              <a:ext cx="1143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공모전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B76ED4E-A1BE-43FD-ABB9-B35E6B34C0A0}"/>
              </a:ext>
            </a:extLst>
          </p:cNvPr>
          <p:cNvGrpSpPr/>
          <p:nvPr/>
        </p:nvGrpSpPr>
        <p:grpSpPr>
          <a:xfrm>
            <a:off x="7608515" y="3223595"/>
            <a:ext cx="1099275" cy="1113998"/>
            <a:chOff x="7619275" y="4615432"/>
            <a:chExt cx="1099275" cy="111399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2A41A9F-35EB-4BE4-9E71-D6E3B3FE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E41D3B-8F23-4544-80E2-BF0F26849311}"/>
                </a:ext>
              </a:extLst>
            </p:cNvPr>
            <p:cNvSpPr txBox="1"/>
            <p:nvPr/>
          </p:nvSpPr>
          <p:spPr>
            <a:xfrm>
              <a:off x="7619275" y="5421653"/>
              <a:ext cx="1099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SCTF.excel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1A962D4-C47C-4BA8-ACB1-5290D893443F}"/>
              </a:ext>
            </a:extLst>
          </p:cNvPr>
          <p:cNvGrpSpPr/>
          <p:nvPr/>
        </p:nvGrpSpPr>
        <p:grpSpPr>
          <a:xfrm>
            <a:off x="6502362" y="1646984"/>
            <a:ext cx="1143519" cy="1113998"/>
            <a:chOff x="7597153" y="4615432"/>
            <a:chExt cx="1143519" cy="1113998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C38EBFA-8733-48C2-9F67-8FFF8909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366FCC-0CD9-4C3D-92A2-1D4F109265F7}"/>
                </a:ext>
              </a:extLst>
            </p:cNvPr>
            <p:cNvSpPr txBox="1"/>
            <p:nvPr/>
          </p:nvSpPr>
          <p:spPr>
            <a:xfrm>
              <a:off x="7597153" y="5421653"/>
              <a:ext cx="1143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공모전</a:t>
              </a:r>
              <a:r>
                <a:rPr lang="en-US" altLang="ko-KR" sz="14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2B9F40D-46DB-4CFF-B302-A5B1F3122406}"/>
              </a:ext>
            </a:extLst>
          </p:cNvPr>
          <p:cNvGrpSpPr/>
          <p:nvPr/>
        </p:nvGrpSpPr>
        <p:grpSpPr>
          <a:xfrm>
            <a:off x="7608515" y="1646984"/>
            <a:ext cx="1099275" cy="1113998"/>
            <a:chOff x="7619275" y="4615432"/>
            <a:chExt cx="1099275" cy="1113998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9B5F1F8E-7BBB-490E-8BC7-80E2C769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913" y="4615432"/>
              <a:ext cx="720000" cy="7200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8DA2BE-AB49-46FF-BB90-D5727D8EEDC6}"/>
                </a:ext>
              </a:extLst>
            </p:cNvPr>
            <p:cNvSpPr txBox="1"/>
            <p:nvPr/>
          </p:nvSpPr>
          <p:spPr>
            <a:xfrm>
              <a:off x="7619275" y="5421653"/>
              <a:ext cx="1099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SCTF.excel</a:t>
              </a:r>
              <a:endParaRPr lang="ko-KR" altLang="en-US" sz="1400" dirty="0"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ECAC0C7-B7F6-4873-ADED-0FCA143FF3E7}"/>
              </a:ext>
            </a:extLst>
          </p:cNvPr>
          <p:cNvSpPr txBox="1"/>
          <p:nvPr/>
        </p:nvSpPr>
        <p:spPr>
          <a:xfrm>
            <a:off x="286559" y="1220989"/>
            <a:ext cx="504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파일의 추가</a:t>
            </a:r>
            <a:r>
              <a:rPr lang="en-US" altLang="ko-KR" sz="1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삭제도 </a:t>
            </a:r>
            <a:r>
              <a:rPr lang="en-US" altLang="ko-KR" sz="1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commit </a:t>
            </a:r>
            <a:r>
              <a:rPr lang="ko-KR" altLang="en-US" sz="1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내용에 포함될 수 있다</a:t>
            </a:r>
            <a:r>
              <a:rPr lang="en-US" altLang="ko-KR" sz="18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32618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6735</TotalTime>
  <Words>692</Words>
  <Application>Microsoft Office PowerPoint</Application>
  <PresentationFormat>화면 슬라이드 쇼(4:3)</PresentationFormat>
  <Paragraphs>222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a타이틀고딕1</vt:lpstr>
      <vt:lpstr>a타이틀고딕2</vt:lpstr>
      <vt:lpstr>맑은 고딕</vt:lpstr>
      <vt:lpstr>Arial</vt:lpstr>
      <vt:lpstr>Times New Roman</vt:lpstr>
      <vt:lpstr>Wingdings</vt:lpstr>
      <vt:lpstr>기본페이지</vt:lpstr>
      <vt:lpstr>Computer Network</vt:lpstr>
      <vt:lpstr>Revision control</vt:lpstr>
      <vt:lpstr>Revision control</vt:lpstr>
      <vt:lpstr>Revision control</vt:lpstr>
      <vt:lpstr>Revision control</vt:lpstr>
      <vt:lpstr>Commit</vt:lpstr>
      <vt:lpstr>Revision control</vt:lpstr>
      <vt:lpstr>Commit</vt:lpstr>
      <vt:lpstr>Commit</vt:lpstr>
      <vt:lpstr>Branch</vt:lpstr>
      <vt:lpstr>Branch</vt:lpstr>
      <vt:lpstr>Branch</vt:lpstr>
      <vt:lpstr>Branch</vt:lpstr>
      <vt:lpstr>Branch</vt:lpstr>
      <vt:lpstr>Checkout</vt:lpstr>
      <vt:lpstr>Checkout</vt:lpstr>
      <vt:lpstr>Merge</vt:lpstr>
      <vt:lpstr>Merge</vt:lpstr>
      <vt:lpstr>Summary</vt:lpstr>
      <vt:lpstr>Remote repository</vt:lpstr>
      <vt:lpstr>Remote repository</vt:lpstr>
      <vt:lpstr>Remote repository</vt:lpstr>
      <vt:lpstr>Remote repository</vt:lpstr>
      <vt:lpstr>Remote repository</vt:lpstr>
      <vt:lpstr>GitHub</vt:lpstr>
      <vt:lpstr>Summary</vt:lpstr>
    </vt:vector>
  </TitlesOfParts>
  <Company>SereneVoyage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MYOUNGSUNG YOU</cp:lastModifiedBy>
  <cp:revision>193</cp:revision>
  <dcterms:created xsi:type="dcterms:W3CDTF">2007-05-16T01:38:22Z</dcterms:created>
  <dcterms:modified xsi:type="dcterms:W3CDTF">2019-03-10T10:13:22Z</dcterms:modified>
</cp:coreProperties>
</file>