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92" r:id="rId4"/>
    <p:sldId id="260" r:id="rId5"/>
    <p:sldId id="261" r:id="rId6"/>
    <p:sldId id="290" r:id="rId7"/>
    <p:sldId id="293" r:id="rId8"/>
    <p:sldId id="298" r:id="rId9"/>
    <p:sldId id="299" r:id="rId10"/>
    <p:sldId id="297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C1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5889" autoAdjust="0"/>
  </p:normalViewPr>
  <p:slideViewPr>
    <p:cSldViewPr snapToGrid="0">
      <p:cViewPr varScale="1">
        <p:scale>
          <a:sx n="97" d="100"/>
          <a:sy n="97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ABF5-0E2C-44E8-B1E9-C479705C394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ACA97-8596-4407-BB64-616BCCC76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6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ACA97-8596-4407-BB64-616BCCC768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9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73C8D-1B4C-A44F-6B8D-D47690CAC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E6A158-D3D8-3578-7D9D-D9B44883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5F453-7795-31CA-C326-67AFA3E6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BC696-39A7-E89C-7545-E4F3F8F0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132B7-E9F7-EC02-60D0-1910ECBF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5EE1-CA7F-41FD-17B6-F4B2B9C0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CD9C54-0235-41D8-C9D3-DA82B4AB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822F5-BAF5-4BDD-CCA7-3A276D7D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ABA-3404-B137-A96E-8086050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613-C52D-D7FD-3F5E-5012DE49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6B80D5-7D61-AE25-461A-BBACD8124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34D6D-9A58-0323-8B27-C05BF48DD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9E8CD-CFC3-FBFC-D6E5-A9F2E26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2F8B4-FE2E-492C-409E-DD14F20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230F8-C930-6EC7-40A8-C34E9698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D058-20DA-F219-2499-8AEA152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AB67D-8605-1D8C-465C-1EEBEE42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1C086-0BAB-2C77-5F07-4B4362D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4A780-9BC7-9992-F3AB-1C2C5FDF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6ED18-C5A0-5BBF-C1DC-705E123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91A86-5635-6DB2-06A0-15F2192C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F2585-E856-7F13-859B-B0227C4D2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065E2-A3CF-DA9C-938A-23C11A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A31B6-B8CE-0A85-44C5-6D261AD8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62E32-80EC-43BE-52CA-6824DADA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0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62583-6867-0AE3-9D20-D001463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49613-7E4B-2988-B7B9-268221A37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B0ACF-29FE-A5C1-05F4-E92AD5BB1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612C0-2CF5-480A-5550-7D7F66AD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17F35-D77C-786D-4BE9-F7C37A45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4F40C-8852-2CA0-7917-5D654441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6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B5179-E3E0-B9AC-378C-5CFD8728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E243D-5499-C600-F1F3-685F0755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DC676-E803-AB1C-134D-1AFDDA0E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E25EE-38D0-CCF0-E20B-B3B51A008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218FB9-98D3-2996-2CF7-317EEC3D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3F5A9D-9B0D-DDB2-C5BF-12F63971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30951C-BC6A-EEAF-9C19-CAEE70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090EE4-1E3D-E490-50ED-B2FA56AC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3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2C383-2C21-4CE0-19B9-F35C74A1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AF23FB-2CCB-4E76-CE0C-8ED1972B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55B855-FD20-E118-D17C-1466AFC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75569-4847-30CB-7BF9-E9F32569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DD5F91-93B5-7FF0-6D66-80B6286B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E00DCE-01C7-AC79-F868-F08582D3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AE8B6-D007-6F21-501C-C554FCDD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2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A8B54-5556-A072-4648-FDE4EE25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AA218-A9BB-163B-4535-5FD21821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361D9-5F69-CE62-FF7A-482CCF89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DC682-69C1-F9FA-EE14-CE4BC9EE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30D86-8492-32DA-8767-08DDACA2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99287-4C4A-D547-AC82-F6A833CD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A9CFF-336E-4A08-A2DD-F892814C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A6A540-E2F9-FFC8-7249-F152FB7A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CE544-0D35-F4F2-4A11-55CD6C1E0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9391D-01BA-E0B8-562E-4AC6BE11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13268-D0C0-32DF-F178-3C8905FC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492C-C0AE-B6DA-1FBA-DD81EC37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5476E3-FBEC-11C5-CEB4-89AEFCF1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6C342-484B-1BB4-9D45-C1C4E6B5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C12AB-AE6C-B137-2BBD-6A0BC855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07464-515E-8CAA-8CE4-7BE34D516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6A62D-0307-F537-F8F5-A66F82601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ses.nuget.org/MIT" TargetMode="External"/><Relationship Id="rId2" Type="http://schemas.openxmlformats.org/officeDocument/2006/relationships/hyperlink" Target="https://licenses.nuget.org/Postgre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Oracle.ManagedDataAccess.Core/23.4.0/licen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91" y="365125"/>
            <a:ext cx="1054531" cy="271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246" y="5235191"/>
            <a:ext cx="1153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Joonho</a:t>
            </a:r>
            <a:r>
              <a:rPr lang="en-US" altLang="ko-KR" dirty="0" smtClean="0"/>
              <a:t> Park</a:t>
            </a:r>
          </a:p>
          <a:p>
            <a:pPr algn="r"/>
            <a:r>
              <a:rPr lang="en-US" altLang="ko-KR" dirty="0" smtClean="0"/>
              <a:t>2025-09-01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8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7011"/>
          </a:xfrm>
        </p:spPr>
        <p:txBody>
          <a:bodyPr/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45996"/>
            <a:ext cx="11353800" cy="4941015"/>
          </a:xfrm>
        </p:spPr>
        <p:txBody>
          <a:bodyPr/>
          <a:lstStyle/>
          <a:p>
            <a:r>
              <a:rPr lang="en-US" altLang="ko-KR" dirty="0" err="1" smtClean="0"/>
              <a:t>Serilog</a:t>
            </a:r>
            <a:r>
              <a:rPr lang="en-US" altLang="ko-KR" dirty="0" smtClean="0"/>
              <a:t> – Apache-2.0</a:t>
            </a:r>
          </a:p>
          <a:p>
            <a:r>
              <a:rPr lang="en-US" altLang="ko-KR" dirty="0" smtClean="0"/>
              <a:t>SSH.NET – MIT License</a:t>
            </a:r>
          </a:p>
          <a:p>
            <a:r>
              <a:rPr lang="en-US" altLang="ko-KR" dirty="0" err="1" smtClean="0"/>
              <a:t>StackExchange.Redis</a:t>
            </a:r>
            <a:r>
              <a:rPr lang="en-US" altLang="ko-KR" dirty="0" smtClean="0"/>
              <a:t> – MIT License</a:t>
            </a:r>
          </a:p>
          <a:p>
            <a:r>
              <a:rPr lang="en-US" altLang="ko-KR" dirty="0" err="1" smtClean="0"/>
              <a:t>Swashbuckle.AspNetCore</a:t>
            </a:r>
            <a:r>
              <a:rPr lang="en-US" altLang="ko-KR" dirty="0" smtClean="0"/>
              <a:t> – MIT</a:t>
            </a:r>
          </a:p>
          <a:p>
            <a:r>
              <a:rPr lang="en-US" altLang="ko-KR" dirty="0"/>
              <a:t>PostgreSQL </a:t>
            </a:r>
            <a:r>
              <a:rPr lang="en-US" altLang="ko-KR" dirty="0" smtClean="0"/>
              <a:t>–</a:t>
            </a:r>
            <a:r>
              <a:rPr lang="en-US" altLang="ko-KR" dirty="0" smtClean="0">
                <a:hlinkClick r:id="rId2"/>
              </a:rPr>
              <a:t>PostgreSQL</a:t>
            </a:r>
            <a:endParaRPr lang="en-US" altLang="ko-KR" dirty="0" smtClean="0"/>
          </a:p>
          <a:p>
            <a:r>
              <a:rPr lang="en-US" altLang="ko-KR" dirty="0" err="1" smtClean="0"/>
              <a:t>DotNurse.Injector</a:t>
            </a:r>
            <a:r>
              <a:rPr lang="en-US" altLang="ko-KR" dirty="0" smtClean="0"/>
              <a:t> – MIT</a:t>
            </a:r>
          </a:p>
          <a:p>
            <a:r>
              <a:rPr lang="en-US" altLang="ko-KR" dirty="0" err="1" smtClean="0"/>
              <a:t>Microsoft.Extensions</a:t>
            </a:r>
            <a:r>
              <a:rPr lang="en-US" altLang="ko-KR" dirty="0" smtClean="0"/>
              <a:t> – </a:t>
            </a:r>
            <a:r>
              <a:rPr lang="en-US" altLang="ko-KR" dirty="0" smtClean="0">
                <a:hlinkClick r:id="rId3"/>
              </a:rPr>
              <a:t>MIT</a:t>
            </a:r>
            <a:endParaRPr lang="en-US" altLang="ko-KR" dirty="0" smtClean="0"/>
          </a:p>
          <a:p>
            <a:r>
              <a:rPr lang="en-US" altLang="ko-KR" dirty="0" err="1" smtClean="0"/>
              <a:t>Oracle.ManagedDataAccess.Core</a:t>
            </a:r>
            <a:r>
              <a:rPr lang="en-US" altLang="ko-KR" dirty="0" smtClean="0"/>
              <a:t> - </a:t>
            </a:r>
            <a:r>
              <a:rPr lang="en-US" altLang="ko-KR" dirty="0" smtClean="0">
                <a:hlinkClick r:id="rId4"/>
              </a:rPr>
              <a:t>Oracle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3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7011"/>
          </a:xfrm>
        </p:spPr>
        <p:txBody>
          <a:bodyPr/>
          <a:lstStyle/>
          <a:p>
            <a:r>
              <a:rPr lang="en-US" altLang="ko-KR" b="1" dirty="0" smtClean="0"/>
              <a:t> Result </a:t>
            </a:r>
            <a:r>
              <a:rPr lang="en-US" altLang="ko-KR" b="1" dirty="0"/>
              <a:t>Notes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45996"/>
            <a:ext cx="11353800" cy="4941015"/>
          </a:xfrm>
        </p:spPr>
        <p:txBody>
          <a:bodyPr/>
          <a:lstStyle/>
          <a:p>
            <a:r>
              <a:rPr lang="ko-KR" altLang="en-US" dirty="0" smtClean="0"/>
              <a:t>안정적인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Data </a:t>
            </a:r>
            <a:r>
              <a:rPr lang="ko-KR" altLang="en-US" dirty="0" smtClean="0"/>
              <a:t>흐름 파악하기 위한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집약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제어 용이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서버 상태</a:t>
            </a:r>
            <a:r>
              <a:rPr lang="en-US" altLang="ko-KR" dirty="0" smtClean="0"/>
              <a:t>,Resource </a:t>
            </a:r>
            <a:r>
              <a:rPr lang="ko-KR" altLang="en-US" dirty="0" smtClean="0"/>
              <a:t>집약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6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5078"/>
          </a:xfrm>
        </p:spPr>
        <p:txBody>
          <a:bodyPr/>
          <a:lstStyle/>
          <a:p>
            <a:r>
              <a:rPr lang="en-US" altLang="ko-KR" b="1" dirty="0" smtClean="0"/>
              <a:t>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55078"/>
            <a:ext cx="12192000" cy="5802922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이 있는 서버에서 각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의 상태</a:t>
            </a:r>
            <a:r>
              <a:rPr lang="en-US" altLang="ko-KR" dirty="0" smtClean="0"/>
              <a:t>, Resource </a:t>
            </a:r>
            <a:r>
              <a:rPr lang="ko-KR" altLang="en-US" dirty="0" smtClean="0"/>
              <a:t>를 수집하고 </a:t>
            </a:r>
            <a:r>
              <a:rPr lang="en-US" altLang="ko-KR" dirty="0" smtClean="0"/>
              <a:t>Stop, Start, Restart 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을 수행한다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1E1E1E"/>
                </a:solidFill>
                <a:latin typeface="Segoe UI"/>
              </a:rPr>
              <a:t>각 </a:t>
            </a:r>
            <a:r>
              <a:rPr lang="ko-KR" altLang="en-US" dirty="0">
                <a:solidFill>
                  <a:srgbClr val="1E1E1E"/>
                </a:solidFill>
                <a:latin typeface="Segoe UI"/>
              </a:rPr>
              <a:t>서버에서 </a:t>
            </a:r>
            <a:r>
              <a:rPr lang="en-US" altLang="ko-KR" dirty="0">
                <a:solidFill>
                  <a:srgbClr val="1E1E1E"/>
                </a:solidFill>
                <a:latin typeface="Segoe UI"/>
              </a:rPr>
              <a:t>Application </a:t>
            </a:r>
            <a:r>
              <a:rPr lang="ko-KR" altLang="en-US" dirty="0">
                <a:solidFill>
                  <a:srgbClr val="1E1E1E"/>
                </a:solidFill>
                <a:latin typeface="Segoe UI"/>
              </a:rPr>
              <a:t>상태</a:t>
            </a:r>
            <a:r>
              <a:rPr lang="en-US" altLang="ko-KR" dirty="0">
                <a:solidFill>
                  <a:srgbClr val="1E1E1E"/>
                </a:solidFill>
                <a:latin typeface="Segoe UI"/>
              </a:rPr>
              <a:t>, Resource </a:t>
            </a:r>
            <a:r>
              <a:rPr lang="ko-KR" altLang="en-US" dirty="0">
                <a:solidFill>
                  <a:srgbClr val="1E1E1E"/>
                </a:solidFill>
                <a:latin typeface="Segoe UI"/>
              </a:rPr>
              <a:t>수집 및 제어</a:t>
            </a:r>
          </a:p>
          <a:p>
            <a:r>
              <a:rPr lang="en-US" altLang="ko-KR" dirty="0" err="1" smtClean="0">
                <a:solidFill>
                  <a:srgbClr val="1E1E1E"/>
                </a:solidFill>
                <a:latin typeface="Segoe UI"/>
              </a:rPr>
              <a:t>AgentMode</a:t>
            </a:r>
            <a:r>
              <a:rPr lang="ko-KR" altLang="en-US" dirty="0">
                <a:solidFill>
                  <a:srgbClr val="1E1E1E"/>
                </a:solidFill>
                <a:latin typeface="Segoe UI"/>
              </a:rPr>
              <a:t>에 따른 역할</a:t>
            </a:r>
            <a:r>
              <a:rPr lang="en-US" altLang="ko-KR" dirty="0">
                <a:solidFill>
                  <a:srgbClr val="1E1E1E"/>
                </a:solidFill>
                <a:latin typeface="Segoe UI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1E1E1E"/>
                </a:solidFill>
                <a:latin typeface="Segoe UI"/>
              </a:rPr>
              <a:t> </a:t>
            </a:r>
            <a:r>
              <a:rPr lang="en-US" altLang="ko-KR" dirty="0" smtClean="0">
                <a:solidFill>
                  <a:srgbClr val="1E1E1E"/>
                </a:solidFill>
                <a:latin typeface="Segoe UI"/>
              </a:rPr>
              <a:t>  </a:t>
            </a:r>
            <a:r>
              <a:rPr lang="en-US" altLang="ko-KR" sz="2400" dirty="0" smtClean="0">
                <a:solidFill>
                  <a:srgbClr val="1E1E1E"/>
                </a:solidFill>
                <a:latin typeface="Segoe UI"/>
              </a:rPr>
              <a:t>APP_SERVER </a:t>
            </a:r>
            <a:r>
              <a:rPr lang="en-US" altLang="ko-KR" sz="2400" dirty="0">
                <a:solidFill>
                  <a:srgbClr val="1E1E1E"/>
                </a:solidFill>
                <a:latin typeface="Segoe UI"/>
              </a:rPr>
              <a:t>→ </a:t>
            </a:r>
            <a:r>
              <a:rPr lang="en-US" altLang="ko-KR" sz="2400" dirty="0" smtClean="0">
                <a:solidFill>
                  <a:srgbClr val="1E1E1E"/>
                </a:solidFill>
                <a:latin typeface="Segoe UI"/>
              </a:rPr>
              <a:t>Subscribe/ App Control / Application </a:t>
            </a:r>
            <a:r>
              <a:rPr lang="ko-KR" altLang="en-US" sz="2400" dirty="0">
                <a:solidFill>
                  <a:srgbClr val="1E1E1E"/>
                </a:solidFill>
                <a:latin typeface="Segoe UI"/>
              </a:rPr>
              <a:t>상태</a:t>
            </a:r>
            <a:r>
              <a:rPr lang="en-US" altLang="ko-KR" sz="2400" dirty="0">
                <a:solidFill>
                  <a:srgbClr val="1E1E1E"/>
                </a:solidFill>
                <a:latin typeface="Segoe UI"/>
              </a:rPr>
              <a:t>·</a:t>
            </a:r>
            <a:r>
              <a:rPr lang="ko-KR" altLang="en-US" sz="2400" dirty="0">
                <a:solidFill>
                  <a:srgbClr val="1E1E1E"/>
                </a:solidFill>
                <a:latin typeface="Segoe UI"/>
              </a:rPr>
              <a:t>리소스 체크 후 </a:t>
            </a:r>
            <a:r>
              <a:rPr lang="en-US" altLang="ko-KR" sz="2400" dirty="0" err="1">
                <a:solidFill>
                  <a:srgbClr val="1E1E1E"/>
                </a:solidFill>
                <a:latin typeface="Segoe UI"/>
              </a:rPr>
              <a:t>Redis</a:t>
            </a:r>
            <a:r>
              <a:rPr lang="en-US" altLang="ko-KR" sz="2400" dirty="0">
                <a:solidFill>
                  <a:srgbClr val="1E1E1E"/>
                </a:solidFill>
                <a:latin typeface="Segoe UI"/>
              </a:rPr>
              <a:t> </a:t>
            </a:r>
            <a:r>
              <a:rPr lang="ko-KR" altLang="en-US" sz="2400" dirty="0">
                <a:solidFill>
                  <a:srgbClr val="1E1E1E"/>
                </a:solidFill>
                <a:latin typeface="Segoe UI"/>
              </a:rPr>
              <a:t>저장 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1E1E1E"/>
                </a:solidFill>
                <a:latin typeface="Segoe UI"/>
              </a:rPr>
              <a:t>   BK_CONSUMER </a:t>
            </a:r>
            <a:r>
              <a:rPr lang="en-US" altLang="ko-KR" sz="2400" dirty="0">
                <a:solidFill>
                  <a:srgbClr val="1E1E1E"/>
                </a:solidFill>
                <a:latin typeface="Segoe UI"/>
              </a:rPr>
              <a:t>→ </a:t>
            </a:r>
            <a:r>
              <a:rPr lang="en-US" altLang="ko-KR" sz="2400" dirty="0" smtClean="0">
                <a:solidFill>
                  <a:srgbClr val="1E1E1E"/>
                </a:solidFill>
                <a:latin typeface="Segoe UI"/>
              </a:rPr>
              <a:t>Subscribe/ App Control /Application </a:t>
            </a:r>
            <a:r>
              <a:rPr lang="ko-KR" altLang="en-US" sz="2400" dirty="0" smtClean="0">
                <a:solidFill>
                  <a:srgbClr val="1E1E1E"/>
                </a:solidFill>
                <a:latin typeface="Segoe UI"/>
              </a:rPr>
              <a:t>상태</a:t>
            </a:r>
            <a:r>
              <a:rPr lang="en-US" altLang="ko-KR" sz="2400" dirty="0">
                <a:solidFill>
                  <a:srgbClr val="1E1E1E"/>
                </a:solidFill>
                <a:latin typeface="Segoe UI"/>
              </a:rPr>
              <a:t>·</a:t>
            </a:r>
            <a:r>
              <a:rPr lang="ko-KR" altLang="en-US" sz="2400" dirty="0">
                <a:solidFill>
                  <a:srgbClr val="1E1E1E"/>
                </a:solidFill>
                <a:latin typeface="Segoe UI"/>
              </a:rPr>
              <a:t>리소스 체크 후 </a:t>
            </a:r>
            <a:r>
              <a:rPr lang="en-US" altLang="ko-KR" sz="2400" dirty="0" err="1">
                <a:solidFill>
                  <a:srgbClr val="1E1E1E"/>
                </a:solidFill>
                <a:latin typeface="Segoe UI"/>
              </a:rPr>
              <a:t>Redis</a:t>
            </a:r>
            <a:r>
              <a:rPr lang="en-US" altLang="ko-KR" sz="2400" dirty="0">
                <a:solidFill>
                  <a:srgbClr val="1E1E1E"/>
                </a:solidFill>
                <a:latin typeface="Segoe UI"/>
              </a:rPr>
              <a:t> </a:t>
            </a:r>
            <a:r>
              <a:rPr lang="ko-KR" altLang="en-US" sz="2400" dirty="0">
                <a:solidFill>
                  <a:srgbClr val="1E1E1E"/>
                </a:solidFill>
                <a:latin typeface="Segoe UI"/>
              </a:rPr>
              <a:t>저장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1E1E1E"/>
                </a:solidFill>
                <a:latin typeface="Segoe UI"/>
              </a:rPr>
              <a:t>   PROXY_SERVER </a:t>
            </a:r>
            <a:r>
              <a:rPr lang="en-US" altLang="ko-KR" sz="2400" dirty="0">
                <a:solidFill>
                  <a:srgbClr val="1E1E1E"/>
                </a:solidFill>
                <a:latin typeface="Segoe UI"/>
              </a:rPr>
              <a:t>→ </a:t>
            </a:r>
            <a:r>
              <a:rPr lang="en-US" altLang="ko-KR" sz="2400" dirty="0" smtClean="0">
                <a:solidFill>
                  <a:srgbClr val="1E1E1E"/>
                </a:solidFill>
                <a:latin typeface="Segoe UI"/>
              </a:rPr>
              <a:t>Log Pattern Match </a:t>
            </a:r>
            <a:r>
              <a:rPr lang="ko-KR" altLang="en-US" sz="2400" dirty="0" smtClean="0">
                <a:solidFill>
                  <a:srgbClr val="1E1E1E"/>
                </a:solidFill>
                <a:latin typeface="Segoe UI"/>
              </a:rPr>
              <a:t>후 </a:t>
            </a:r>
            <a:r>
              <a:rPr lang="en-US" altLang="ko-KR" sz="2400" dirty="0" err="1" smtClean="0">
                <a:solidFill>
                  <a:srgbClr val="1E1E1E"/>
                </a:solidFill>
                <a:latin typeface="Segoe UI"/>
              </a:rPr>
              <a:t>Redis</a:t>
            </a:r>
            <a:r>
              <a:rPr lang="en-US" altLang="ko-KR" sz="2400" dirty="0" smtClean="0">
                <a:solidFill>
                  <a:srgbClr val="1E1E1E"/>
                </a:solidFill>
                <a:latin typeface="Segoe UI"/>
              </a:rPr>
              <a:t> </a:t>
            </a:r>
            <a:r>
              <a:rPr lang="ko-KR" altLang="en-US" sz="2400" dirty="0" smtClean="0">
                <a:solidFill>
                  <a:srgbClr val="1E1E1E"/>
                </a:solidFill>
                <a:latin typeface="Segoe UI"/>
              </a:rPr>
              <a:t>저장</a:t>
            </a:r>
            <a:endParaRPr lang="ko-KR" altLang="en-US" sz="2400" dirty="0">
              <a:solidFill>
                <a:srgbClr val="1E1E1E"/>
              </a:solidFill>
              <a:latin typeface="Segoe UI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126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-5242"/>
            <a:ext cx="12184175" cy="68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448"/>
          </a:xfrm>
        </p:spPr>
        <p:txBody>
          <a:bodyPr/>
          <a:lstStyle/>
          <a:p>
            <a:r>
              <a:rPr lang="en-US" altLang="ko-KR" b="1" dirty="0" smtClean="0"/>
              <a:t> Problem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24448"/>
            <a:ext cx="12192000" cy="5933552"/>
          </a:xfrm>
        </p:spPr>
        <p:txBody>
          <a:bodyPr/>
          <a:lstStyle/>
          <a:p>
            <a:r>
              <a:rPr lang="en-US" altLang="ko-KR" dirty="0">
                <a:solidFill>
                  <a:srgbClr val="1E1E1E"/>
                </a:solidFill>
                <a:latin typeface="Segoe UI"/>
              </a:rPr>
              <a:t>- </a:t>
            </a:r>
            <a:r>
              <a:rPr lang="ko-KR" altLang="en-US" dirty="0">
                <a:solidFill>
                  <a:srgbClr val="1E1E1E"/>
                </a:solidFill>
                <a:latin typeface="Segoe UI"/>
              </a:rPr>
              <a:t>각 </a:t>
            </a:r>
            <a:r>
              <a:rPr lang="ko-KR" altLang="en-US" dirty="0" err="1">
                <a:solidFill>
                  <a:srgbClr val="1E1E1E"/>
                </a:solidFill>
                <a:latin typeface="Segoe UI"/>
              </a:rPr>
              <a:t>서버별</a:t>
            </a:r>
            <a:r>
              <a:rPr lang="ko-KR" altLang="en-US" dirty="0">
                <a:solidFill>
                  <a:srgbClr val="1E1E1E"/>
                </a:solidFill>
                <a:latin typeface="Segoe UI"/>
              </a:rPr>
              <a:t> 기능 분리 </a:t>
            </a:r>
            <a:r>
              <a:rPr lang="ko-KR" altLang="en-US" dirty="0" smtClean="0">
                <a:solidFill>
                  <a:srgbClr val="1E1E1E"/>
                </a:solidFill>
                <a:latin typeface="Segoe UI"/>
              </a:rPr>
              <a:t>필요</a:t>
            </a:r>
            <a:endParaRPr lang="en-US" altLang="ko-KR" dirty="0" smtClean="0">
              <a:solidFill>
                <a:srgbClr val="1E1E1E"/>
              </a:solidFill>
              <a:latin typeface="Segoe UI"/>
            </a:endParaRPr>
          </a:p>
          <a:p>
            <a:r>
              <a:rPr lang="en-US" altLang="ko-KR" dirty="0" smtClean="0">
                <a:solidFill>
                  <a:srgbClr val="1E1E1E"/>
                </a:solidFill>
                <a:latin typeface="Segoe UI"/>
              </a:rPr>
              <a:t>- </a:t>
            </a:r>
            <a:r>
              <a:rPr lang="ko-KR" altLang="en-US" dirty="0" smtClean="0">
                <a:solidFill>
                  <a:srgbClr val="1E1E1E"/>
                </a:solidFill>
                <a:latin typeface="Segoe UI"/>
              </a:rPr>
              <a:t>각 서버의 </a:t>
            </a:r>
            <a:r>
              <a:rPr lang="en-US" altLang="ko-KR" dirty="0" smtClean="0">
                <a:solidFill>
                  <a:srgbClr val="1E1E1E"/>
                </a:solidFill>
                <a:latin typeface="Segoe UI"/>
              </a:rPr>
              <a:t>Application </a:t>
            </a:r>
            <a:r>
              <a:rPr lang="ko-KR" altLang="en-US" dirty="0" smtClean="0">
                <a:solidFill>
                  <a:srgbClr val="1E1E1E"/>
                </a:solidFill>
                <a:latin typeface="Segoe UI"/>
              </a:rPr>
              <a:t>에 따른 </a:t>
            </a:r>
            <a:r>
              <a:rPr lang="en-US" altLang="ko-KR" dirty="0" smtClean="0">
                <a:solidFill>
                  <a:srgbClr val="1E1E1E"/>
                </a:solidFill>
                <a:latin typeface="Segoe UI"/>
              </a:rPr>
              <a:t>Control </a:t>
            </a:r>
            <a:r>
              <a:rPr lang="ko-KR" altLang="en-US" dirty="0" smtClean="0">
                <a:solidFill>
                  <a:srgbClr val="1E1E1E"/>
                </a:solidFill>
                <a:latin typeface="Segoe UI"/>
              </a:rPr>
              <a:t>기능 필요</a:t>
            </a:r>
            <a:endParaRPr lang="ko-KR" altLang="en-US" dirty="0">
              <a:solidFill>
                <a:srgbClr val="1E1E1E"/>
              </a:solidFill>
              <a:latin typeface="Segoe UI"/>
            </a:endParaRPr>
          </a:p>
          <a:p>
            <a:r>
              <a:rPr lang="en-US" altLang="ko-KR" dirty="0">
                <a:solidFill>
                  <a:srgbClr val="1E1E1E"/>
                </a:solidFill>
                <a:latin typeface="Segoe UI"/>
              </a:rPr>
              <a:t>- Resource </a:t>
            </a:r>
            <a:r>
              <a:rPr lang="ko-KR" altLang="en-US" dirty="0">
                <a:solidFill>
                  <a:srgbClr val="1E1E1E"/>
                </a:solidFill>
                <a:latin typeface="Segoe UI"/>
              </a:rPr>
              <a:t>및 상태 수집 필요</a:t>
            </a:r>
          </a:p>
          <a:p>
            <a:r>
              <a:rPr lang="en-US" altLang="ko-KR" dirty="0">
                <a:solidFill>
                  <a:srgbClr val="1E1E1E"/>
                </a:solidFill>
                <a:latin typeface="Segoe UI"/>
              </a:rPr>
              <a:t>- Log </a:t>
            </a:r>
            <a:r>
              <a:rPr lang="ko-KR" altLang="en-US" dirty="0">
                <a:solidFill>
                  <a:srgbClr val="1E1E1E"/>
                </a:solidFill>
                <a:latin typeface="Segoe UI"/>
              </a:rPr>
              <a:t>관리 및 전송 필요</a:t>
            </a:r>
          </a:p>
          <a:p>
            <a:r>
              <a:rPr lang="en-US" altLang="ko-KR" dirty="0">
                <a:solidFill>
                  <a:srgbClr val="1E1E1E"/>
                </a:solidFill>
                <a:latin typeface="Segoe UI"/>
              </a:rPr>
              <a:t>- </a:t>
            </a:r>
            <a:r>
              <a:rPr lang="en-US" altLang="ko-KR" dirty="0" err="1">
                <a:solidFill>
                  <a:srgbClr val="1E1E1E"/>
                </a:solidFill>
                <a:latin typeface="Segoe UI"/>
              </a:rPr>
              <a:t>Redis</a:t>
            </a:r>
            <a:r>
              <a:rPr lang="ko-KR" altLang="en-US" dirty="0">
                <a:solidFill>
                  <a:srgbClr val="1E1E1E"/>
                </a:solidFill>
                <a:latin typeface="Segoe UI"/>
              </a:rPr>
              <a:t>와의 통신 필요</a:t>
            </a:r>
            <a:endParaRPr lang="ko-KR" altLang="en-US" dirty="0">
              <a:solidFill>
                <a:srgbClr val="1E1E1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733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32470"/>
          </a:xfrm>
        </p:spPr>
        <p:txBody>
          <a:bodyPr/>
          <a:lstStyle/>
          <a:p>
            <a:r>
              <a:rPr lang="en-US" altLang="ko-KR" b="1" dirty="0" smtClean="0"/>
              <a:t>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32470"/>
            <a:ext cx="12192000" cy="5825530"/>
          </a:xfrm>
        </p:spPr>
        <p:txBody>
          <a:bodyPr/>
          <a:lstStyle/>
          <a:p>
            <a:r>
              <a:rPr lang="en-US" altLang="ko-KR" dirty="0" smtClean="0"/>
              <a:t>APP_SERVER </a:t>
            </a:r>
          </a:p>
          <a:p>
            <a:r>
              <a:rPr lang="en-US" altLang="ko-KR" dirty="0">
                <a:solidFill>
                  <a:srgbClr val="1E1E1E"/>
                </a:solidFill>
                <a:latin typeface="Segoe UI"/>
              </a:rPr>
              <a:t>BK_CONSUMER </a:t>
            </a:r>
            <a:endParaRPr lang="en-US" altLang="ko-KR" dirty="0" smtClean="0">
              <a:solidFill>
                <a:srgbClr val="1E1E1E"/>
              </a:solidFill>
              <a:latin typeface="Segoe UI"/>
            </a:endParaRPr>
          </a:p>
          <a:p>
            <a:r>
              <a:rPr lang="en-US" altLang="ko-KR" dirty="0">
                <a:solidFill>
                  <a:srgbClr val="1E1E1E"/>
                </a:solidFill>
                <a:latin typeface="Segoe UI"/>
              </a:rPr>
              <a:t>PROXY_SERVER </a:t>
            </a:r>
            <a:endParaRPr lang="en-US" altLang="ko-KR" dirty="0" smtClean="0">
              <a:solidFill>
                <a:srgbClr val="1E1E1E"/>
              </a:solidFill>
              <a:latin typeface="Segoe UI"/>
            </a:endParaRPr>
          </a:p>
          <a:p>
            <a:r>
              <a:rPr lang="ko-KR" altLang="en-US" dirty="0" smtClean="0"/>
              <a:t>내부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외부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0602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8813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Problem solution </a:t>
            </a:r>
            <a:r>
              <a:rPr lang="en-US" altLang="ko-KR" b="1" dirty="0" smtClean="0"/>
              <a:t>-</a:t>
            </a:r>
            <a:r>
              <a:rPr lang="en-US" altLang="ko-KR" sz="3200" dirty="0"/>
              <a:t>API </a:t>
            </a:r>
            <a:r>
              <a:rPr lang="en-US" altLang="ko-KR" sz="3200" dirty="0" err="1"/>
              <a:t>GateWay</a:t>
            </a:r>
            <a:r>
              <a:rPr lang="en-US" altLang="ko-KR" sz="3200" dirty="0"/>
              <a:t> </a:t>
            </a:r>
            <a:endParaRPr lang="ko-KR" altLang="en-US" sz="31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0" y="1032470"/>
            <a:ext cx="12192000" cy="582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Agent Mode = APP_SERVER</a:t>
            </a:r>
          </a:p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구독 </a:t>
            </a:r>
            <a:r>
              <a:rPr lang="ko-KR" altLang="en-US" dirty="0" smtClean="0"/>
              <a:t>최초 한번 하도록 실행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AppServer</a:t>
            </a:r>
            <a:r>
              <a:rPr lang="en-US" altLang="ko-KR" dirty="0" smtClean="0"/>
              <a:t> Control / Deploy / Patch </a:t>
            </a:r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마다 체크 후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Hash Set</a:t>
            </a:r>
            <a:endParaRPr lang="en-US" altLang="ko-KR" dirty="0" smtClean="0"/>
          </a:p>
          <a:p>
            <a:r>
              <a:rPr lang="en-US" altLang="ko-KR" dirty="0" smtClean="0"/>
              <a:t>Resource </a:t>
            </a:r>
            <a:r>
              <a:rPr lang="ko-KR" altLang="en-US" dirty="0" smtClean="0"/>
              <a:t>사용량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마다 체크 후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ListRightPush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42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8813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Problem solution </a:t>
            </a:r>
            <a:r>
              <a:rPr lang="en-US" altLang="ko-KR" b="1" dirty="0" smtClean="0"/>
              <a:t>- </a:t>
            </a:r>
            <a:r>
              <a:rPr lang="en-US" altLang="ko-KR" sz="3200" dirty="0">
                <a:solidFill>
                  <a:srgbClr val="1E1E1E"/>
                </a:solidFill>
                <a:latin typeface="Segoe UI"/>
              </a:rPr>
              <a:t>BK_CONSUMER</a:t>
            </a:r>
            <a:endParaRPr lang="ko-KR" altLang="en-US" sz="31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0" y="1032470"/>
            <a:ext cx="12192000" cy="582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Agent Mode = </a:t>
            </a:r>
            <a:r>
              <a:rPr lang="en-US" altLang="ko-KR" dirty="0" smtClean="0"/>
              <a:t>BK_CONSUMER</a:t>
            </a:r>
            <a:endParaRPr lang="en-US" altLang="ko-KR" dirty="0"/>
          </a:p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구독 최초 한번 하도록 실행</a:t>
            </a:r>
            <a:r>
              <a:rPr lang="en-US" altLang="ko-KR" dirty="0"/>
              <a:t>. </a:t>
            </a:r>
            <a:r>
              <a:rPr lang="en-US" altLang="ko-KR" dirty="0" smtClean="0"/>
              <a:t>Consumer </a:t>
            </a:r>
            <a:r>
              <a:rPr lang="en-US" altLang="ko-KR" dirty="0"/>
              <a:t>Control / Deploy / Patch </a:t>
            </a:r>
          </a:p>
          <a:p>
            <a:r>
              <a:rPr lang="en-US" altLang="ko-KR" dirty="0"/>
              <a:t>Application </a:t>
            </a:r>
            <a:r>
              <a:rPr lang="ko-KR" altLang="en-US" dirty="0"/>
              <a:t>상태 </a:t>
            </a:r>
            <a:r>
              <a:rPr lang="en-US" altLang="ko-KR" dirty="0"/>
              <a:t>1</a:t>
            </a:r>
            <a:r>
              <a:rPr lang="ko-KR" altLang="en-US" dirty="0"/>
              <a:t>초 마다 체크 후 </a:t>
            </a:r>
            <a:r>
              <a:rPr lang="en-US" altLang="ko-KR" dirty="0" err="1"/>
              <a:t>Redis</a:t>
            </a:r>
            <a:r>
              <a:rPr lang="en-US" altLang="ko-KR" dirty="0"/>
              <a:t> Hash Set</a:t>
            </a:r>
          </a:p>
          <a:p>
            <a:r>
              <a:rPr lang="en-US" altLang="ko-KR" dirty="0"/>
              <a:t>Resource </a:t>
            </a:r>
            <a:r>
              <a:rPr lang="ko-KR" altLang="en-US" dirty="0"/>
              <a:t>사용량 </a:t>
            </a:r>
            <a:r>
              <a:rPr lang="en-US" altLang="ko-KR" dirty="0"/>
              <a:t>1</a:t>
            </a:r>
            <a:r>
              <a:rPr lang="ko-KR" altLang="en-US" dirty="0"/>
              <a:t>초 마다 체크 후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en-US" altLang="ko-KR" dirty="0" err="1"/>
              <a:t>ListRightPush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0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8813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Problem solution </a:t>
            </a:r>
            <a:r>
              <a:rPr lang="en-US" altLang="ko-KR" b="1" dirty="0" smtClean="0"/>
              <a:t>- </a:t>
            </a:r>
            <a:r>
              <a:rPr lang="en-US" altLang="ko-KR" sz="3200" dirty="0">
                <a:solidFill>
                  <a:srgbClr val="1E1E1E"/>
                </a:solidFill>
                <a:latin typeface="Segoe UI"/>
              </a:rPr>
              <a:t>PROXY_SERVER</a:t>
            </a:r>
            <a:endParaRPr lang="ko-KR" altLang="en-US" sz="31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0" y="1032470"/>
            <a:ext cx="12192000" cy="582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Agent Mode = </a:t>
            </a:r>
            <a:r>
              <a:rPr lang="en-US" altLang="ko-KR" dirty="0" smtClean="0"/>
              <a:t>PROXY_SERVER</a:t>
            </a:r>
            <a:endParaRPr lang="en-US" altLang="ko-KR" dirty="0"/>
          </a:p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구독 최초 한번 하도록 실행</a:t>
            </a:r>
            <a:r>
              <a:rPr lang="en-US" altLang="ko-KR" dirty="0"/>
              <a:t>. </a:t>
            </a:r>
            <a:r>
              <a:rPr lang="en-US" altLang="ko-KR" dirty="0" smtClean="0"/>
              <a:t>Proxy Log Send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52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8813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Problem solution </a:t>
            </a:r>
            <a:r>
              <a:rPr lang="en-US" altLang="ko-KR" b="1" dirty="0" smtClean="0"/>
              <a:t>- </a:t>
            </a:r>
            <a:r>
              <a:rPr lang="ko-KR" altLang="en-US" sz="3200" dirty="0"/>
              <a:t>내부</a:t>
            </a:r>
            <a:r>
              <a:rPr lang="en-US" altLang="ko-KR" sz="3200" dirty="0"/>
              <a:t>/</a:t>
            </a:r>
            <a:r>
              <a:rPr lang="ko-KR" altLang="en-US" sz="3200" dirty="0"/>
              <a:t>외부 </a:t>
            </a:r>
            <a:r>
              <a:rPr lang="en-US" altLang="ko-KR" sz="3200" dirty="0" err="1"/>
              <a:t>Redis</a:t>
            </a:r>
            <a:r>
              <a:rPr lang="en-US" altLang="ko-KR" sz="3200" dirty="0"/>
              <a:t> </a:t>
            </a:r>
            <a:r>
              <a:rPr lang="ko-KR" altLang="en-US" sz="3200" dirty="0"/>
              <a:t>통신</a:t>
            </a:r>
            <a:endParaRPr lang="en-US" altLang="ko-KR" sz="32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0" y="1032470"/>
            <a:ext cx="12192000" cy="582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Agent Mode = </a:t>
            </a:r>
            <a:r>
              <a:rPr lang="en-US" altLang="ko-KR" dirty="0" smtClean="0"/>
              <a:t>APP_SERVER / BK_CONSUMER</a:t>
            </a:r>
            <a:endParaRPr lang="en-US" altLang="ko-KR" dirty="0"/>
          </a:p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구독 최초 한번 하도록 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PROXY_SERVER </a:t>
            </a:r>
            <a:r>
              <a:rPr lang="ko-KR" altLang="en-US" dirty="0" smtClean="0"/>
              <a:t>를 제외한 </a:t>
            </a:r>
            <a:r>
              <a:rPr lang="en-US" altLang="ko-KR" dirty="0" err="1" smtClean="0"/>
              <a:t>AgentMode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내부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2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9607</TotalTime>
  <Words>318</Words>
  <Application>Microsoft Office PowerPoint</Application>
  <PresentationFormat>와이드스크린</PresentationFormat>
  <Paragraphs>54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Segoe UI</vt:lpstr>
      <vt:lpstr>맑은 고딕</vt:lpstr>
      <vt:lpstr>Office 테마</vt:lpstr>
      <vt:lpstr>Agent</vt:lpstr>
      <vt:lpstr> Introduction</vt:lpstr>
      <vt:lpstr>PowerPoint 프레젠테이션</vt:lpstr>
      <vt:lpstr> Problem Setup</vt:lpstr>
      <vt:lpstr> Scope</vt:lpstr>
      <vt:lpstr> Problem solution -API GateWay </vt:lpstr>
      <vt:lpstr> Problem solution - BK_CONSUMER</vt:lpstr>
      <vt:lpstr> Problem solution - PROXY_SERVER</vt:lpstr>
      <vt:lpstr> Problem solution - 내부/외부 Redis 통신</vt:lpstr>
      <vt:lpstr> Reference</vt:lpstr>
      <vt:lpstr> Result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Detection Tool</dc:title>
  <dc:creator>doople02</dc:creator>
  <cp:lastModifiedBy>박준호</cp:lastModifiedBy>
  <cp:revision>58</cp:revision>
  <dcterms:created xsi:type="dcterms:W3CDTF">2025-07-23T02:54:33Z</dcterms:created>
  <dcterms:modified xsi:type="dcterms:W3CDTF">2025-09-02T23:54:47Z</dcterms:modified>
</cp:coreProperties>
</file>