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7" r:id="rId2"/>
    <p:sldId id="259" r:id="rId3"/>
    <p:sldId id="292" r:id="rId4"/>
    <p:sldId id="260" r:id="rId5"/>
    <p:sldId id="261" r:id="rId6"/>
    <p:sldId id="290" r:id="rId7"/>
    <p:sldId id="293" r:id="rId8"/>
    <p:sldId id="294" r:id="rId9"/>
    <p:sldId id="295" r:id="rId10"/>
    <p:sldId id="296" r:id="rId11"/>
    <p:sldId id="273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3C1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60"/>
  </p:normalViewPr>
  <p:slideViewPr>
    <p:cSldViewPr snapToGrid="0">
      <p:cViewPr varScale="1">
        <p:scale>
          <a:sx n="95" d="100"/>
          <a:sy n="95" d="100"/>
        </p:scale>
        <p:origin x="60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BCABF5-0E2C-44E8-B1E9-C479705C3948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7ACA97-8596-4407-BB64-616BCCC768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163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C73C8D-1B4C-A44F-6B8D-D47690CAC4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E6A158-D3D8-3578-7D9D-D9B4488353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5F453-7795-31CA-C326-67AFA3E6C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1BC696-39A7-E89C-7545-E4F3F8F0E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98132B7-E9F7-EC02-60D0-1910ECBF3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52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135EE1-CA7F-41FD-17B6-F4B2B9C0E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CD9C54-0235-41D8-C9D3-DA82B4AB71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CF822F5-BAF5-4BDD-CCA7-3A276D7D8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498ABA-3404-B137-A96E-808605014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BB1613-C52D-D7FD-3F5E-5012DE491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72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6B80D5-7D61-AE25-461A-BBACD81243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834D6D-9A58-0323-8B27-C05BF48DD2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409E8CD-CFC3-FBFC-D6E5-A9F2E26C4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D2F8B4-FE2E-492C-409E-DD14F204F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2230F8-C930-6EC7-40A8-C34E96981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079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D9D058-20DA-F219-2499-8AEA152F2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2AB67D-8605-1D8C-465C-1EEBEE42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C1C086-0BAB-2C77-5F07-4B4362DC2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24A780-9BC7-9992-F3AB-1C2C5FDF9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76ED18-C5A0-5BBF-C1DC-705E12379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8223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091A86-5635-6DB2-06A0-15F2192C8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2F2585-E856-7F13-859B-B0227C4D2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8065E2-A3CF-DA9C-938A-23C11A64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A31B6-B8CE-0A85-44C5-6D261AD83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FB62E32-80EC-43BE-52CA-6824DADAA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500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C62583-6867-0AE3-9D20-D0014630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49613-7E4B-2988-B7B9-268221A371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C5B0ACF-29FE-A5C1-05F4-E92AD5BB17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31612C0-2CF5-480A-5550-7D7F66AD5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017F35-D77C-786D-4BE9-F7C37A45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D4F40C-8852-2CA0-7917-5D6544410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66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B5179-E3E0-B9AC-378C-5CFD87280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73E243D-5499-C600-F1F3-685F0755B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3DC676-E803-AB1C-134D-1AFDDA0E0D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10E25EE-38D0-CCF0-E20B-B3B51A0081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218FB9-98D3-2996-2CF7-317EEC3D5A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3F5A9D-9B0D-DDB2-C5BF-12F639715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30951C-BC6A-EEAF-9C19-CAEE70FF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090EE4-1E3D-E490-50ED-B2FA56ACA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439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F2C383-2C21-4CE0-19B9-F35C74A11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BAF23FB-2CCB-4E76-CE0C-8ED1972BB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655B855-FD20-E118-D17C-1466AFC8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175569-4847-30CB-7BF9-E9F32569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071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DDD5F91-93B5-7FF0-6D66-80B6286B97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E00DCE-01C7-AC79-F868-F08582D32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7AE8B6-D007-6F21-501C-C554FCDD0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328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AA8B54-5556-A072-4648-FDE4EE25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AA218-A9BB-163B-4535-5FD21821E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D361D9-5F69-CE62-FF7A-482CCF891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45DC682-69C1-F9FA-EE14-CE4BC9EEC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AF30D86-8492-32DA-8767-08DDACA2D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99287-4C4A-D547-AC82-F6A833CD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75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A9CFF-336E-4A08-A2DD-F892814C0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A6A540-E2F9-FFC8-7249-F152FB7A0F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CCE544-0D35-F4F2-4A11-55CD6C1E0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ED9391D-01BA-E0B8-562E-4AC6BE118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613268-D0C0-32DF-F178-3C8905FCE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9F492C-C0AE-B6DA-1FBA-DD81EC370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585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95476E3-FBEC-11C5-CEB4-89AEFCF19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916C342-484B-1BB4-9D45-C1C4E6B5A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9C12AB-AE6C-B137-2BBD-6A0BC855D6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DFE29B-93A1-40D1-A604-D00555902BE4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407464-515E-8CAA-8CE4-7BE34D516E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E6A62D-0307-F537-F8F5-A66F826012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C7DD00-5A82-43D3-A005-9E26CB8327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759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MAS-</a:t>
            </a:r>
            <a:r>
              <a:rPr lang="en-US" altLang="ko-KR" dirty="0" smtClean="0"/>
              <a:t>Server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4391" y="365125"/>
            <a:ext cx="1054531" cy="27100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8246" y="5235191"/>
            <a:ext cx="115355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 smtClean="0"/>
              <a:t>Joonho</a:t>
            </a:r>
            <a:r>
              <a:rPr lang="en-US" altLang="ko-KR" dirty="0" smtClean="0"/>
              <a:t> Park</a:t>
            </a:r>
          </a:p>
          <a:p>
            <a:pPr algn="r"/>
            <a:r>
              <a:rPr lang="en-US" altLang="ko-KR" dirty="0" smtClean="0"/>
              <a:t>2025-09-01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4836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091"/>
            <a:ext cx="12192000" cy="88130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sz="4000" b="1" dirty="0" smtClean="0"/>
              <a:t>Problem solution </a:t>
            </a:r>
            <a:r>
              <a:rPr lang="en-US" altLang="ko-KR" b="1" dirty="0" smtClean="0"/>
              <a:t>- </a:t>
            </a:r>
            <a:r>
              <a:rPr lang="en-US" altLang="ko-KR" sz="3200" dirty="0"/>
              <a:t>Proxy Master </a:t>
            </a:r>
            <a:r>
              <a:rPr lang="ko-KR" altLang="en-US" sz="3200" dirty="0"/>
              <a:t>상태 확인</a:t>
            </a:r>
            <a:r>
              <a:rPr lang="en-US" altLang="ko-KR" sz="3200" dirty="0" smtClean="0"/>
              <a:t>.</a:t>
            </a:r>
            <a:endParaRPr lang="ko-KR" altLang="en-US" sz="31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0" y="803868"/>
            <a:ext cx="12192000" cy="605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Proxy Socket </a:t>
            </a:r>
            <a:r>
              <a:rPr lang="ko-KR" altLang="en-US" dirty="0" smtClean="0"/>
              <a:t>연결 후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로 데이터 가져오도록 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해당 </a:t>
            </a:r>
            <a:r>
              <a:rPr lang="en-US" altLang="ko-KR" dirty="0" smtClean="0"/>
              <a:t>MAS </a:t>
            </a:r>
            <a:r>
              <a:rPr lang="ko-KR" altLang="en-US" dirty="0" smtClean="0"/>
              <a:t>의 </a:t>
            </a:r>
            <a:r>
              <a:rPr lang="en-US" altLang="ko-KR" dirty="0" smtClean="0"/>
              <a:t>IP </a:t>
            </a:r>
            <a:r>
              <a:rPr lang="ko-KR" altLang="en-US" dirty="0" smtClean="0"/>
              <a:t>주소가 </a:t>
            </a:r>
            <a:r>
              <a:rPr lang="en-US" altLang="ko-KR" dirty="0" smtClean="0"/>
              <a:t>Proxy Master </a:t>
            </a:r>
            <a:r>
              <a:rPr lang="ko-KR" altLang="en-US" dirty="0" smtClean="0"/>
              <a:t>주소 를 가지고 있는지 확인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    Proxy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통신으로 데이터 받아 옴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58" y="2147080"/>
            <a:ext cx="6839905" cy="16385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830934"/>
            <a:ext cx="4563112" cy="2981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0348" y="4831198"/>
            <a:ext cx="6325483" cy="1981477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58" y="1749281"/>
            <a:ext cx="7116168" cy="352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52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7011"/>
          </a:xfrm>
        </p:spPr>
        <p:txBody>
          <a:bodyPr/>
          <a:lstStyle/>
          <a:p>
            <a:r>
              <a:rPr lang="en-US" altLang="ko-KR" b="1" dirty="0" smtClean="0"/>
              <a:t> Result </a:t>
            </a:r>
            <a:r>
              <a:rPr lang="en-US" altLang="ko-KR" b="1" dirty="0"/>
              <a:t>Notes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245996"/>
            <a:ext cx="11353800" cy="4941015"/>
          </a:xfrm>
        </p:spPr>
        <p:txBody>
          <a:bodyPr/>
          <a:lstStyle/>
          <a:p>
            <a:r>
              <a:rPr lang="ko-KR" altLang="en-US" dirty="0" smtClean="0"/>
              <a:t>통합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하나로 </a:t>
            </a:r>
            <a:r>
              <a:rPr lang="en-US" altLang="ko-KR" dirty="0" smtClean="0"/>
              <a:t>EDA Operation </a:t>
            </a:r>
            <a:r>
              <a:rPr lang="ko-KR" altLang="en-US" dirty="0" smtClean="0"/>
              <a:t>수행 가능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안정적인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통신 가능</a:t>
            </a:r>
            <a:endParaRPr lang="en-US" altLang="ko-KR" dirty="0" smtClean="0"/>
          </a:p>
          <a:p>
            <a:r>
              <a:rPr lang="en-US" altLang="ko-KR" dirty="0" err="1" smtClean="0"/>
              <a:t>DBType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따른 </a:t>
            </a:r>
            <a:r>
              <a:rPr lang="en-US" altLang="ko-KR" dirty="0" err="1" smtClean="0"/>
              <a:t>Swich</a:t>
            </a:r>
            <a:r>
              <a:rPr lang="en-US" altLang="ko-KR" dirty="0" smtClean="0"/>
              <a:t> </a:t>
            </a:r>
            <a:r>
              <a:rPr lang="ko-KR" altLang="en-US" dirty="0" smtClean="0"/>
              <a:t>용이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Data </a:t>
            </a:r>
            <a:r>
              <a:rPr lang="ko-KR" altLang="en-US" dirty="0" smtClean="0"/>
              <a:t>끊김 없이 </a:t>
            </a:r>
            <a:r>
              <a:rPr lang="en-US" altLang="ko-KR" dirty="0" smtClean="0"/>
              <a:t>Proxy </a:t>
            </a:r>
            <a:r>
              <a:rPr lang="ko-KR" altLang="en-US" dirty="0" smtClean="0"/>
              <a:t>관리 가능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69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55078"/>
          </a:xfrm>
        </p:spPr>
        <p:txBody>
          <a:bodyPr/>
          <a:lstStyle/>
          <a:p>
            <a:r>
              <a:rPr lang="en-US" altLang="ko-KR" b="1" dirty="0" smtClean="0"/>
              <a:t> Introduction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55078"/>
            <a:ext cx="12192000" cy="5802922"/>
          </a:xfrm>
        </p:spPr>
        <p:txBody>
          <a:bodyPr/>
          <a:lstStyle/>
          <a:p>
            <a:r>
              <a:rPr lang="en-US" altLang="ko-KR" dirty="0" smtClean="0"/>
              <a:t>EDA </a:t>
            </a:r>
            <a:r>
              <a:rPr lang="ko-KR" altLang="en-US" dirty="0" smtClean="0"/>
              <a:t>전반적인 통합 </a:t>
            </a:r>
            <a:r>
              <a:rPr lang="en-US" altLang="ko-KR" dirty="0" smtClean="0"/>
              <a:t>UI </a:t>
            </a:r>
            <a:r>
              <a:rPr lang="ko-KR" altLang="en-US" dirty="0" smtClean="0"/>
              <a:t>시스템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Rest API </a:t>
            </a:r>
            <a:r>
              <a:rPr lang="ko-KR" altLang="en-US" dirty="0" smtClean="0"/>
              <a:t>통신</a:t>
            </a:r>
            <a:endParaRPr lang="en-US" altLang="ko-KR" dirty="0" smtClean="0"/>
          </a:p>
          <a:p>
            <a:r>
              <a:rPr lang="en-US" altLang="ko-KR" dirty="0" smtClean="0"/>
              <a:t>UI(Client) </a:t>
            </a:r>
            <a:r>
              <a:rPr lang="ko-KR" altLang="en-US" dirty="0" smtClean="0"/>
              <a:t>와 </a:t>
            </a:r>
            <a:r>
              <a:rPr lang="en-US" altLang="ko-KR" dirty="0" smtClean="0"/>
              <a:t>EQ, Consumer, DB,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</a:t>
            </a:r>
            <a:r>
              <a:rPr lang="ko-KR" altLang="en-US" dirty="0" smtClean="0"/>
              <a:t>를 연결 하는 </a:t>
            </a:r>
            <a:r>
              <a:rPr lang="en-US" altLang="ko-KR" dirty="0" smtClean="0"/>
              <a:t>Server </a:t>
            </a:r>
            <a:r>
              <a:rPr lang="ko-KR" altLang="en-US" dirty="0" smtClean="0"/>
              <a:t>프로그램 필요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VIP </a:t>
            </a:r>
            <a:r>
              <a:rPr lang="ko-KR" altLang="en-US" dirty="0" smtClean="0"/>
              <a:t>를 통해 </a:t>
            </a:r>
            <a:r>
              <a:rPr lang="en-US" altLang="ko-KR" dirty="0" smtClean="0"/>
              <a:t>Fail Over </a:t>
            </a:r>
            <a:r>
              <a:rPr lang="ko-KR" altLang="en-US" dirty="0" smtClean="0"/>
              <a:t>기능 포함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12636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-5242"/>
            <a:ext cx="12184175" cy="6868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753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24448"/>
          </a:xfrm>
        </p:spPr>
        <p:txBody>
          <a:bodyPr/>
          <a:lstStyle/>
          <a:p>
            <a:r>
              <a:rPr lang="en-US" altLang="ko-KR" b="1" dirty="0" smtClean="0"/>
              <a:t> Problem Setup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924448"/>
            <a:ext cx="12192000" cy="5933552"/>
          </a:xfrm>
        </p:spPr>
        <p:txBody>
          <a:bodyPr/>
          <a:lstStyle/>
          <a:p>
            <a:r>
              <a:rPr lang="en-US" altLang="ko-KR" dirty="0" smtClean="0"/>
              <a:t>API </a:t>
            </a:r>
            <a:r>
              <a:rPr lang="ko-KR" altLang="en-US" dirty="0" smtClean="0"/>
              <a:t>통신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Redis</a:t>
            </a:r>
            <a:r>
              <a:rPr lang="en-US" altLang="ko-KR" dirty="0" smtClean="0"/>
              <a:t> Pub/Sub, </a:t>
            </a:r>
            <a:r>
              <a:rPr lang="en-US" altLang="ko-KR" dirty="0" err="1" smtClean="0"/>
              <a:t>PostgreSql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36" y="1848896"/>
            <a:ext cx="12071164" cy="500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345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-1"/>
            <a:ext cx="12192000" cy="1032470"/>
          </a:xfrm>
        </p:spPr>
        <p:txBody>
          <a:bodyPr/>
          <a:lstStyle/>
          <a:p>
            <a:r>
              <a:rPr lang="en-US" altLang="ko-KR" b="1" dirty="0" smtClean="0"/>
              <a:t> Scope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0" y="1032470"/>
            <a:ext cx="12192000" cy="5825530"/>
          </a:xfrm>
        </p:spPr>
        <p:txBody>
          <a:bodyPr/>
          <a:lstStyle/>
          <a:p>
            <a:r>
              <a:rPr lang="en-US" altLang="ko-KR" dirty="0" smtClean="0"/>
              <a:t>Controller Service Repository Pattern </a:t>
            </a:r>
            <a:r>
              <a:rPr lang="ko-KR" altLang="en-US" dirty="0" smtClean="0"/>
              <a:t>적용</a:t>
            </a:r>
            <a:endParaRPr lang="en-US" altLang="ko-KR" dirty="0" smtClean="0"/>
          </a:p>
          <a:p>
            <a:r>
              <a:rPr lang="en-US" altLang="ko-KR" dirty="0" err="1" smtClean="0"/>
              <a:t>Postgre</a:t>
            </a:r>
            <a:r>
              <a:rPr lang="en-US" altLang="ko-KR" dirty="0" smtClean="0"/>
              <a:t> DB Connection</a:t>
            </a:r>
          </a:p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Connection / Subscribe</a:t>
            </a:r>
          </a:p>
          <a:p>
            <a:r>
              <a:rPr lang="en-US" altLang="ko-KR" dirty="0" err="1" smtClean="0"/>
              <a:t>Redis</a:t>
            </a:r>
            <a:r>
              <a:rPr lang="en-US" altLang="ko-KR" dirty="0" smtClean="0"/>
              <a:t> Sentinel -&gt; Master </a:t>
            </a:r>
            <a:r>
              <a:rPr lang="ko-KR" altLang="en-US" dirty="0" smtClean="0"/>
              <a:t>를 따라가도록 적용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Proxy Master </a:t>
            </a:r>
            <a:r>
              <a:rPr lang="ko-KR" altLang="en-US" dirty="0" smtClean="0"/>
              <a:t>상태 확인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024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091"/>
            <a:ext cx="12192000" cy="881301"/>
          </a:xfrm>
        </p:spPr>
        <p:txBody>
          <a:bodyPr>
            <a:normAutofit fontScale="90000"/>
          </a:bodyPr>
          <a:lstStyle/>
          <a:p>
            <a:r>
              <a:rPr lang="en-US" altLang="ko-KR" b="1" dirty="0" smtClean="0"/>
              <a:t> </a:t>
            </a:r>
            <a:r>
              <a:rPr lang="en-US" altLang="ko-KR" sz="4000" b="1" dirty="0" smtClean="0"/>
              <a:t>Problem solution </a:t>
            </a:r>
            <a:r>
              <a:rPr lang="en-US" altLang="ko-KR" b="1" dirty="0" smtClean="0"/>
              <a:t>-</a:t>
            </a:r>
            <a:r>
              <a:rPr lang="en-US" altLang="ko-KR" sz="3100" dirty="0"/>
              <a:t>Controller Service Repository Pattern </a:t>
            </a:r>
            <a:r>
              <a:rPr lang="ko-KR" altLang="en-US" sz="3100" dirty="0" smtClean="0"/>
              <a:t>적용</a:t>
            </a:r>
            <a:endParaRPr lang="ko-KR" altLang="en-US" sz="31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0" y="1032470"/>
            <a:ext cx="12192000" cy="582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Controller/Action </a:t>
            </a:r>
            <a:r>
              <a:rPr lang="ko-KR" altLang="en-US" dirty="0" smtClean="0"/>
              <a:t>으로</a:t>
            </a:r>
            <a:r>
              <a:rPr lang="en-US" altLang="ko-KR" dirty="0"/>
              <a:t> </a:t>
            </a:r>
            <a:r>
              <a:rPr lang="en-US" altLang="ko-KR" dirty="0" smtClean="0"/>
              <a:t>Post – Controller 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Repository </a:t>
            </a:r>
            <a:r>
              <a:rPr lang="ko-KR" altLang="en-US" dirty="0" smtClean="0"/>
              <a:t>호출 후 처리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8" y="2238336"/>
            <a:ext cx="5182323" cy="55252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88" y="1457468"/>
            <a:ext cx="4182059" cy="647790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688" y="2923941"/>
            <a:ext cx="5906324" cy="254353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688" y="5600549"/>
            <a:ext cx="4496427" cy="762106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4739" y="1781363"/>
            <a:ext cx="5039428" cy="4039164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645556" y="2119838"/>
            <a:ext cx="4863923" cy="33622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비즈니스 로직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4274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091"/>
            <a:ext cx="12192000" cy="88130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sz="4000" b="1" dirty="0" smtClean="0"/>
              <a:t>Problem solution </a:t>
            </a:r>
            <a:r>
              <a:rPr lang="en-US" altLang="ko-KR" b="1" dirty="0" smtClean="0"/>
              <a:t>- </a:t>
            </a:r>
            <a:r>
              <a:rPr lang="en-US" altLang="ko-KR" sz="3200" dirty="0" err="1" smtClean="0"/>
              <a:t>Postgres</a:t>
            </a:r>
            <a:r>
              <a:rPr lang="en-US" altLang="ko-KR" sz="3200" dirty="0" smtClean="0"/>
              <a:t> </a:t>
            </a:r>
            <a:r>
              <a:rPr lang="en-US" altLang="ko-KR" sz="3200" dirty="0"/>
              <a:t>DB </a:t>
            </a:r>
            <a:r>
              <a:rPr lang="en-US" altLang="ko-KR" sz="3200" dirty="0" smtClean="0"/>
              <a:t>Connection</a:t>
            </a:r>
            <a:endParaRPr lang="ko-KR" altLang="en-US" sz="31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0" y="1032470"/>
            <a:ext cx="12192000" cy="582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err="1" smtClean="0"/>
              <a:t>Appsettings.json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에서 </a:t>
            </a:r>
            <a:r>
              <a:rPr lang="en-US" altLang="ko-KR" dirty="0" err="1" smtClean="0"/>
              <a:t>DBType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과 </a:t>
            </a:r>
            <a:r>
              <a:rPr lang="en-US" altLang="ko-KR" dirty="0" smtClean="0"/>
              <a:t>Connection String </a:t>
            </a:r>
            <a:r>
              <a:rPr lang="ko-KR" altLang="en-US" dirty="0" smtClean="0"/>
              <a:t>관리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</a:t>
            </a:r>
            <a:r>
              <a:rPr lang="en-US" altLang="ko-KR" dirty="0" err="1" smtClean="0"/>
              <a:t>DBType</a:t>
            </a:r>
            <a:r>
              <a:rPr lang="en-US" altLang="ko-KR" dirty="0" smtClean="0"/>
              <a:t> </a:t>
            </a:r>
            <a:r>
              <a:rPr lang="ko-KR" altLang="en-US" dirty="0" smtClean="0"/>
              <a:t>에 따라 </a:t>
            </a:r>
            <a:r>
              <a:rPr lang="en-US" altLang="ko-KR" dirty="0" smtClean="0"/>
              <a:t>Builder switch</a:t>
            </a:r>
          </a:p>
          <a:p>
            <a:r>
              <a:rPr lang="en-US" altLang="ko-KR" dirty="0"/>
              <a:t> </a:t>
            </a:r>
            <a:r>
              <a:rPr lang="en-US" altLang="ko-KR" dirty="0" smtClean="0"/>
              <a:t>                           </a:t>
            </a:r>
            <a:r>
              <a:rPr lang="ko-KR" altLang="en-US" dirty="0" smtClean="0"/>
              <a:t>이후 </a:t>
            </a:r>
            <a:r>
              <a:rPr lang="en-US" altLang="ko-KR" dirty="0" smtClean="0"/>
              <a:t>Query.xml </a:t>
            </a:r>
            <a:r>
              <a:rPr lang="ko-KR" altLang="en-US" dirty="0" smtClean="0"/>
              <a:t>에</a:t>
            </a:r>
            <a:r>
              <a:rPr lang="en-US" altLang="ko-KR" dirty="0" smtClean="0"/>
              <a:t> </a:t>
            </a:r>
            <a:r>
              <a:rPr lang="ko-KR" altLang="en-US" dirty="0" smtClean="0"/>
              <a:t>정의 된 </a:t>
            </a:r>
            <a:r>
              <a:rPr lang="en-US" altLang="ko-KR" dirty="0" err="1" smtClean="0"/>
              <a:t>queryId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쿼리 실행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</p:txBody>
      </p:sp>
      <p:grpSp>
        <p:nvGrpSpPr>
          <p:cNvPr id="11" name="그룹 10"/>
          <p:cNvGrpSpPr/>
          <p:nvPr/>
        </p:nvGrpSpPr>
        <p:grpSpPr>
          <a:xfrm>
            <a:off x="143635" y="1443809"/>
            <a:ext cx="8545118" cy="724001"/>
            <a:chOff x="436768" y="4192414"/>
            <a:chExt cx="8545118" cy="724001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6768" y="4192414"/>
              <a:ext cx="8545118" cy="724001"/>
            </a:xfrm>
            <a:prstGeom prst="rect">
              <a:avLst/>
            </a:prstGeom>
          </p:spPr>
        </p:pic>
        <p:sp>
          <p:nvSpPr>
            <p:cNvPr id="10" name="직사각형 9"/>
            <p:cNvSpPr/>
            <p:nvPr/>
          </p:nvSpPr>
          <p:spPr>
            <a:xfrm>
              <a:off x="7074040" y="4554414"/>
              <a:ext cx="482320" cy="148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970396" y="4560694"/>
              <a:ext cx="400259" cy="14193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895224" y="4554414"/>
              <a:ext cx="450499" cy="14821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35" y="2167810"/>
            <a:ext cx="3477110" cy="1905266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276" y="4068313"/>
            <a:ext cx="11641349" cy="1457528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9276" y="5525841"/>
            <a:ext cx="6906589" cy="1209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7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091"/>
            <a:ext cx="12192000" cy="88130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sz="4000" b="1" dirty="0" smtClean="0"/>
              <a:t>Problem solution </a:t>
            </a:r>
            <a:r>
              <a:rPr lang="en-US" altLang="ko-KR" b="1" dirty="0" smtClean="0"/>
              <a:t>- </a:t>
            </a:r>
            <a:r>
              <a:rPr lang="en-US" altLang="ko-KR" sz="3200" dirty="0" err="1"/>
              <a:t>Redis</a:t>
            </a:r>
            <a:r>
              <a:rPr lang="en-US" altLang="ko-KR" sz="3200" dirty="0"/>
              <a:t> Connection / </a:t>
            </a:r>
            <a:r>
              <a:rPr lang="en-US" altLang="ko-KR" sz="3200" dirty="0" smtClean="0"/>
              <a:t>Subscribe</a:t>
            </a:r>
            <a:endParaRPr lang="ko-KR" altLang="en-US" sz="31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0" y="1032470"/>
            <a:ext cx="12192000" cy="582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최초 한번만 구독 하도록 실행 </a:t>
            </a:r>
            <a:r>
              <a:rPr lang="en-US" altLang="ko-KR" dirty="0" smtClean="0"/>
              <a:t>/ Master </a:t>
            </a:r>
            <a:r>
              <a:rPr lang="ko-KR" altLang="en-US" dirty="0" smtClean="0"/>
              <a:t>변경 시에도 구독 유지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561" y="1499069"/>
            <a:ext cx="6020640" cy="327705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3762" y="1499069"/>
            <a:ext cx="5087060" cy="3172268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61" y="4909204"/>
            <a:ext cx="8659433" cy="16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65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0" y="18091"/>
            <a:ext cx="12192000" cy="881301"/>
          </a:xfrm>
        </p:spPr>
        <p:txBody>
          <a:bodyPr>
            <a:normAutofit/>
          </a:bodyPr>
          <a:lstStyle/>
          <a:p>
            <a:r>
              <a:rPr lang="en-US" altLang="ko-KR" b="1" dirty="0" smtClean="0"/>
              <a:t> </a:t>
            </a:r>
            <a:r>
              <a:rPr lang="en-US" altLang="ko-KR" sz="4000" b="1" dirty="0" smtClean="0"/>
              <a:t>Problem solution </a:t>
            </a:r>
            <a:r>
              <a:rPr lang="en-US" altLang="ko-KR" b="1" dirty="0" smtClean="0"/>
              <a:t>- </a:t>
            </a:r>
            <a:r>
              <a:rPr lang="en-US" altLang="ko-KR" sz="3200" dirty="0"/>
              <a:t>Proxy Master </a:t>
            </a:r>
            <a:r>
              <a:rPr lang="ko-KR" altLang="en-US" sz="3200" dirty="0"/>
              <a:t>상태 확인</a:t>
            </a:r>
            <a:r>
              <a:rPr lang="en-US" altLang="ko-KR" sz="3200" dirty="0" smtClean="0"/>
              <a:t>.</a:t>
            </a:r>
            <a:endParaRPr lang="ko-KR" altLang="en-US" sz="3100" dirty="0"/>
          </a:p>
        </p:txBody>
      </p:sp>
      <p:sp>
        <p:nvSpPr>
          <p:cNvPr id="13" name="내용 개체 틀 2"/>
          <p:cNvSpPr txBox="1">
            <a:spLocks/>
          </p:cNvSpPr>
          <p:nvPr/>
        </p:nvSpPr>
        <p:spPr>
          <a:xfrm>
            <a:off x="0" y="1032470"/>
            <a:ext cx="12192000" cy="5825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/>
              <a:t>Proxy Socket </a:t>
            </a:r>
            <a:r>
              <a:rPr lang="ko-KR" altLang="en-US" dirty="0" smtClean="0"/>
              <a:t>연결 후 </a:t>
            </a:r>
            <a:r>
              <a:rPr lang="en-US" altLang="ko-KR" dirty="0" smtClean="0"/>
              <a:t>Command </a:t>
            </a:r>
            <a:r>
              <a:rPr lang="ko-KR" altLang="en-US" dirty="0" smtClean="0"/>
              <a:t>로 데이터 가져오도록 함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 smtClean="0"/>
              <a:t>                                     Proxy </a:t>
            </a:r>
            <a:r>
              <a:rPr lang="en-US" altLang="ko-KR" dirty="0" err="1" smtClean="0"/>
              <a:t>Url</a:t>
            </a:r>
            <a:r>
              <a:rPr lang="en-US" altLang="ko-KR" dirty="0" smtClean="0"/>
              <a:t> </a:t>
            </a:r>
            <a:r>
              <a:rPr lang="ko-KR" altLang="en-US" dirty="0" smtClean="0"/>
              <a:t>로 </a:t>
            </a:r>
            <a:r>
              <a:rPr lang="en-US" altLang="ko-KR" dirty="0" smtClean="0"/>
              <a:t>http </a:t>
            </a:r>
            <a:r>
              <a:rPr lang="ko-KR" altLang="en-US" dirty="0" smtClean="0"/>
              <a:t>통신으로 데이터 받아 옴</a:t>
            </a:r>
            <a:r>
              <a:rPr lang="en-US" altLang="ko-KR" dirty="0"/>
              <a:t>.</a:t>
            </a:r>
            <a:endParaRPr lang="en-US" altLang="ko-KR" dirty="0" smtClean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587" y="1635260"/>
            <a:ext cx="6839905" cy="1638529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587" y="3406867"/>
            <a:ext cx="4563112" cy="29817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1701" y="4568512"/>
            <a:ext cx="6325483" cy="198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71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7258</TotalTime>
  <Words>253</Words>
  <Application>Microsoft Office PowerPoint</Application>
  <PresentationFormat>와이드스크린</PresentationFormat>
  <Paragraphs>50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Arial</vt:lpstr>
      <vt:lpstr>맑은 고딕</vt:lpstr>
      <vt:lpstr>Office 테마</vt:lpstr>
      <vt:lpstr>MAS-Server</vt:lpstr>
      <vt:lpstr> Introduction</vt:lpstr>
      <vt:lpstr>PowerPoint 프레젠테이션</vt:lpstr>
      <vt:lpstr> Problem Setup</vt:lpstr>
      <vt:lpstr> Scope</vt:lpstr>
      <vt:lpstr> Problem solution -Controller Service Repository Pattern 적용</vt:lpstr>
      <vt:lpstr> Problem solution - Postgres DB Connection</vt:lpstr>
      <vt:lpstr> Problem solution - Redis Connection / Subscribe</vt:lpstr>
      <vt:lpstr> Problem solution - Proxy Master 상태 확인.</vt:lpstr>
      <vt:lpstr> Problem solution - Proxy Master 상태 확인.</vt:lpstr>
      <vt:lpstr> Result 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 Detection Tool</dc:title>
  <dc:creator>doople02</dc:creator>
  <cp:lastModifiedBy>박준호</cp:lastModifiedBy>
  <cp:revision>41</cp:revision>
  <dcterms:created xsi:type="dcterms:W3CDTF">2025-07-23T02:54:33Z</dcterms:created>
  <dcterms:modified xsi:type="dcterms:W3CDTF">2025-09-01T08:17:19Z</dcterms:modified>
</cp:coreProperties>
</file>