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0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7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8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5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1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5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FDCF-9B84-3B45-812C-F62073CAA552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E1437-F3D9-B34E-BE0D-FB0A97226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7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0083" y="2850751"/>
            <a:ext cx="2837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</a:p>
          <a:p>
            <a:r>
              <a:rPr lang="en-US" dirty="0" smtClean="0"/>
              <a:t>_______________________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photoNumber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–</a:t>
            </a:r>
            <a:r>
              <a:rPr lang="en-US" smtClean="0"/>
              <a:t>primary Key)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Comment </a:t>
            </a:r>
            <a:r>
              <a:rPr lang="en-US" dirty="0" smtClean="0"/>
              <a:t>(String)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Actual Photo (Byte [])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Vocal Comment (Byte[])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Date (Date)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49361" y="3158646"/>
            <a:ext cx="2837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Album</a:t>
            </a:r>
          </a:p>
          <a:p>
            <a:r>
              <a:rPr lang="en-US" dirty="0" smtClean="0"/>
              <a:t>_______________________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Photos (Photo [])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787321" y="3758811"/>
            <a:ext cx="268760" cy="89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 flipV="1">
            <a:off x="4587389" y="3848515"/>
            <a:ext cx="252694" cy="294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56081" y="3848514"/>
            <a:ext cx="531307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0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Huh</dc:creator>
  <cp:lastModifiedBy>Phillip Huh</cp:lastModifiedBy>
  <cp:revision>3</cp:revision>
  <dcterms:created xsi:type="dcterms:W3CDTF">2013-04-09T16:54:14Z</dcterms:created>
  <dcterms:modified xsi:type="dcterms:W3CDTF">2013-04-09T18:03:12Z</dcterms:modified>
</cp:coreProperties>
</file>