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5" r:id="rId4"/>
    <p:sldId id="258" r:id="rId5"/>
    <p:sldId id="259" r:id="rId6"/>
    <p:sldId id="260" r:id="rId7"/>
    <p:sldId id="261" r:id="rId8"/>
    <p:sldId id="273" r:id="rId9"/>
    <p:sldId id="272" r:id="rId10"/>
    <p:sldId id="262" r:id="rId11"/>
    <p:sldId id="276" r:id="rId12"/>
    <p:sldId id="264" r:id="rId13"/>
    <p:sldId id="271" r:id="rId14"/>
    <p:sldId id="265" r:id="rId15"/>
    <p:sldId id="269" r:id="rId16"/>
    <p:sldId id="270" r:id="rId17"/>
    <p:sldId id="267" r:id="rId18"/>
    <p:sldId id="268" r:id="rId19"/>
    <p:sldId id="263" r:id="rId20"/>
    <p:sldId id="277" r:id="rId21"/>
    <p:sldId id="279" r:id="rId22"/>
    <p:sldId id="278" r:id="rId23"/>
    <p:sldId id="274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19"/>
  </p:normalViewPr>
  <p:slideViewPr>
    <p:cSldViewPr snapToGrid="0">
      <p:cViewPr>
        <p:scale>
          <a:sx n="93" d="100"/>
          <a:sy n="93" d="100"/>
        </p:scale>
        <p:origin x="185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B795-FF24-7106-E750-972CF1431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CA98B-8819-2AFE-FB94-B89842C8D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AE55B-0AB2-EA94-878B-986D4F98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38FC0-E838-F3D6-864B-7289551E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E61B3-699D-6CA9-EC2C-3FB1FFA7E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0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05151-242E-A320-394A-3D2EC4963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A21BB-50DB-1650-59BF-8ADB930A0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9D4CF-222E-AEE4-2997-23044E05C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A335-BC59-4A66-A5F6-074DEFF1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2F267-110B-FF76-17C8-86C27C40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E989F-31E0-6263-949B-FABA7BE697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A4A70-2625-BFBC-95A4-3572686726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8537-BD74-107C-2110-0F6106FF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4EC80-8E4E-5807-5EB6-412767BF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E5A3-6C72-6D6B-6034-9FBB20D1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79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96B9-38B3-DD52-62A3-C9685F14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68BF9-660C-5B72-176C-B5D42D07B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F45C0-9B6E-8CE3-4FF0-DBEE60F9E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2AC2-DE70-E6FD-1976-B9D1972C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BEE8F-8C55-0DF7-2692-591B4F3AF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20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E54F-B185-A9F1-08E2-AF67B74E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3CBB-C293-7C88-C383-27EF3CBF0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75CA-DF00-BA91-AAE1-68961BDF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BB463-7BF0-E194-C447-D71BAEF8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0E213-47BB-27F7-701D-C80EEFA1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987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9C29-35A7-3404-EE7B-7F218D53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2AC3D-2FE6-B828-D1A1-2FCF18E8C4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51951-823E-104B-C1B3-3D2AC18E3C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2BC38-57B0-4658-2282-117FAFAA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A78A5-B1FC-A6C2-8D20-4CDA6E4C7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CA856-B15C-C779-AAA2-F7BC233D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088F-7A90-1F9D-93D9-EF7842EE9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A94A2-4F62-E49A-309A-955982F68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5CB3D-A26A-078B-A3CF-7FD57A2A2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25906-FC8D-AA8F-ECC0-838019422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7BB06E-95C5-7EE6-086B-2EBDF80E24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ABEE9-B73D-479F-216A-E49A45F12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3F33BD-ADB1-03AD-90E2-89A10D912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7A5144-C0D4-3F1C-CC99-D88DE0C8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31EB-A304-A5DA-BFDC-B10B3A18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89EB9-126F-93AB-3A59-F22B61A24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F6784-1BD5-C6E0-6A71-DFDC4BC2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70934-1156-41C6-C6CA-61953A22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4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D1164E-48E5-E20B-DA51-1EA4BC0B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30E0AB-8CCE-F111-F01C-21E9EB23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D3F90-3925-D094-A2C5-17F71E4F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3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E20C3-FCB4-EE09-0E7A-8922CB516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3F36F-773A-0668-A1B8-9E16843FB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747F5-D430-8DD9-9532-4A33C168D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2EFB4-0822-1518-4A5A-980D5C50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431EF-C854-5AF1-9C01-8C17421A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CFF0F-37B9-71C8-8456-09498D16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80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620A0-D00B-DAD6-F2BD-4D561F812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71F3B-8DD9-F97A-3D22-32A5B5430D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7B542-1ED6-D629-C6DC-B873E14D3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11AF4-52DE-5CA0-4592-18061B853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964EB-495A-B76B-9CC0-4794736F7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385EF-FBE2-59E6-E7C2-55B1A0BC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4CABB7-92D6-3E76-ADE9-8B90E6A3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6BA47-BC1A-88FF-B56F-8D92EF013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A327A-FB4B-E345-1E29-D933738DC0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F5C44-6548-E64A-9B82-246D911F7749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FA5A-C0DF-8189-1D06-BAF0B3FEAB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2186-2F12-E4B0-45A7-1F5CECDE5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2AEEA-5953-5A41-B9E8-20C398BE2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8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5A00A-98C8-C943-0637-DF54EAD901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3233B-F666-31D8-0907-BA8A5C3510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90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AFAA4A-39C0-304F-2946-179022EFECAD}"/>
              </a:ext>
            </a:extLst>
          </p:cNvPr>
          <p:cNvGrpSpPr/>
          <p:nvPr/>
        </p:nvGrpSpPr>
        <p:grpSpPr>
          <a:xfrm>
            <a:off x="1491341" y="1246415"/>
            <a:ext cx="8392889" cy="4696567"/>
            <a:chOff x="1578427" y="-3053442"/>
            <a:chExt cx="8392889" cy="46965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3D9EF6-0D20-6545-7E8F-B361265A8BD2}"/>
                </a:ext>
              </a:extLst>
            </p:cNvPr>
            <p:cNvSpPr/>
            <p:nvPr/>
          </p:nvSpPr>
          <p:spPr>
            <a:xfrm>
              <a:off x="1578429" y="-2067079"/>
              <a:ext cx="3875314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Yosys</a:t>
              </a:r>
              <a:endParaRPr lang="en-US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D218411-8D45-11FE-EA01-53BF0EEC87D1}"/>
                </a:ext>
              </a:extLst>
            </p:cNvPr>
            <p:cNvSpPr/>
            <p:nvPr/>
          </p:nvSpPr>
          <p:spPr>
            <a:xfrm>
              <a:off x="1578427" y="-94353"/>
              <a:ext cx="3875315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104BB9F-E618-30C1-437F-4E41535939C1}"/>
                </a:ext>
              </a:extLst>
            </p:cNvPr>
            <p:cNvSpPr/>
            <p:nvPr/>
          </p:nvSpPr>
          <p:spPr>
            <a:xfrm>
              <a:off x="1578427" y="892010"/>
              <a:ext cx="3875315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rank order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A39EC6-8BB4-D497-6AB9-0724D24DAD90}"/>
                </a:ext>
              </a:extLst>
            </p:cNvPr>
            <p:cNvSpPr/>
            <p:nvPr/>
          </p:nvSpPr>
          <p:spPr>
            <a:xfrm>
              <a:off x="6096001" y="-3053442"/>
              <a:ext cx="3875315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Partitioner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5E60E-2FD3-FE7F-9D11-FE6DB4419491}"/>
                </a:ext>
              </a:extLst>
            </p:cNvPr>
            <p:cNvSpPr/>
            <p:nvPr/>
          </p:nvSpPr>
          <p:spPr>
            <a:xfrm>
              <a:off x="6096000" y="-2067079"/>
              <a:ext cx="3875316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 IO/SRAM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CFC095-B070-E99B-AA05-B6F49BF45778}"/>
                </a:ext>
              </a:extLst>
            </p:cNvPr>
            <p:cNvSpPr/>
            <p:nvPr/>
          </p:nvSpPr>
          <p:spPr>
            <a:xfrm>
              <a:off x="6096000" y="-1080716"/>
              <a:ext cx="3875316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BA1288-F3B4-1155-64FD-419A9A44C591}"/>
                </a:ext>
              </a:extLst>
            </p:cNvPr>
            <p:cNvSpPr/>
            <p:nvPr/>
          </p:nvSpPr>
          <p:spPr>
            <a:xfrm>
              <a:off x="6096000" y="-94353"/>
              <a:ext cx="3875316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 mapping</a:t>
              </a:r>
            </a:p>
          </p:txBody>
        </p:sp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78BC085D-99E3-1CAB-E5D4-8DA752EB5F67}"/>
                </a:ext>
              </a:extLst>
            </p:cNvPr>
            <p:cNvSpPr/>
            <p:nvPr/>
          </p:nvSpPr>
          <p:spPr>
            <a:xfrm>
              <a:off x="2601685" y="-3053442"/>
              <a:ext cx="1828800" cy="751115"/>
            </a:xfrm>
            <a:prstGeom prst="round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</a:t>
              </a: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C03534EC-D3C5-3409-3249-7FE4DBAED99C}"/>
                </a:ext>
              </a:extLst>
            </p:cNvPr>
            <p:cNvSpPr/>
            <p:nvPr/>
          </p:nvSpPr>
          <p:spPr>
            <a:xfrm>
              <a:off x="2601685" y="-1080716"/>
              <a:ext cx="1828800" cy="751115"/>
            </a:xfrm>
            <a:prstGeom prst="round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BLIF</a:t>
              </a:r>
            </a:p>
          </p:txBody>
        </p:sp>
        <p:sp>
          <p:nvSpPr>
            <p:cNvPr id="12" name="Round Diagonal Corner Rectangle 11">
              <a:extLst>
                <a:ext uri="{FF2B5EF4-FFF2-40B4-BE49-F238E27FC236}">
                  <a16:creationId xmlns:a16="http://schemas.microsoft.com/office/drawing/2014/main" id="{3BD48421-3632-425B-FD69-A93FE96E4618}"/>
                </a:ext>
              </a:extLst>
            </p:cNvPr>
            <p:cNvSpPr/>
            <p:nvPr/>
          </p:nvSpPr>
          <p:spPr>
            <a:xfrm>
              <a:off x="7119258" y="892008"/>
              <a:ext cx="1828800" cy="751115"/>
            </a:xfrm>
            <a:prstGeom prst="round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 file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2EB8CFE-B29A-400E-2B26-682169CA3D72}"/>
                </a:ext>
              </a:extLst>
            </p:cNvPr>
            <p:cNvCxnSpPr>
              <a:stCxn id="10" idx="1"/>
              <a:endCxn id="3" idx="0"/>
            </p:cNvCxnSpPr>
            <p:nvPr/>
          </p:nvCxnSpPr>
          <p:spPr>
            <a:xfrm>
              <a:off x="3516085" y="-2302327"/>
              <a:ext cx="1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47EDB62-5436-A23D-DF2B-5139DB75070C}"/>
                </a:ext>
              </a:extLst>
            </p:cNvPr>
            <p:cNvCxnSpPr>
              <a:stCxn id="3" idx="2"/>
              <a:endCxn id="11" idx="3"/>
            </p:cNvCxnSpPr>
            <p:nvPr/>
          </p:nvCxnSpPr>
          <p:spPr>
            <a:xfrm flipH="1">
              <a:off x="3516085" y="-1315964"/>
              <a:ext cx="1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4274004-38F7-0BAD-4E6D-767F4DAB14E6}"/>
                </a:ext>
              </a:extLst>
            </p:cNvPr>
            <p:cNvCxnSpPr>
              <a:stCxn id="11" idx="1"/>
              <a:endCxn id="4" idx="0"/>
            </p:cNvCxnSpPr>
            <p:nvPr/>
          </p:nvCxnSpPr>
          <p:spPr>
            <a:xfrm>
              <a:off x="3516085" y="-329601"/>
              <a:ext cx="0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F238A0-C9CA-9E04-8C2B-D83CC1576C2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3516085" y="656762"/>
              <a:ext cx="0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8CF5F47-AA5A-B19D-D704-CDD27A17F7F5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8033658" y="-2302327"/>
              <a:ext cx="1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772F1C1-AF8B-41C1-9A4F-790B0783F6E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8033658" y="-1315964"/>
              <a:ext cx="0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F8C1939-3E18-04EE-A702-DB5019D5B946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033658" y="-329601"/>
              <a:ext cx="0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7B127C2-CF28-87C6-A427-E59B5A6F0105}"/>
                </a:ext>
              </a:extLst>
            </p:cNvPr>
            <p:cNvCxnSpPr>
              <a:stCxn id="9" idx="2"/>
              <a:endCxn id="12" idx="3"/>
            </p:cNvCxnSpPr>
            <p:nvPr/>
          </p:nvCxnSpPr>
          <p:spPr>
            <a:xfrm>
              <a:off x="8033658" y="656762"/>
              <a:ext cx="0" cy="23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988951-FC02-F8E9-40E8-6C653A663B44}"/>
                </a:ext>
              </a:extLst>
            </p:cNvPr>
            <p:cNvGrpSpPr/>
            <p:nvPr/>
          </p:nvGrpSpPr>
          <p:grpSpPr>
            <a:xfrm>
              <a:off x="3516085" y="-3053442"/>
              <a:ext cx="4517574" cy="4696567"/>
              <a:chOff x="3516085" y="-3053442"/>
              <a:chExt cx="4517574" cy="4696567"/>
            </a:xfrm>
          </p:grpSpPr>
          <p:cxnSp>
            <p:nvCxnSpPr>
              <p:cNvPr id="22" name="Elbow Connector 21">
                <a:extLst>
                  <a:ext uri="{FF2B5EF4-FFF2-40B4-BE49-F238E27FC236}">
                    <a16:creationId xmlns:a16="http://schemas.microsoft.com/office/drawing/2014/main" id="{C85A1233-B7CC-C951-F0B2-839D7CD1E58D}"/>
                  </a:ext>
                </a:extLst>
              </p:cNvPr>
              <p:cNvCxnSpPr>
                <a:stCxn id="5" idx="2"/>
              </p:cNvCxnSpPr>
              <p:nvPr/>
            </p:nvCxnSpPr>
            <p:spPr>
              <a:xfrm rot="5400000" flipH="1" flipV="1">
                <a:off x="2761500" y="-1430118"/>
                <a:ext cx="3827828" cy="2318658"/>
              </a:xfrm>
              <a:prstGeom prst="bentConnector3">
                <a:avLst>
                  <a:gd name="adj1" fmla="val -5972"/>
                </a:avLst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Elbow Connector 22">
                <a:extLst>
                  <a:ext uri="{FF2B5EF4-FFF2-40B4-BE49-F238E27FC236}">
                    <a16:creationId xmlns:a16="http://schemas.microsoft.com/office/drawing/2014/main" id="{7D46B5C6-B922-951F-D376-03B5A8DCFD56}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 flipV="1">
                <a:off x="5834743" y="-3053442"/>
                <a:ext cx="2198916" cy="868739"/>
              </a:xfrm>
              <a:prstGeom prst="bentConnector4">
                <a:avLst>
                  <a:gd name="adj1" fmla="val 0"/>
                  <a:gd name="adj2" fmla="val 126314"/>
                </a:avLst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4757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30000-3C99-3957-0997-A71D18464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05DC2A02-CBF9-F00D-1C92-E32A9053AF67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6A01410-79FB-0286-D58A-B6F4A9A2406F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D8EF198-D694-1E53-7129-B4A18DB664CB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8535F42-DA88-7874-BDC7-982A223F6195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EE7B74-F35B-751D-2CAB-7375352CAACF}"/>
                </a:ext>
              </a:extLst>
            </p:cNvPr>
            <p:cNvCxnSpPr/>
            <p:nvPr/>
          </p:nvCxnSpPr>
          <p:spPr>
            <a:xfrm>
              <a:off x="7036904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984F4B9-78B2-45C4-9189-ACA5C3660D9B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6948E6-1005-A99D-7F57-060B617B5A76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69888AB-59A9-CC1C-333D-7F8FB461D69F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895ECB-3B59-6CDB-1EA3-22F74A1B893F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23323D6-216E-6119-829C-36F8F2DB17CD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3A58D1B-981D-3A7A-8D34-22ECA5E014D3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08C5F97-4F57-4860-3F90-0C0B3217E181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64B2A4A-0547-C6F6-F74C-733B3FBE73CA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F6B7550-29D6-0FF2-3E2C-C56C1FACDA37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D62763-162F-88FC-EB01-16E3D59BF519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F9FF07-3D5D-DB5A-FAC7-442A41EC270B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6811220-336B-F5EC-4181-1DDA11F8A5B0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83C993E-D6D4-3891-DB8C-C1971BFAE251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26FBC19-4FF0-D65D-BB9E-0095DDCFE9B6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54D9D2-93B1-C0B8-F8BF-0346AD582DCF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FFCB3E0-EC33-3CCD-B1E3-0425E782CFA8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981ED5-7130-FC79-D731-6918ECBF4BB1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CBD3B5-826C-30AE-FE1E-E76F4A941B53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AC86BA2-AC05-3405-71E7-97F8D6C7253A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643E1D0-0B66-1651-DF35-0416FD1DE430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95C01C-CDB0-0210-22AB-D4617B22F936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5A539FC-96D4-37BF-2821-BBF1CA6518DB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C6DBFD9-EFF3-7865-CC80-B76CD294E30E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A8BD379-9B14-8939-1297-FC7AFE9314EB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337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47AB9-8C0A-FE16-7B8A-08038793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C909A47-23FD-93A3-020A-885F6F2229C8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8761428-4802-2942-2140-F2399E1A96D5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BC5EEE9-EDC2-3215-98F0-AA2BB08E988B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929BF7-A303-D38F-C88A-DCB32898D2D9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35AA620-C15D-B332-1AB4-478A77593CEF}"/>
                </a:ext>
              </a:extLst>
            </p:cNvPr>
            <p:cNvCxnSpPr/>
            <p:nvPr/>
          </p:nvCxnSpPr>
          <p:spPr>
            <a:xfrm>
              <a:off x="7036904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EE43DA-D869-2BA4-18E7-26B24BE60248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591A1A7-5E35-7278-CB12-59043A953C50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CCECBB-28C0-1FE6-BF15-EFA748F54A48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1DF976-C431-90DE-5753-B173A4CA58CC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D3D590-828F-C517-7AD9-47EC701B51FD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6295B1F-1CFC-111F-1DB5-46FB42CF5CBA}"/>
                </a:ext>
              </a:extLst>
            </p:cNvPr>
            <p:cNvSpPr/>
            <p:nvPr/>
          </p:nvSpPr>
          <p:spPr>
            <a:xfrm>
              <a:off x="5940287" y="1785624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9B6D2B-71E2-4235-B0FA-8BCD9962314D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851DE5-458A-E0C2-14B9-76061849AA57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A22CFF-6939-9788-85EF-C0E19841D8E6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793E34D-8CBF-FE17-F979-8A2CFC83A0D1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F39B69-A057-0FB2-3DB4-BA3C0B411B46}"/>
                </a:ext>
              </a:extLst>
            </p:cNvPr>
            <p:cNvSpPr/>
            <p:nvPr/>
          </p:nvSpPr>
          <p:spPr>
            <a:xfrm>
              <a:off x="594028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F739B4-32BE-5E52-2F94-33CFAFD0AFB5}"/>
                </a:ext>
              </a:extLst>
            </p:cNvPr>
            <p:cNvSpPr/>
            <p:nvPr/>
          </p:nvSpPr>
          <p:spPr>
            <a:xfrm>
              <a:off x="753378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B3FFF5-7776-D7AE-F8DB-B2BD751031D1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A949187-1BCC-DEB6-7ADF-5CDDACF1F460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101EA3D-B9DE-7BD0-A3BE-5D7FFCDE50C5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>
              <a:off x="3357992" y="2098966"/>
              <a:ext cx="2582295" cy="65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41E5755-AC69-DC31-C313-430837C97E24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6580002" y="2105482"/>
              <a:ext cx="953785" cy="9310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AE35A90-B7AB-64B8-A201-6F4CD394D922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DC53987-1823-4D89-3B5F-EF127B5134E3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C92FE9-F9CB-F924-F8EF-BAA517BDC6BB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7A50B68-697C-AC73-F578-C651F8384235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5B6F502-59A6-6A79-46E6-0EF27253AAEC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258229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91FA0C-25C0-046D-F968-E08EC62C7377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6580002" y="3036554"/>
              <a:ext cx="95378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D066DD2-7F47-0695-5DBD-CD9318CCB025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658000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FB3D5B0-1736-80B9-1EEA-A3B99F6FF8DC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951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3E6E6-5850-C44B-4637-187F54892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E125CA2-1C5F-96F7-1EC2-FF559E7B2523}"/>
              </a:ext>
            </a:extLst>
          </p:cNvPr>
          <p:cNvGrpSpPr/>
          <p:nvPr/>
        </p:nvGrpSpPr>
        <p:grpSpPr>
          <a:xfrm>
            <a:off x="2226365" y="824948"/>
            <a:ext cx="6414052" cy="3934087"/>
            <a:chOff x="2226365" y="824948"/>
            <a:chExt cx="6414052" cy="39340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B0FE9F5-53A2-A290-8B54-5FDA562EA408}"/>
                </a:ext>
              </a:extLst>
            </p:cNvPr>
            <p:cNvSpPr/>
            <p:nvPr/>
          </p:nvSpPr>
          <p:spPr>
            <a:xfrm>
              <a:off x="3824871" y="833079"/>
              <a:ext cx="1603513" cy="39259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BB19D98-5433-E1AC-1B46-27B6D5FB2F4C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ED9C764-9295-A86A-3F56-55100358E858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5C9AB1C-7739-1165-58A8-F058CF41534F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E5A109D-7599-1F34-FCD7-86480B224824}"/>
                </a:ext>
              </a:extLst>
            </p:cNvPr>
            <p:cNvCxnSpPr/>
            <p:nvPr/>
          </p:nvCxnSpPr>
          <p:spPr>
            <a:xfrm>
              <a:off x="7036904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C847DCC-BAEB-C6BA-C8A5-5668D94DB5B0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1CD4C3-1853-0993-FF90-86CB4F90ECFE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E47979-652A-C867-8028-DA1C02066BC4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E656CF-C491-D816-75C5-BFCA0009FC1E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C4D7DD-E12C-9F8E-41CF-22A3EECBDA9A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2F22311-3B9A-21EE-7AD0-0733ABBAF4FC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7AB2418-10EE-66A5-D5A8-E04B6B52D6C1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8581DFB-A475-EF3C-1CF9-D723AD3B52AC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EB684D-DA8C-6934-C344-773F3CD61823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2CA67E-2FC0-DC20-E48E-182A0B2FF9DB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41FC1B-E70B-94DB-4302-ADD4F78CB1D3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C641D85-51DC-BA97-CF47-B9F533DA394C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1F2ADBC-98B9-7F09-47E9-ED9C166CE2EF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F84C14D-D1CC-0E4A-185B-5C0DFEC34FF5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B429CD0-F665-62F2-308F-A33595D7859B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BCB9AD-99ED-AE1D-6C94-F6D3945D1B34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AFEED26-3FE4-34E4-491C-9AF312BA64DE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CF7F0F2-ADEA-DCC6-6CC8-8DE828AFA85F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AFCCCD-951D-F7DB-02F0-3CA25DC64003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18FAA7F-B208-C998-D058-DB5F81A57857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837C19-0DB2-593E-BAA1-AC29565C17AC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2F20FC5-6C2E-F0C7-D54C-9B21E6530E0B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6E901B2-B14D-2D10-C593-1E9F577144EC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7D53D72-FBF6-C342-CFF3-2711DF62318A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604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5D9-FCE8-36ED-8D73-5CB8BF314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A300463-484C-0651-9F98-26746B359272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BE37923-5110-845C-39D9-3A523A465E36}"/>
                </a:ext>
              </a:extLst>
            </p:cNvPr>
            <p:cNvSpPr/>
            <p:nvPr/>
          </p:nvSpPr>
          <p:spPr>
            <a:xfrm>
              <a:off x="2226365" y="824948"/>
              <a:ext cx="1603513" cy="39259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C23B563-511B-448A-2E90-33CDE8E4FEE9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6418700-F1BA-7177-2F67-2611AAACA9B8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0E7BEC-46AE-400D-5B04-3C5FDE449F57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51F3547-6E37-2E9B-B955-3C48A1E15A19}"/>
                </a:ext>
              </a:extLst>
            </p:cNvPr>
            <p:cNvCxnSpPr/>
            <p:nvPr/>
          </p:nvCxnSpPr>
          <p:spPr>
            <a:xfrm>
              <a:off x="7036904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CF469BC-DDB8-0D5E-67AF-7F66D2BFC141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F718E7-B13B-74A2-43FC-CEF1F8268C4B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5294E75-A498-4A2D-0864-8508B959D018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A7C1BA-120D-7DBC-C757-47BA7D395318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8F6BD4-E9E7-015B-3CFA-456580E7404B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5552984-BDB7-68A6-7B03-FB7B02DD4172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4B72DC2-F199-2D43-839B-5EDBA38397AE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81E460E-BDCD-19BB-4A69-FC3ECB35864A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88AE065-07D8-5C4A-A24C-855FEA30FDDA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BE0CF68-D6A4-D6B6-734C-74F3B67A7BD0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C59B15-202D-FA45-631A-619E20FF3C1E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9D4B940-F7EB-7264-6CFD-F4A46369BE7A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9700C6D-53E5-3EB6-513F-A936D2CA1B3B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18C71B1-12A2-BD77-A109-45F75EB30047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5AD812A-6AF1-E0F3-82C9-7BB9FCBE42AD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90026C-5CB9-3EDB-EB24-49A8804915CA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37BF9E-6561-BF69-B735-FB719EF45B5D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C055F90-F060-F4DA-EC21-4E497A61AA4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FF655A8-6513-D8F1-47C7-70AD995B90E4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CA1E65C-3751-2891-6252-2F1A40E8F375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DB2B3-D23F-98C2-6972-9E8FB4C8305B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505616C-0588-E3D4-D58D-8FC94A26B870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244AC92-AAEC-3097-6AC1-E252A53D8D99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6F8D209-D64B-AC3B-E054-E0B488135CB4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1472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9EB1-CAF5-F36C-23F0-4FB343C2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1B56B71-E558-F632-B5D2-AE085DA642FC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EF83A5-C13D-7C5F-D43A-3DF1D471A947}"/>
                </a:ext>
              </a:extLst>
            </p:cNvPr>
            <p:cNvSpPr/>
            <p:nvPr/>
          </p:nvSpPr>
          <p:spPr>
            <a:xfrm>
              <a:off x="2226365" y="824948"/>
              <a:ext cx="1603513" cy="39259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5BC58D1-A8D3-B5D6-D52C-C7E4C68E0E85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F7545EE-E5C2-12F4-3777-BB762B1596B7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677548A-4DBB-497B-1F4D-81441E28844E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E20FE67-0273-3BA8-E95E-68D1DDD4AD28}"/>
                </a:ext>
              </a:extLst>
            </p:cNvPr>
            <p:cNvCxnSpPr/>
            <p:nvPr/>
          </p:nvCxnSpPr>
          <p:spPr>
            <a:xfrm>
              <a:off x="7036904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8CF928-5A06-6B83-E64E-F2BF8BB213D9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167514-5CB5-A488-C97F-F70EA12ADCD1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1015BB-9F82-38ED-08F2-3BCC0BEBFF79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28CF7B-2501-93E8-7358-498A8555F5D1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115EBD4-B060-D483-A5DE-E22DE50B7243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C1627ED-6247-7AAF-7B7C-2634B51240CF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470EAA5-6043-9120-5CA3-F2F30FB1AB48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5B8DCC5-8FA4-DF02-9E3A-0A94179DB528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BDEE8F7-9404-768C-6C81-050B204AA0B1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1DC130E-9AC1-6001-B554-28E788B51BD5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3A9F065-8316-2457-42D5-3184B265BCD0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C647054-9207-BFC5-686C-0A5BC62A8DB2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D7ADD1B-7B8E-8CD2-572C-50827EA453E1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EAC1E8-262B-986D-1D79-896F34B03840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15A4273-82DD-E971-E591-79EE752C5A12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0BA442F-D596-AB0C-DF54-DCB06E6A705C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6AF5A1E-90D7-3B74-C0B9-D4AD5B93131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51A2F8C-BD0D-AA27-FD69-31C44BE62D16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623F484-9D1D-32DF-0012-A52C72CFA0DE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CF44499-F4D9-E458-3D8F-E0A73645F4B8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F6A52EF-C439-6670-C2C4-455752D27967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75B393-31EC-861A-C64C-1FF92D7C9393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C829D8-E9F2-EFE6-3544-B7033B6FF7DE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FAC453-7CFB-A654-FF36-674BEFD325B0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9949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C9486-4A13-E969-063E-E45135F3D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620BC4A-192C-DDC0-7E66-D6833490C513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254DDE-A40C-C7DC-7C6E-9A54263F3BC9}"/>
                </a:ext>
              </a:extLst>
            </p:cNvPr>
            <p:cNvSpPr/>
            <p:nvPr/>
          </p:nvSpPr>
          <p:spPr>
            <a:xfrm>
              <a:off x="2226365" y="824948"/>
              <a:ext cx="1603513" cy="39259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10A2235-34A5-4458-8390-3713251E1CD8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44539D3-6A37-6969-3987-C82585970250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CFFE137-D66B-69DA-A33A-FC9B11555989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28EABBC-D912-F093-4765-F8BA425688C1}"/>
                </a:ext>
              </a:extLst>
            </p:cNvPr>
            <p:cNvCxnSpPr/>
            <p:nvPr/>
          </p:nvCxnSpPr>
          <p:spPr>
            <a:xfrm>
              <a:off x="7036904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D07F64F-D635-EE05-CFE6-880A351F01CF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CA36141-C57F-26BC-0D70-A3B19FB1BA82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2D59C8-B602-3C6F-84FA-D557D6E9CFD1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640A00-710F-6224-9128-569AF3EEA966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BFC61D-3D94-E9F4-1F4D-DD6C8F539D03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ADE5C4-FEE8-ADDF-AE36-E28D405E6C9C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1590D1D-484B-2793-A854-D6928A35E81A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ACE18E6-4B7D-3FB9-83CE-56A7819F0F11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349026-117C-A255-A6D6-432B6EDF9832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5DDF673-5926-2789-8E85-7905D85677E6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DF414B7-6E05-93CA-CD06-5C7B4810FD94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D35B3A6-1AF4-B2E4-73BB-012B9C86288C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723734-08C3-AC77-0178-7CC5841CD08F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C612B41-1B13-6E92-8C2D-74C94F040D75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7544BD0-4A03-D72C-B6AC-773B16511371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3B32BCF-41E9-72EB-B98B-82D5C6D20132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46D6A6-2C03-A73C-58FC-F7C9961B7EF9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5598F25-C939-EA69-C0B9-5066347E87C0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4C8055-6D13-A8B4-A721-8CAB4BC48EA6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CD20D5-92E3-0D44-A997-9639910921DF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136407-7372-7C65-B7F1-766CBA4BCD46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CC7AF5-BF57-DBF6-C2C5-3A9A7D208587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5664802-6237-F450-C0F7-27400486A818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0428949-EFC3-E9F8-86E7-11C3381E73BE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033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A50D4-3B4E-9453-8624-F0173E155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25E662-0DDC-E80D-1528-CCAA9EDF97BE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0BFEC8F-0B39-AD6A-F97B-7A0849244911}"/>
                </a:ext>
              </a:extLst>
            </p:cNvPr>
            <p:cNvSpPr/>
            <p:nvPr/>
          </p:nvSpPr>
          <p:spPr>
            <a:xfrm>
              <a:off x="2226365" y="824948"/>
              <a:ext cx="1603513" cy="39259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16C9778-F73F-17D3-6B3F-91A72D2C3682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439E0CE-45EC-5033-49E1-EC279F8C705B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D671EAA-B95D-E660-F878-2EB5B9A62E94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D56C2EF-B09F-3202-B797-E2F94B75FE2D}"/>
                </a:ext>
              </a:extLst>
            </p:cNvPr>
            <p:cNvCxnSpPr/>
            <p:nvPr/>
          </p:nvCxnSpPr>
          <p:spPr>
            <a:xfrm>
              <a:off x="7036904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2A8504-C89A-1D9E-4F37-6C890A642F21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877BB4-2964-97B9-D949-8E7F0E6E8BAF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2EE808-C9A9-74FA-CC0C-09F04A94CE3F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7530E2-D4D8-F11B-CF83-E1DAA67C9FFC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390169-3F37-CCDB-A613-07B23B5ADC38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2172AA-F04A-CF23-7B6A-696A2EB6F7D6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AB5902F-8D7D-6BAC-E92E-9854351FFC7B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A48282C-DBB5-DDCB-23E7-D7D420B212CD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DEB0605-4DE4-16C1-ADBC-E70936E1D14C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6F482E-BB28-C8EA-5D9D-79D07D1F6417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C06A24D-A314-CBA0-D219-49F9DE60F3CC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351ACAD-107A-9A0A-DCE2-A771E511F44C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A3DC39C-2832-562B-ED58-45EEDB4A29A6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EDE00F-132D-0404-D515-E81A99B73627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BFBF6C-203F-AB7C-ADDB-9CD5AAFD979E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A7E4EDB-6B2F-DF11-DDE3-241596542B52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117B5CC-D210-CBDA-02D6-08D852D11FD2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6C24F4-6EC2-FB61-346D-0B161757878C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9FCC22E-5DF0-5034-1C5A-5953D57FDB51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44FAFD2-9069-505D-1983-2DB5C7EC15AD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CD08EF4-ACF3-ED10-84F4-17657F093EF5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E4B2E2C-61C2-8978-A7B5-969A99273D99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546F15-8F8B-2A18-CD0B-98449BF0B153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54F0D5-797E-8A47-0746-FDE0578649AA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6987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1F333-A8D1-D5D3-356C-9E473F610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BDD010-FB95-59CE-4C77-038325CDBAF5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A309F51-7347-4EC3-1DE2-FD04976E6863}"/>
                </a:ext>
              </a:extLst>
            </p:cNvPr>
            <p:cNvSpPr/>
            <p:nvPr/>
          </p:nvSpPr>
          <p:spPr>
            <a:xfrm>
              <a:off x="2226365" y="824948"/>
              <a:ext cx="1603513" cy="39259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5BD02139-2639-37F6-CAB3-10C24B7F07E4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C1E7FA2-3B5D-E896-F440-309ED9040A06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3F7C08-CA92-7A71-6A96-4CA0FBA360C3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F483C1C-EA4D-32C3-F0F5-8D23AF605C88}"/>
                </a:ext>
              </a:extLst>
            </p:cNvPr>
            <p:cNvCxnSpPr/>
            <p:nvPr/>
          </p:nvCxnSpPr>
          <p:spPr>
            <a:xfrm>
              <a:off x="7036904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D9EAD5B-3C76-0B87-5F39-70443AA0C4C0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5243FA-CCE7-D47D-3FE8-58C9613968A3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C80D04-9A38-A0CC-33DE-190476F1F353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D8F05EE-181F-B847-CBE0-1C9D6BCFE915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2CD08D-FD0B-4620-9201-C6F13A4D01D7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C347EF-8E44-137E-2B14-A64CEF8637C0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C0EC058-1939-BCD5-5B8D-C861398DE5A5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F2F049-7F48-25BE-921D-9B2E8CF771D4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934F2F6-4027-1AD5-CD2B-49190BF72F8F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7DAF949-1FE8-403A-A5F1-21E5D1DF1585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1134109-6653-F83A-BBAD-C2F3CC913695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E1D26B-5188-B9E0-61FD-D1B9FC284266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5F5E6E-2D11-A7C5-3CE1-92399F512A48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77C81EF-0438-E691-81F8-8EE80A0C2BB4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41F520F-75C5-68F4-17F0-65DD57392085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27EC16E-4AE9-6E77-45A3-1431BA68B399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963386-85D7-1FAE-F4C3-914DE015CE09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0E8D805-4468-23A7-C267-4439810F8A3A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D2B3588-610D-6F01-2406-9D2628F21A7C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9CA942C-C0ED-9698-50EF-5E6C4A6C2219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D70BB0A-66DB-727F-7A81-372D00E68871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7938666-AB65-426C-A0F2-9DFF656C65AB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799E9DF-C2C1-2201-D8E6-356EF7B5A4A8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1ED8976-495D-D42D-25B9-7D9491B1F1A9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521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90299A6-0B80-19F6-67C5-1A79EB50CC53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7A4EA9A-D5D8-059E-1C34-DED014B3E589}"/>
                </a:ext>
              </a:extLst>
            </p:cNvPr>
            <p:cNvGrpSpPr/>
            <p:nvPr/>
          </p:nvGrpSpPr>
          <p:grpSpPr>
            <a:xfrm>
              <a:off x="2226365" y="824948"/>
              <a:ext cx="6414052" cy="3925956"/>
              <a:chOff x="2226365" y="824948"/>
              <a:chExt cx="6414052" cy="392595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D157FE0-F869-A209-91FF-E2DF85CB80D7}"/>
                  </a:ext>
                </a:extLst>
              </p:cNvPr>
              <p:cNvCxnSpPr/>
              <p:nvPr/>
            </p:nvCxnSpPr>
            <p:spPr>
              <a:xfrm>
                <a:off x="2226365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719AC101-F243-CD70-EB86-DAAABBEB3A33}"/>
                  </a:ext>
                </a:extLst>
              </p:cNvPr>
              <p:cNvCxnSpPr/>
              <p:nvPr/>
            </p:nvCxnSpPr>
            <p:spPr>
              <a:xfrm>
                <a:off x="3829878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2A70BF05-D627-1D79-864A-36F2C621EC00}"/>
                  </a:ext>
                </a:extLst>
              </p:cNvPr>
              <p:cNvCxnSpPr/>
              <p:nvPr/>
            </p:nvCxnSpPr>
            <p:spPr>
              <a:xfrm>
                <a:off x="5433391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EA5C554-C762-D6BF-DE19-CD5D2D95CCFF}"/>
                  </a:ext>
                </a:extLst>
              </p:cNvPr>
              <p:cNvCxnSpPr/>
              <p:nvPr/>
            </p:nvCxnSpPr>
            <p:spPr>
              <a:xfrm>
                <a:off x="7036904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56EA440-A77E-D2A5-DB59-907653A6744A}"/>
                  </a:ext>
                </a:extLst>
              </p:cNvPr>
              <p:cNvCxnSpPr/>
              <p:nvPr/>
            </p:nvCxnSpPr>
            <p:spPr>
              <a:xfrm>
                <a:off x="8640417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DBBA66-ABE9-5444-42B9-45363FE5620E}"/>
                  </a:ext>
                </a:extLst>
              </p:cNvPr>
              <p:cNvSpPr txBox="1"/>
              <p:nvPr/>
            </p:nvSpPr>
            <p:spPr>
              <a:xfrm>
                <a:off x="2590502" y="824948"/>
                <a:ext cx="87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699975-9843-25EE-10C6-57ABDA173529}"/>
                  </a:ext>
                </a:extLst>
              </p:cNvPr>
              <p:cNvSpPr txBox="1"/>
              <p:nvPr/>
            </p:nvSpPr>
            <p:spPr>
              <a:xfrm>
                <a:off x="4194015" y="824948"/>
                <a:ext cx="87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9F710B-716C-7E8B-61AF-E7223C701E2A}"/>
                  </a:ext>
                </a:extLst>
              </p:cNvPr>
              <p:cNvSpPr txBox="1"/>
              <p:nvPr/>
            </p:nvSpPr>
            <p:spPr>
              <a:xfrm>
                <a:off x="5797528" y="824948"/>
                <a:ext cx="87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F453464-47BA-C932-CCA4-4416C43ABAEC}"/>
                  </a:ext>
                </a:extLst>
              </p:cNvPr>
              <p:cNvSpPr txBox="1"/>
              <p:nvPr/>
            </p:nvSpPr>
            <p:spPr>
              <a:xfrm>
                <a:off x="7401041" y="824948"/>
                <a:ext cx="87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BF608E-D755-A2F3-8B9C-13DFCE2A89B1}"/>
                  </a:ext>
                </a:extLst>
              </p:cNvPr>
              <p:cNvSpPr/>
              <p:nvPr/>
            </p:nvSpPr>
            <p:spPr>
              <a:xfrm>
                <a:off x="4311776" y="1732762"/>
                <a:ext cx="639715" cy="6397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v7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934DA4-4196-568C-02A6-33A30EE77E02}"/>
                  </a:ext>
                </a:extLst>
              </p:cNvPr>
              <p:cNvSpPr/>
              <p:nvPr/>
            </p:nvSpPr>
            <p:spPr>
              <a:xfrm>
                <a:off x="2718277" y="1779108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3E0FCAF-CFE4-6097-E428-C7E68AD7AF34}"/>
                  </a:ext>
                </a:extLst>
              </p:cNvPr>
              <p:cNvSpPr/>
              <p:nvPr/>
            </p:nvSpPr>
            <p:spPr>
              <a:xfrm>
                <a:off x="2698251" y="2656915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9C905EF-78F8-B032-8BC4-0678EDA3FFD5}"/>
                  </a:ext>
                </a:extLst>
              </p:cNvPr>
              <p:cNvSpPr/>
              <p:nvPr/>
            </p:nvSpPr>
            <p:spPr>
              <a:xfrm>
                <a:off x="2718277" y="3534722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995265C-8846-8408-A40D-B4A56E66E0CC}"/>
                  </a:ext>
                </a:extLst>
              </p:cNvPr>
              <p:cNvSpPr/>
              <p:nvPr/>
            </p:nvSpPr>
            <p:spPr>
              <a:xfrm>
                <a:off x="4321791" y="2716697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04163C6-E078-5ECF-AD96-BA036145818A}"/>
                  </a:ext>
                </a:extLst>
              </p:cNvPr>
              <p:cNvSpPr/>
              <p:nvPr/>
            </p:nvSpPr>
            <p:spPr>
              <a:xfrm>
                <a:off x="4311777" y="3721758"/>
                <a:ext cx="639715" cy="6397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v5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18AB8DD-7EB7-0A04-70EF-7B56DEC8E3F0}"/>
                  </a:ext>
                </a:extLst>
              </p:cNvPr>
              <p:cNvSpPr/>
              <p:nvPr/>
            </p:nvSpPr>
            <p:spPr>
              <a:xfrm>
                <a:off x="5905277" y="3721758"/>
                <a:ext cx="639715" cy="6397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v9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47C1BE0-29B0-7944-997D-72220E4CAB85}"/>
                  </a:ext>
                </a:extLst>
              </p:cNvPr>
              <p:cNvSpPr/>
              <p:nvPr/>
            </p:nvSpPr>
            <p:spPr>
              <a:xfrm>
                <a:off x="5910542" y="2716697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66CFA76C-18ED-5814-2A32-63677F353C12}"/>
                  </a:ext>
                </a:extLst>
              </p:cNvPr>
              <p:cNvSpPr/>
              <p:nvPr/>
            </p:nvSpPr>
            <p:spPr>
              <a:xfrm>
                <a:off x="7533787" y="2716696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v8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4459830-4347-8F6C-F74E-781C064C7DC0}"/>
                  </a:ext>
                </a:extLst>
              </p:cNvPr>
              <p:cNvCxnSpPr>
                <a:cxnSpLocks/>
                <a:stCxn id="14" idx="6"/>
                <a:endCxn id="13" idx="2"/>
              </p:cNvCxnSpPr>
              <p:nvPr/>
            </p:nvCxnSpPr>
            <p:spPr>
              <a:xfrm flipV="1">
                <a:off x="3357992" y="2052620"/>
                <a:ext cx="953784" cy="46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A19A6AC-C372-9DC2-EDA9-E6FD86251F79}"/>
                  </a:ext>
                </a:extLst>
              </p:cNvPr>
              <p:cNvCxnSpPr>
                <a:cxnSpLocks/>
                <a:stCxn id="13" idx="6"/>
                <a:endCxn id="21" idx="2"/>
              </p:cNvCxnSpPr>
              <p:nvPr/>
            </p:nvCxnSpPr>
            <p:spPr>
              <a:xfrm>
                <a:off x="4951491" y="2052620"/>
                <a:ext cx="2582296" cy="9839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9A195AB-B12B-136A-1014-BD6296CD012F}"/>
                  </a:ext>
                </a:extLst>
              </p:cNvPr>
              <p:cNvCxnSpPr>
                <a:cxnSpLocks/>
                <a:stCxn id="14" idx="6"/>
                <a:endCxn id="17" idx="2"/>
              </p:cNvCxnSpPr>
              <p:nvPr/>
            </p:nvCxnSpPr>
            <p:spPr>
              <a:xfrm>
                <a:off x="3357992" y="2098966"/>
                <a:ext cx="963799" cy="937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9A22CFCB-FEA1-0652-BA7C-FF0690A612F2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4961506" y="3036555"/>
                <a:ext cx="9490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67E7AFAB-02B6-9EE3-0D14-36ED03EAEEE7}"/>
                  </a:ext>
                </a:extLst>
              </p:cNvPr>
              <p:cNvCxnSpPr>
                <a:cxnSpLocks/>
                <a:stCxn id="20" idx="6"/>
                <a:endCxn id="21" idx="2"/>
              </p:cNvCxnSpPr>
              <p:nvPr/>
            </p:nvCxnSpPr>
            <p:spPr>
              <a:xfrm flipV="1">
                <a:off x="6550257" y="3036554"/>
                <a:ext cx="98353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89AFB4E-4A61-560C-6EF8-E844EDCFD657}"/>
                  </a:ext>
                </a:extLst>
              </p:cNvPr>
              <p:cNvCxnSpPr>
                <a:cxnSpLocks/>
                <a:stCxn id="15" idx="6"/>
                <a:endCxn id="17" idx="2"/>
              </p:cNvCxnSpPr>
              <p:nvPr/>
            </p:nvCxnSpPr>
            <p:spPr>
              <a:xfrm>
                <a:off x="3337966" y="2976773"/>
                <a:ext cx="983825" cy="59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51425F-1AF2-C6AC-2099-F633DBED5EF8}"/>
                  </a:ext>
                </a:extLst>
              </p:cNvPr>
              <p:cNvCxnSpPr>
                <a:cxnSpLocks/>
                <a:stCxn id="16" idx="6"/>
                <a:endCxn id="18" idx="2"/>
              </p:cNvCxnSpPr>
              <p:nvPr/>
            </p:nvCxnSpPr>
            <p:spPr>
              <a:xfrm>
                <a:off x="3357992" y="3854580"/>
                <a:ext cx="953785" cy="187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31C94EF-6FC4-B2A9-4A34-B632F48DC642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 flipV="1">
                <a:off x="4951492" y="3036554"/>
                <a:ext cx="2582295" cy="1005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F0E6CE0-480B-6AB7-9208-7BBDCE31D1F4}"/>
                  </a:ext>
                </a:extLst>
              </p:cNvPr>
              <p:cNvCxnSpPr>
                <a:cxnSpLocks/>
                <a:stCxn id="18" idx="6"/>
                <a:endCxn id="19" idx="2"/>
              </p:cNvCxnSpPr>
              <p:nvPr/>
            </p:nvCxnSpPr>
            <p:spPr>
              <a:xfrm>
                <a:off x="4951492" y="4041616"/>
                <a:ext cx="953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78F92F4-7366-13F5-EE47-AC13AA60C996}"/>
                  </a:ext>
                </a:extLst>
              </p:cNvPr>
              <p:cNvCxnSpPr>
                <a:cxnSpLocks/>
                <a:stCxn id="16" idx="6"/>
                <a:endCxn id="17" idx="2"/>
              </p:cNvCxnSpPr>
              <p:nvPr/>
            </p:nvCxnSpPr>
            <p:spPr>
              <a:xfrm flipV="1">
                <a:off x="3357992" y="3036555"/>
                <a:ext cx="963799" cy="818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A4B351-9843-A289-DEA5-E2706A1C7A2C}"/>
                </a:ext>
              </a:extLst>
            </p:cNvPr>
            <p:cNvSpPr txBox="1"/>
            <p:nvPr/>
          </p:nvSpPr>
          <p:spPr>
            <a:xfrm>
              <a:off x="7241938" y="1559627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ASAP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266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4A4B346-32AF-AA26-9EC4-6F2A69397544}"/>
              </a:ext>
            </a:extLst>
          </p:cNvPr>
          <p:cNvGrpSpPr/>
          <p:nvPr/>
        </p:nvGrpSpPr>
        <p:grpSpPr>
          <a:xfrm>
            <a:off x="278296" y="9939"/>
            <a:ext cx="10635251" cy="6980583"/>
            <a:chOff x="278296" y="9939"/>
            <a:chExt cx="10635251" cy="69805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81F0ED1-2377-93CC-98A5-FEF4FF1F09F2}"/>
                </a:ext>
              </a:extLst>
            </p:cNvPr>
            <p:cNvSpPr/>
            <p:nvPr/>
          </p:nvSpPr>
          <p:spPr>
            <a:xfrm>
              <a:off x="1274248" y="1362012"/>
              <a:ext cx="1278384" cy="331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516576-4D64-E535-F116-D7735D4D1497}"/>
                </a:ext>
              </a:extLst>
            </p:cNvPr>
            <p:cNvSpPr/>
            <p:nvPr/>
          </p:nvSpPr>
          <p:spPr>
            <a:xfrm>
              <a:off x="5491553" y="1369800"/>
              <a:ext cx="513425" cy="331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2D165CF-5671-DCF4-8357-A4032B63D720}"/>
                </a:ext>
              </a:extLst>
            </p:cNvPr>
            <p:cNvSpPr/>
            <p:nvPr/>
          </p:nvSpPr>
          <p:spPr>
            <a:xfrm>
              <a:off x="7048293" y="1362013"/>
              <a:ext cx="513425" cy="331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SDM</a:t>
              </a: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04E646CD-E9BC-701B-8AD0-E4482B74DF51}"/>
                </a:ext>
              </a:extLst>
            </p:cNvPr>
            <p:cNvSpPr/>
            <p:nvPr/>
          </p:nvSpPr>
          <p:spPr>
            <a:xfrm rot="10800000">
              <a:off x="6110654" y="5144614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55D82D3-25A3-00F2-837D-B24D77CBC7E2}"/>
                </a:ext>
              </a:extLst>
            </p:cNvPr>
            <p:cNvSpPr/>
            <p:nvPr/>
          </p:nvSpPr>
          <p:spPr>
            <a:xfrm>
              <a:off x="3169854" y="1268677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57D585-DACB-CC0D-8E96-B9905501ACF6}"/>
                </a:ext>
              </a:extLst>
            </p:cNvPr>
            <p:cNvSpPr/>
            <p:nvPr/>
          </p:nvSpPr>
          <p:spPr>
            <a:xfrm>
              <a:off x="3169854" y="1625680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B15619B-AE8B-7DA4-67B7-D7AD30936B3E}"/>
                </a:ext>
              </a:extLst>
            </p:cNvPr>
            <p:cNvSpPr/>
            <p:nvPr/>
          </p:nvSpPr>
          <p:spPr>
            <a:xfrm>
              <a:off x="3169854" y="1982683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E13067D-8519-7BD3-9A6A-2F0D4096BBA9}"/>
                </a:ext>
              </a:extLst>
            </p:cNvPr>
            <p:cNvSpPr/>
            <p:nvPr/>
          </p:nvSpPr>
          <p:spPr>
            <a:xfrm>
              <a:off x="3169854" y="3527522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41D92B0-1A6C-F709-254F-27968B0B5744}"/>
                </a:ext>
              </a:extLst>
            </p:cNvPr>
            <p:cNvSpPr/>
            <p:nvPr/>
          </p:nvSpPr>
          <p:spPr>
            <a:xfrm>
              <a:off x="3169854" y="3887448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4F8F63-CEFC-2A14-8726-670E48DDC018}"/>
                </a:ext>
              </a:extLst>
            </p:cNvPr>
            <p:cNvSpPr/>
            <p:nvPr/>
          </p:nvSpPr>
          <p:spPr>
            <a:xfrm>
              <a:off x="3169854" y="4241221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1C00F9E-C3A3-1FA5-241A-9EFE7D3492BB}"/>
                </a:ext>
              </a:extLst>
            </p:cNvPr>
            <p:cNvSpPr/>
            <p:nvPr/>
          </p:nvSpPr>
          <p:spPr>
            <a:xfrm>
              <a:off x="3169854" y="3173749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75032D-2487-CAA6-4B76-50A5143D33B7}"/>
                </a:ext>
              </a:extLst>
            </p:cNvPr>
            <p:cNvSpPr/>
            <p:nvPr/>
          </p:nvSpPr>
          <p:spPr>
            <a:xfrm>
              <a:off x="3169854" y="4598224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BC2430C-C750-7237-D116-AE2C05BEF4AE}"/>
                </a:ext>
              </a:extLst>
            </p:cNvPr>
            <p:cNvSpPr/>
            <p:nvPr/>
          </p:nvSpPr>
          <p:spPr>
            <a:xfrm>
              <a:off x="3169854" y="5312537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Opcode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DD2DEB-7E16-5F82-1C9C-B60391F59839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4448237" y="1802539"/>
              <a:ext cx="10433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0453AF-EC9E-8489-71AA-D687254AA678}"/>
                </a:ext>
              </a:extLst>
            </p:cNvPr>
            <p:cNvCxnSpPr>
              <a:cxnSpLocks/>
            </p:cNvCxnSpPr>
            <p:nvPr/>
          </p:nvCxnSpPr>
          <p:spPr>
            <a:xfrm>
              <a:off x="5477114" y="1802539"/>
              <a:ext cx="1556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648ABE0E-07E5-90EA-1F03-A8A1264BF89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65390" y="3617415"/>
              <a:ext cx="2863866" cy="18544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A4569B-216F-E417-0B51-7C39B694D0A3}"/>
                </a:ext>
              </a:extLst>
            </p:cNvPr>
            <p:cNvGrpSpPr/>
            <p:nvPr/>
          </p:nvGrpSpPr>
          <p:grpSpPr>
            <a:xfrm>
              <a:off x="6446527" y="2207788"/>
              <a:ext cx="1385508" cy="2928040"/>
              <a:chOff x="6446527" y="1954696"/>
              <a:chExt cx="1385508" cy="2928040"/>
            </a:xfrm>
          </p:grpSpPr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2A0F2440-5F1D-5A19-E6E0-D7C175FFB9E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75261" y="2725962"/>
                <a:ext cx="2928040" cy="1385508"/>
              </a:xfrm>
              <a:prstGeom prst="bentConnector3">
                <a:avLst>
                  <a:gd name="adj1" fmla="val 88169"/>
                </a:avLst>
              </a:prstGeom>
              <a:ln cap="rnd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C7A8215-4033-1D7C-73D4-DB7B24D82EE0}"/>
                  </a:ext>
                </a:extLst>
              </p:cNvPr>
              <p:cNvCxnSpPr/>
              <p:nvPr/>
            </p:nvCxnSpPr>
            <p:spPr>
              <a:xfrm>
                <a:off x="7561341" y="1954696"/>
                <a:ext cx="270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1091632-C769-04D3-9FED-EE87E01D3EDD}"/>
                </a:ext>
              </a:extLst>
            </p:cNvPr>
            <p:cNvCxnSpPr>
              <a:cxnSpLocks/>
              <a:stCxn id="18" idx="3"/>
              <a:endCxn id="11" idx="3"/>
            </p:cNvCxnSpPr>
            <p:nvPr/>
          </p:nvCxnSpPr>
          <p:spPr>
            <a:xfrm>
              <a:off x="4448238" y="2161185"/>
              <a:ext cx="1718574" cy="309655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F6F71F1-569F-DC3A-1F88-D5726F73209D}"/>
                </a:ext>
              </a:extLst>
            </p:cNvPr>
            <p:cNvSpPr txBox="1"/>
            <p:nvPr/>
          </p:nvSpPr>
          <p:spPr>
            <a:xfrm>
              <a:off x="6574650" y="502108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6531D45C-7984-D1B8-1789-EE3E08ACCE50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4448237" y="5130499"/>
              <a:ext cx="738968" cy="627281"/>
            </a:xfrm>
            <a:prstGeom prst="bentConnector3">
              <a:avLst>
                <a:gd name="adj1" fmla="val 88762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013FDF1-A20D-258A-4945-996135494A64}"/>
                </a:ext>
              </a:extLst>
            </p:cNvPr>
            <p:cNvCxnSpPr>
              <a:cxnSpLocks/>
            </p:cNvCxnSpPr>
            <p:nvPr/>
          </p:nvCxnSpPr>
          <p:spPr>
            <a:xfrm>
              <a:off x="5187205" y="5757780"/>
              <a:ext cx="643939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1F5F785B-4B6D-DE6C-ECAF-CBC7C1ACFF4C}"/>
                </a:ext>
              </a:extLst>
            </p:cNvPr>
            <p:cNvSpPr/>
            <p:nvPr/>
          </p:nvSpPr>
          <p:spPr>
            <a:xfrm>
              <a:off x="5831143" y="5590528"/>
              <a:ext cx="2234677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3E6D70C2-295F-3B87-2DB7-04A008CEC497}"/>
                </a:ext>
              </a:extLst>
            </p:cNvPr>
            <p:cNvSpPr/>
            <p:nvPr/>
          </p:nvSpPr>
          <p:spPr>
            <a:xfrm rot="10800000">
              <a:off x="6255485" y="6315820"/>
              <a:ext cx="973701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07CBDE6-5C74-3AA9-2AF5-FA68A48B8068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>
              <a:off x="6322757" y="5370857"/>
              <a:ext cx="0" cy="21967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B16355E1-06B2-C6D2-1D22-ABBE429ABC64}"/>
                </a:ext>
              </a:extLst>
            </p:cNvPr>
            <p:cNvCxnSpPr/>
            <p:nvPr/>
          </p:nvCxnSpPr>
          <p:spPr>
            <a:xfrm>
              <a:off x="7048292" y="5947531"/>
              <a:ext cx="0" cy="368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1E0D298-E9BB-EF1A-2176-B648DF386683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6742335" y="6020098"/>
              <a:ext cx="0" cy="29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3C55E1A-6D72-049C-9ED0-842CEAAD6269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11" y="6167959"/>
              <a:ext cx="0" cy="147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A73F22B-B253-D2FF-26FA-8D6F756EBA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8454" y="6020098"/>
              <a:ext cx="3493881" cy="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19ECCF0-28F5-9D43-CE3D-D3E73C9A7387}"/>
                </a:ext>
              </a:extLst>
            </p:cNvPr>
            <p:cNvCxnSpPr/>
            <p:nvPr/>
          </p:nvCxnSpPr>
          <p:spPr>
            <a:xfrm flipH="1">
              <a:off x="3258473" y="6167959"/>
              <a:ext cx="3195338" cy="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41A08E00-8060-B743-864F-FF1994399477}"/>
                </a:ext>
              </a:extLst>
            </p:cNvPr>
            <p:cNvSpPr txBox="1"/>
            <p:nvPr/>
          </p:nvSpPr>
          <p:spPr>
            <a:xfrm>
              <a:off x="3217695" y="5695216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out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7B242D5-2E02-4716-4E8E-FDC70BE44DFF}"/>
                </a:ext>
              </a:extLst>
            </p:cNvPr>
            <p:cNvSpPr txBox="1"/>
            <p:nvPr/>
          </p:nvSpPr>
          <p:spPr>
            <a:xfrm>
              <a:off x="3234658" y="6120354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 Input</a:t>
              </a:r>
            </a:p>
          </p:txBody>
        </p: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ABB8FDCA-6AB6-4C16-341D-258A7E39B58D}"/>
                </a:ext>
              </a:extLst>
            </p:cNvPr>
            <p:cNvCxnSpPr>
              <a:cxnSpLocks/>
              <a:stCxn id="24" idx="3"/>
              <a:endCxn id="84" idx="3"/>
            </p:cNvCxnSpPr>
            <p:nvPr/>
          </p:nvCxnSpPr>
          <p:spPr>
            <a:xfrm>
              <a:off x="4448238" y="5491039"/>
              <a:ext cx="1863405" cy="937902"/>
            </a:xfrm>
            <a:prstGeom prst="bentConnector3">
              <a:avLst>
                <a:gd name="adj1" fmla="val 30490"/>
              </a:avLst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B668D6F-591A-CF32-C212-8C3AFD123FA9}"/>
                </a:ext>
              </a:extLst>
            </p:cNvPr>
            <p:cNvSpPr/>
            <p:nvPr/>
          </p:nvSpPr>
          <p:spPr>
            <a:xfrm>
              <a:off x="3169853" y="4951997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68F12269-EA21-884F-997C-9C29E4863CFA}"/>
                </a:ext>
              </a:extLst>
            </p:cNvPr>
            <p:cNvGrpSpPr/>
            <p:nvPr/>
          </p:nvGrpSpPr>
          <p:grpSpPr>
            <a:xfrm>
              <a:off x="6946395" y="4982140"/>
              <a:ext cx="525348" cy="608387"/>
              <a:chOff x="6829678" y="4818020"/>
              <a:chExt cx="525348" cy="608387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A7A52968-3103-26F8-6EC4-7EEB86CDBE56}"/>
                  </a:ext>
                </a:extLst>
              </p:cNvPr>
              <p:cNvSpPr/>
              <p:nvPr/>
            </p:nvSpPr>
            <p:spPr>
              <a:xfrm rot="10800000">
                <a:off x="6930820" y="4985433"/>
                <a:ext cx="424206" cy="226243"/>
              </a:xfrm>
              <a:prstGeom prst="trapezoid">
                <a:avLst>
                  <a:gd name="adj" fmla="val 4964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0A62AB4-80DC-B389-BB97-24C6C354869F}"/>
                  </a:ext>
                </a:extLst>
              </p:cNvPr>
              <p:cNvCxnSpPr>
                <a:cxnSpLocks/>
                <a:stCxn id="55" idx="0"/>
              </p:cNvCxnSpPr>
              <p:nvPr/>
            </p:nvCxnSpPr>
            <p:spPr>
              <a:xfrm>
                <a:off x="7142923" y="5211676"/>
                <a:ext cx="0" cy="2147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F1B732B8-F09E-B170-4D9A-DE945460A8A3}"/>
                  </a:ext>
                </a:extLst>
              </p:cNvPr>
              <p:cNvCxnSpPr>
                <a:endCxn id="55" idx="3"/>
              </p:cNvCxnSpPr>
              <p:nvPr/>
            </p:nvCxnSpPr>
            <p:spPr>
              <a:xfrm flipV="1">
                <a:off x="6829678" y="5098554"/>
                <a:ext cx="1573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1BEEBB0F-8620-B4C9-001D-B9DF0F58A701}"/>
                  </a:ext>
                </a:extLst>
              </p:cNvPr>
              <p:cNvCxnSpPr/>
              <p:nvPr/>
            </p:nvCxnSpPr>
            <p:spPr>
              <a:xfrm>
                <a:off x="7049927" y="4819368"/>
                <a:ext cx="0" cy="1739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D05A339B-9193-76A4-3C80-542739E99CAB}"/>
                  </a:ext>
                </a:extLst>
              </p:cNvPr>
              <p:cNvCxnSpPr/>
              <p:nvPr/>
            </p:nvCxnSpPr>
            <p:spPr>
              <a:xfrm>
                <a:off x="7234695" y="4818020"/>
                <a:ext cx="0" cy="1739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688C7329-3AD5-D799-F5BF-38D96B5C0A97}"/>
                </a:ext>
              </a:extLst>
            </p:cNvPr>
            <p:cNvCxnSpPr>
              <a:stCxn id="84" idx="0"/>
            </p:cNvCxnSpPr>
            <p:nvPr/>
          </p:nvCxnSpPr>
          <p:spPr>
            <a:xfrm rot="5400000" flipH="1">
              <a:off x="4319422" y="4119150"/>
              <a:ext cx="2959634" cy="1886193"/>
            </a:xfrm>
            <a:prstGeom prst="bentConnector3">
              <a:avLst>
                <a:gd name="adj1" fmla="val -7724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51199E1-7BF5-EF94-A0F0-EAFBCD742B16}"/>
                </a:ext>
              </a:extLst>
            </p:cNvPr>
            <p:cNvCxnSpPr/>
            <p:nvPr/>
          </p:nvCxnSpPr>
          <p:spPr>
            <a:xfrm>
              <a:off x="4852600" y="3582429"/>
              <a:ext cx="647450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D65EA1AC-4903-618B-1128-65835F865DDC}"/>
                </a:ext>
              </a:extLst>
            </p:cNvPr>
            <p:cNvSpPr/>
            <p:nvPr/>
          </p:nvSpPr>
          <p:spPr>
            <a:xfrm rot="10800000">
              <a:off x="6530232" y="815970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5918C8FC-9E97-6D9F-7B43-214FA44450AE}"/>
                </a:ext>
              </a:extLst>
            </p:cNvPr>
            <p:cNvSpPr/>
            <p:nvPr/>
          </p:nvSpPr>
          <p:spPr>
            <a:xfrm rot="5400000">
              <a:off x="9326026" y="2816753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671CE0E-8481-1BE8-5B8C-84B20883DFFB}"/>
                </a:ext>
              </a:extLst>
            </p:cNvPr>
            <p:cNvCxnSpPr/>
            <p:nvPr/>
          </p:nvCxnSpPr>
          <p:spPr>
            <a:xfrm>
              <a:off x="6742335" y="6764356"/>
              <a:ext cx="1745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18862DF3-2BDD-5F51-98A5-5ED1ECAB204E}"/>
                </a:ext>
              </a:extLst>
            </p:cNvPr>
            <p:cNvCxnSpPr/>
            <p:nvPr/>
          </p:nvCxnSpPr>
          <p:spPr>
            <a:xfrm rot="5400000" flipH="1" flipV="1">
              <a:off x="7106822" y="4446170"/>
              <a:ext cx="3698714" cy="937657"/>
            </a:xfrm>
            <a:prstGeom prst="bentConnector3">
              <a:avLst>
                <a:gd name="adj1" fmla="val 999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AA054FE7-A1F2-16BC-93CB-57D5796A0482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 rot="16200000" flipH="1">
              <a:off x="5624050" y="2160498"/>
              <a:ext cx="2539188" cy="302618"/>
            </a:xfrm>
            <a:prstGeom prst="bentConnector3">
              <a:avLst>
                <a:gd name="adj1" fmla="val 100017"/>
              </a:avLst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B7405B2F-4DAA-4B75-3051-04D52F91BA98}"/>
                </a:ext>
              </a:extLst>
            </p:cNvPr>
            <p:cNvCxnSpPr>
              <a:cxnSpLocks/>
              <a:endCxn id="158" idx="1"/>
            </p:cNvCxnSpPr>
            <p:nvPr/>
          </p:nvCxnSpPr>
          <p:spPr>
            <a:xfrm>
              <a:off x="6765568" y="1248252"/>
              <a:ext cx="1872357" cy="1530059"/>
            </a:xfrm>
            <a:prstGeom prst="bentConnector3">
              <a:avLst>
                <a:gd name="adj1" fmla="val 920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3F2FD757-DC02-6842-0821-8FB85C1557FA}"/>
                </a:ext>
              </a:extLst>
            </p:cNvPr>
            <p:cNvGrpSpPr/>
            <p:nvPr/>
          </p:nvGrpSpPr>
          <p:grpSpPr>
            <a:xfrm>
              <a:off x="8637924" y="2561850"/>
              <a:ext cx="279717" cy="432921"/>
              <a:chOff x="9059332" y="675999"/>
              <a:chExt cx="279717" cy="43292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17FCCCD1-CF5E-4D6C-CF89-B63EEC321611}"/>
                  </a:ext>
                </a:extLst>
              </p:cNvPr>
              <p:cNvSpPr/>
              <p:nvPr/>
            </p:nvSpPr>
            <p:spPr>
              <a:xfrm>
                <a:off x="9059333" y="675999"/>
                <a:ext cx="279716" cy="432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97502FE4-3268-157B-5C75-49055A917E80}"/>
                  </a:ext>
                </a:extLst>
              </p:cNvPr>
              <p:cNvSpPr/>
              <p:nvPr/>
            </p:nvSpPr>
            <p:spPr>
              <a:xfrm>
                <a:off x="9059332" y="920964"/>
                <a:ext cx="270935" cy="187956"/>
              </a:xfrm>
              <a:prstGeom prst="triangle">
                <a:avLst/>
              </a:prstGeom>
              <a:noFill/>
              <a:ln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90AA23B1-3D7D-8040-E5FB-125EADAAC8EA}"/>
                </a:ext>
              </a:extLst>
            </p:cNvPr>
            <p:cNvCxnSpPr>
              <a:stCxn id="158" idx="3"/>
            </p:cNvCxnSpPr>
            <p:nvPr/>
          </p:nvCxnSpPr>
          <p:spPr>
            <a:xfrm flipV="1">
              <a:off x="8917641" y="2778310"/>
              <a:ext cx="5073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D6F26A1-EA6E-2506-449F-12FE8D89CFB0}"/>
                </a:ext>
              </a:extLst>
            </p:cNvPr>
            <p:cNvCxnSpPr>
              <a:cxnSpLocks/>
              <a:endCxn id="129" idx="3"/>
            </p:cNvCxnSpPr>
            <p:nvPr/>
          </p:nvCxnSpPr>
          <p:spPr>
            <a:xfrm>
              <a:off x="5029650" y="929091"/>
              <a:ext cx="1556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9986331-EA95-99FC-CE3F-7352C7C12C07}"/>
                </a:ext>
              </a:extLst>
            </p:cNvPr>
            <p:cNvSpPr txBox="1"/>
            <p:nvPr/>
          </p:nvSpPr>
          <p:spPr>
            <a:xfrm>
              <a:off x="4903825" y="88439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35E2755-4B07-9296-4643-FF605480FEB8}"/>
                </a:ext>
              </a:extLst>
            </p:cNvPr>
            <p:cNvCxnSpPr/>
            <p:nvPr/>
          </p:nvCxnSpPr>
          <p:spPr>
            <a:xfrm>
              <a:off x="4995394" y="530679"/>
              <a:ext cx="15909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75F506E6-6639-1A47-787F-A5A1A584AEEC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6" y="193222"/>
              <a:ext cx="18384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A05ACB3-BEA4-9B6E-0857-4CA1D790B8FC}"/>
                </a:ext>
              </a:extLst>
            </p:cNvPr>
            <p:cNvSpPr txBox="1"/>
            <p:nvPr/>
          </p:nvSpPr>
          <p:spPr>
            <a:xfrm>
              <a:off x="4919905" y="50748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6F67E68-8CF6-6A62-3B97-0EA7755F2919}"/>
                </a:ext>
              </a:extLst>
            </p:cNvPr>
            <p:cNvSpPr txBox="1"/>
            <p:nvPr/>
          </p:nvSpPr>
          <p:spPr>
            <a:xfrm>
              <a:off x="4916648" y="137012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5287C371-FAA4-1738-F106-4398DFE5BFDD}"/>
                </a:ext>
              </a:extLst>
            </p:cNvPr>
            <p:cNvCxnSpPr/>
            <p:nvPr/>
          </p:nvCxnSpPr>
          <p:spPr>
            <a:xfrm>
              <a:off x="6586390" y="530679"/>
              <a:ext cx="0" cy="285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06BDB4A3-19F7-7B04-9D38-DDD0B03D9B24}"/>
                </a:ext>
              </a:extLst>
            </p:cNvPr>
            <p:cNvCxnSpPr/>
            <p:nvPr/>
          </p:nvCxnSpPr>
          <p:spPr>
            <a:xfrm>
              <a:off x="6833507" y="193222"/>
              <a:ext cx="0" cy="6227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16C53F09-1F59-60FF-66BD-83A62F20CD3E}"/>
                </a:ext>
              </a:extLst>
            </p:cNvPr>
            <p:cNvSpPr txBox="1"/>
            <p:nvPr/>
          </p:nvSpPr>
          <p:spPr>
            <a:xfrm>
              <a:off x="9113252" y="1942475"/>
              <a:ext cx="8497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D0474318-2020-0313-6C36-D6E55213A1B3}"/>
                </a:ext>
              </a:extLst>
            </p:cNvPr>
            <p:cNvCxnSpPr>
              <a:stCxn id="193" idx="2"/>
              <a:endCxn id="130" idx="1"/>
            </p:cNvCxnSpPr>
            <p:nvPr/>
          </p:nvCxnSpPr>
          <p:spPr>
            <a:xfrm>
              <a:off x="9538129" y="2311807"/>
              <a:ext cx="0" cy="46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AD8B8970-ECD0-69C8-C500-B18BA946EBC1}"/>
                </a:ext>
              </a:extLst>
            </p:cNvPr>
            <p:cNvCxnSpPr>
              <a:stCxn id="130" idx="0"/>
            </p:cNvCxnSpPr>
            <p:nvPr/>
          </p:nvCxnSpPr>
          <p:spPr>
            <a:xfrm flipV="1">
              <a:off x="9651251" y="2929874"/>
              <a:ext cx="10034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ABDB2C2-03E1-E51B-E9C8-81C330336CE0}"/>
                </a:ext>
              </a:extLst>
            </p:cNvPr>
            <p:cNvSpPr txBox="1"/>
            <p:nvPr/>
          </p:nvSpPr>
          <p:spPr>
            <a:xfrm>
              <a:off x="9817845" y="258926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69853194-3EEE-3E6B-32DE-3F100CD8F27D}"/>
                </a:ext>
              </a:extLst>
            </p:cNvPr>
            <p:cNvCxnSpPr/>
            <p:nvPr/>
          </p:nvCxnSpPr>
          <p:spPr>
            <a:xfrm>
              <a:off x="2552632" y="2207788"/>
              <a:ext cx="617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73DBC2B0-207F-540D-B07B-9887F3CDDA44}"/>
                </a:ext>
              </a:extLst>
            </p:cNvPr>
            <p:cNvCxnSpPr/>
            <p:nvPr/>
          </p:nvCxnSpPr>
          <p:spPr>
            <a:xfrm>
              <a:off x="657027" y="2175737"/>
              <a:ext cx="617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7C737B85-DC05-F10A-FC69-71B67527708A}"/>
                </a:ext>
              </a:extLst>
            </p:cNvPr>
            <p:cNvSpPr txBox="1"/>
            <p:nvPr/>
          </p:nvSpPr>
          <p:spPr>
            <a:xfrm>
              <a:off x="715764" y="1791852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F3E87EFF-F187-3E22-C149-065E48867D40}"/>
                </a:ext>
              </a:extLst>
            </p:cNvPr>
            <p:cNvSpPr/>
            <p:nvPr/>
          </p:nvSpPr>
          <p:spPr>
            <a:xfrm>
              <a:off x="278296" y="9939"/>
              <a:ext cx="10635251" cy="6980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22504E-33F5-A85B-426D-29ED59375079}"/>
                </a:ext>
              </a:extLst>
            </p:cNvPr>
            <p:cNvSpPr txBox="1"/>
            <p:nvPr/>
          </p:nvSpPr>
          <p:spPr>
            <a:xfrm>
              <a:off x="2643846" y="1755648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54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CA92D8-4B3A-A8E3-92B2-F12AD2E8A58B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2735286" y="2124980"/>
              <a:ext cx="124324" cy="211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574FC6-F144-6B93-0661-3EF9D02369B9}"/>
                </a:ext>
              </a:extLst>
            </p:cNvPr>
            <p:cNvSpPr txBox="1"/>
            <p:nvPr/>
          </p:nvSpPr>
          <p:spPr>
            <a:xfrm>
              <a:off x="7911784" y="776256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CC3FFAC-FEAB-F3E8-771D-BDD020300B34}"/>
                </a:ext>
              </a:extLst>
            </p:cNvPr>
            <p:cNvCxnSpPr>
              <a:stCxn id="10" idx="2"/>
            </p:cNvCxnSpPr>
            <p:nvPr/>
          </p:nvCxnSpPr>
          <p:spPr>
            <a:xfrm flipH="1">
              <a:off x="8003224" y="1145588"/>
              <a:ext cx="62609" cy="211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FD8D74-E54B-3498-8BE2-615E139F8963}"/>
                </a:ext>
              </a:extLst>
            </p:cNvPr>
            <p:cNvSpPr txBox="1"/>
            <p:nvPr/>
          </p:nvSpPr>
          <p:spPr>
            <a:xfrm>
              <a:off x="6565498" y="430463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2C8793-4CAB-09FE-EACF-09AE0B1A3740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6656938" y="4673962"/>
              <a:ext cx="62609" cy="211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E5FBF8-451F-8D03-824A-0BE8131B0CE6}"/>
                </a:ext>
              </a:extLst>
            </p:cNvPr>
            <p:cNvSpPr txBox="1"/>
            <p:nvPr/>
          </p:nvSpPr>
          <p:spPr>
            <a:xfrm>
              <a:off x="7351780" y="624506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903D86-2A45-28F0-88B7-2672055E0450}"/>
                </a:ext>
              </a:extLst>
            </p:cNvPr>
            <p:cNvCxnSpPr>
              <a:stCxn id="15" idx="2"/>
            </p:cNvCxnSpPr>
            <p:nvPr/>
          </p:nvCxnSpPr>
          <p:spPr>
            <a:xfrm flipH="1">
              <a:off x="7443220" y="6614400"/>
              <a:ext cx="62609" cy="2114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Right Brace 25">
              <a:extLst>
                <a:ext uri="{FF2B5EF4-FFF2-40B4-BE49-F238E27FC236}">
                  <a16:creationId xmlns:a16="http://schemas.microsoft.com/office/drawing/2014/main" id="{CB23F161-C95E-F678-1EBF-3924130FA3AF}"/>
                </a:ext>
              </a:extLst>
            </p:cNvPr>
            <p:cNvSpPr/>
            <p:nvPr/>
          </p:nvSpPr>
          <p:spPr>
            <a:xfrm>
              <a:off x="4448237" y="2333226"/>
              <a:ext cx="305953" cy="1551299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4DBD91-2E4F-5694-9FF3-B3BE434D769A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>
              <a:off x="4754190" y="3108876"/>
              <a:ext cx="0" cy="1843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4769D2-BF8A-EBC2-5DED-BFDE5924100C}"/>
                </a:ext>
              </a:extLst>
            </p:cNvPr>
            <p:cNvCxnSpPr/>
            <p:nvPr/>
          </p:nvCxnSpPr>
          <p:spPr>
            <a:xfrm>
              <a:off x="4746531" y="4960402"/>
              <a:ext cx="56296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18DB2CF-826A-2EDD-A589-31E39D166586}"/>
                </a:ext>
              </a:extLst>
            </p:cNvPr>
            <p:cNvSpPr txBox="1"/>
            <p:nvPr/>
          </p:nvSpPr>
          <p:spPr>
            <a:xfrm>
              <a:off x="3624896" y="253310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DF58FDE-8262-8D2A-41C2-EB932F047EC4}"/>
                </a:ext>
              </a:extLst>
            </p:cNvPr>
            <p:cNvSpPr txBox="1"/>
            <p:nvPr/>
          </p:nvSpPr>
          <p:spPr>
            <a:xfrm>
              <a:off x="8637925" y="4545666"/>
              <a:ext cx="19287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Unique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9430717-9FDF-79FA-B48F-744CFE1325A0}"/>
                </a:ext>
              </a:extLst>
            </p:cNvPr>
            <p:cNvCxnSpPr>
              <a:cxnSpLocks/>
            </p:cNvCxnSpPr>
            <p:nvPr/>
          </p:nvCxnSpPr>
          <p:spPr>
            <a:xfrm>
              <a:off x="6574650" y="5480692"/>
              <a:ext cx="0" cy="82432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DC60D0-52C6-7A6A-30D8-CCEE29744849}"/>
                </a:ext>
              </a:extLst>
            </p:cNvPr>
            <p:cNvCxnSpPr/>
            <p:nvPr/>
          </p:nvCxnSpPr>
          <p:spPr>
            <a:xfrm>
              <a:off x="6322756" y="5480692"/>
              <a:ext cx="4053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55466F-6799-6289-5D34-50E3CA94DBCA}"/>
                </a:ext>
              </a:extLst>
            </p:cNvPr>
            <p:cNvSpPr txBox="1"/>
            <p:nvPr/>
          </p:nvSpPr>
          <p:spPr>
            <a:xfrm>
              <a:off x="8763009" y="5505397"/>
              <a:ext cx="16209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 Output /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Port Bit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7331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1DAC-8925-B206-E578-5C68D7E90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98F373F-3480-DA3F-11CF-DB37617C0396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7CDB3DE-BDA5-DA1A-ED74-3C2D68DF617A}"/>
                </a:ext>
              </a:extLst>
            </p:cNvPr>
            <p:cNvGrpSpPr/>
            <p:nvPr/>
          </p:nvGrpSpPr>
          <p:grpSpPr>
            <a:xfrm>
              <a:off x="2226365" y="824948"/>
              <a:ext cx="6414052" cy="3925956"/>
              <a:chOff x="2226365" y="824948"/>
              <a:chExt cx="6414052" cy="3925956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94E7A4BE-288A-99E9-B0D4-B089F155BEA0}"/>
                  </a:ext>
                </a:extLst>
              </p:cNvPr>
              <p:cNvCxnSpPr/>
              <p:nvPr/>
            </p:nvCxnSpPr>
            <p:spPr>
              <a:xfrm>
                <a:off x="2226365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E40B6F4-D82A-7C3F-4F81-0B9E12CC8011}"/>
                  </a:ext>
                </a:extLst>
              </p:cNvPr>
              <p:cNvCxnSpPr/>
              <p:nvPr/>
            </p:nvCxnSpPr>
            <p:spPr>
              <a:xfrm>
                <a:off x="3829878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036BF606-578F-3ECE-CD01-DBA2CCD6A68D}"/>
                  </a:ext>
                </a:extLst>
              </p:cNvPr>
              <p:cNvCxnSpPr/>
              <p:nvPr/>
            </p:nvCxnSpPr>
            <p:spPr>
              <a:xfrm>
                <a:off x="5433391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B22D93F-381D-ECB5-A03D-4118E9C53E0E}"/>
                  </a:ext>
                </a:extLst>
              </p:cNvPr>
              <p:cNvCxnSpPr/>
              <p:nvPr/>
            </p:nvCxnSpPr>
            <p:spPr>
              <a:xfrm>
                <a:off x="7036904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7F675C3-CB72-C455-3E25-D542ACC45FEE}"/>
                  </a:ext>
                </a:extLst>
              </p:cNvPr>
              <p:cNvCxnSpPr/>
              <p:nvPr/>
            </p:nvCxnSpPr>
            <p:spPr>
              <a:xfrm>
                <a:off x="8640417" y="824948"/>
                <a:ext cx="0" cy="3925956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DA1A62-1F91-0E5F-6220-64AD8AAC41AA}"/>
                  </a:ext>
                </a:extLst>
              </p:cNvPr>
              <p:cNvSpPr txBox="1"/>
              <p:nvPr/>
            </p:nvSpPr>
            <p:spPr>
              <a:xfrm>
                <a:off x="2590502" y="824948"/>
                <a:ext cx="87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6C445-9702-9632-5146-71E0C290E6DA}"/>
                  </a:ext>
                </a:extLst>
              </p:cNvPr>
              <p:cNvSpPr txBox="1"/>
              <p:nvPr/>
            </p:nvSpPr>
            <p:spPr>
              <a:xfrm>
                <a:off x="4194015" y="824948"/>
                <a:ext cx="87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10787B6-47DF-DE76-BFD4-0B74DA7D81C9}"/>
                  </a:ext>
                </a:extLst>
              </p:cNvPr>
              <p:cNvSpPr txBox="1"/>
              <p:nvPr/>
            </p:nvSpPr>
            <p:spPr>
              <a:xfrm>
                <a:off x="5797528" y="824948"/>
                <a:ext cx="87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7E1781-22C8-01F6-8D0F-B41FF85A40F0}"/>
                  </a:ext>
                </a:extLst>
              </p:cNvPr>
              <p:cNvSpPr txBox="1"/>
              <p:nvPr/>
            </p:nvSpPr>
            <p:spPr>
              <a:xfrm>
                <a:off x="7401041" y="824948"/>
                <a:ext cx="8752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Level 3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C276BD7-A9F0-D9F5-1FC1-C5BD211633AE}"/>
                  </a:ext>
                </a:extLst>
              </p:cNvPr>
              <p:cNvSpPr/>
              <p:nvPr/>
            </p:nvSpPr>
            <p:spPr>
              <a:xfrm>
                <a:off x="5940287" y="1785624"/>
                <a:ext cx="639715" cy="6397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v7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BBA5D65-47D5-B031-F6DB-160873D5B02B}"/>
                  </a:ext>
                </a:extLst>
              </p:cNvPr>
              <p:cNvSpPr/>
              <p:nvPr/>
            </p:nvSpPr>
            <p:spPr>
              <a:xfrm>
                <a:off x="2718277" y="1779108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v1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023BD9F-5369-465B-AE85-4D0F88795C59}"/>
                  </a:ext>
                </a:extLst>
              </p:cNvPr>
              <p:cNvSpPr/>
              <p:nvPr/>
            </p:nvSpPr>
            <p:spPr>
              <a:xfrm>
                <a:off x="2698251" y="2656915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v2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307E247-5437-CD4B-5031-CB20B59F788C}"/>
                  </a:ext>
                </a:extLst>
              </p:cNvPr>
              <p:cNvSpPr/>
              <p:nvPr/>
            </p:nvSpPr>
            <p:spPr>
              <a:xfrm>
                <a:off x="2718277" y="3534722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v3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BB81CCC-6CD7-9B8F-8523-4136858AB49E}"/>
                  </a:ext>
                </a:extLst>
              </p:cNvPr>
              <p:cNvSpPr/>
              <p:nvPr/>
            </p:nvSpPr>
            <p:spPr>
              <a:xfrm>
                <a:off x="4321791" y="2716697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v4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B112B14-A4EF-B171-FA01-D9F5BD956CC9}"/>
                  </a:ext>
                </a:extLst>
              </p:cNvPr>
              <p:cNvSpPr/>
              <p:nvPr/>
            </p:nvSpPr>
            <p:spPr>
              <a:xfrm>
                <a:off x="5940287" y="3721758"/>
                <a:ext cx="639715" cy="6397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v5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2F96C51-2D8C-1060-1319-9FD41D3256AF}"/>
                  </a:ext>
                </a:extLst>
              </p:cNvPr>
              <p:cNvSpPr/>
              <p:nvPr/>
            </p:nvSpPr>
            <p:spPr>
              <a:xfrm>
                <a:off x="7533787" y="3721758"/>
                <a:ext cx="639715" cy="63971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v9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CEE1BDF-FD84-831B-CF28-08FDA373ED1B}"/>
                  </a:ext>
                </a:extLst>
              </p:cNvPr>
              <p:cNvSpPr/>
              <p:nvPr/>
            </p:nvSpPr>
            <p:spPr>
              <a:xfrm>
                <a:off x="5910542" y="2716697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v6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8EFDAB-FF28-47D6-8731-EE6E4063D5DA}"/>
                  </a:ext>
                </a:extLst>
              </p:cNvPr>
              <p:cNvSpPr/>
              <p:nvPr/>
            </p:nvSpPr>
            <p:spPr>
              <a:xfrm>
                <a:off x="7533787" y="2716696"/>
                <a:ext cx="639715" cy="63971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v8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DC0DB525-60B8-009A-A6BD-2DFBE3147362}"/>
                  </a:ext>
                </a:extLst>
              </p:cNvPr>
              <p:cNvCxnSpPr>
                <a:stCxn id="14" idx="6"/>
                <a:endCxn id="13" idx="2"/>
              </p:cNvCxnSpPr>
              <p:nvPr/>
            </p:nvCxnSpPr>
            <p:spPr>
              <a:xfrm>
                <a:off x="3357992" y="2098966"/>
                <a:ext cx="2582295" cy="65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B6573FA-A78C-01B0-388F-053060C6A7AD}"/>
                  </a:ext>
                </a:extLst>
              </p:cNvPr>
              <p:cNvCxnSpPr>
                <a:stCxn id="13" idx="6"/>
                <a:endCxn id="21" idx="2"/>
              </p:cNvCxnSpPr>
              <p:nvPr/>
            </p:nvCxnSpPr>
            <p:spPr>
              <a:xfrm>
                <a:off x="6580002" y="2105482"/>
                <a:ext cx="953785" cy="93107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D32F711-960B-27E2-EE79-277D9EC7D0A4}"/>
                  </a:ext>
                </a:extLst>
              </p:cNvPr>
              <p:cNvCxnSpPr>
                <a:stCxn id="14" idx="6"/>
                <a:endCxn id="17" idx="2"/>
              </p:cNvCxnSpPr>
              <p:nvPr/>
            </p:nvCxnSpPr>
            <p:spPr>
              <a:xfrm>
                <a:off x="3357992" y="2098966"/>
                <a:ext cx="963799" cy="9375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6F8E2F0-4DE9-2A33-CC5C-81DD5010F208}"/>
                  </a:ext>
                </a:extLst>
              </p:cNvPr>
              <p:cNvCxnSpPr>
                <a:stCxn id="17" idx="6"/>
                <a:endCxn id="20" idx="2"/>
              </p:cNvCxnSpPr>
              <p:nvPr/>
            </p:nvCxnSpPr>
            <p:spPr>
              <a:xfrm>
                <a:off x="4961506" y="3036555"/>
                <a:ext cx="9490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753CC0E-AA58-63C8-099C-3C7DC3C1BC47}"/>
                  </a:ext>
                </a:extLst>
              </p:cNvPr>
              <p:cNvCxnSpPr>
                <a:stCxn id="20" idx="6"/>
                <a:endCxn id="21" idx="2"/>
              </p:cNvCxnSpPr>
              <p:nvPr/>
            </p:nvCxnSpPr>
            <p:spPr>
              <a:xfrm flipV="1">
                <a:off x="6550257" y="3036554"/>
                <a:ext cx="983530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146A263-EF28-3AEC-8161-3D5B863C6C90}"/>
                  </a:ext>
                </a:extLst>
              </p:cNvPr>
              <p:cNvCxnSpPr>
                <a:stCxn id="15" idx="6"/>
                <a:endCxn id="17" idx="2"/>
              </p:cNvCxnSpPr>
              <p:nvPr/>
            </p:nvCxnSpPr>
            <p:spPr>
              <a:xfrm>
                <a:off x="3337966" y="2976773"/>
                <a:ext cx="983825" cy="597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A674883-2FAB-3DE0-5CCD-A3059E3393AF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3357992" y="3854580"/>
                <a:ext cx="2582295" cy="18703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47C9B28D-F436-0E14-D377-D9D7001C37AE}"/>
                  </a:ext>
                </a:extLst>
              </p:cNvPr>
              <p:cNvCxnSpPr>
                <a:stCxn id="18" idx="6"/>
                <a:endCxn id="21" idx="2"/>
              </p:cNvCxnSpPr>
              <p:nvPr/>
            </p:nvCxnSpPr>
            <p:spPr>
              <a:xfrm flipV="1">
                <a:off x="6580002" y="3036554"/>
                <a:ext cx="953785" cy="10050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311830B-1D7B-36A1-1995-A52BB7068B15}"/>
                  </a:ext>
                </a:extLst>
              </p:cNvPr>
              <p:cNvCxnSpPr>
                <a:stCxn id="18" idx="6"/>
                <a:endCxn id="19" idx="2"/>
              </p:cNvCxnSpPr>
              <p:nvPr/>
            </p:nvCxnSpPr>
            <p:spPr>
              <a:xfrm>
                <a:off x="6580002" y="4041616"/>
                <a:ext cx="95378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604D96B-EB4B-88EB-2151-B908463150F4}"/>
                  </a:ext>
                </a:extLst>
              </p:cNvPr>
              <p:cNvCxnSpPr>
                <a:stCxn id="16" idx="6"/>
                <a:endCxn id="17" idx="2"/>
              </p:cNvCxnSpPr>
              <p:nvPr/>
            </p:nvCxnSpPr>
            <p:spPr>
              <a:xfrm flipV="1">
                <a:off x="3357992" y="3036555"/>
                <a:ext cx="963799" cy="81802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65A6C7-F453-BAEE-CD26-E36120AB4E49}"/>
                </a:ext>
              </a:extLst>
            </p:cNvPr>
            <p:cNvSpPr txBox="1"/>
            <p:nvPr/>
          </p:nvSpPr>
          <p:spPr>
            <a:xfrm>
              <a:off x="7241938" y="1559627"/>
              <a:ext cx="1223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ALAP</a:t>
              </a:r>
            </a:p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5536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EA0ED-C38A-2879-B71B-A2FF690BD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ADDFE6ED-893F-C9DC-C044-43A883ACF331}"/>
              </a:ext>
            </a:extLst>
          </p:cNvPr>
          <p:cNvGrpSpPr/>
          <p:nvPr/>
        </p:nvGrpSpPr>
        <p:grpSpPr>
          <a:xfrm>
            <a:off x="2226365" y="824948"/>
            <a:ext cx="6414052" cy="3934087"/>
            <a:chOff x="2226365" y="824948"/>
            <a:chExt cx="6414052" cy="393408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95F3925-5A60-1A2D-AE30-72F91D7B1391}"/>
                </a:ext>
              </a:extLst>
            </p:cNvPr>
            <p:cNvSpPr/>
            <p:nvPr/>
          </p:nvSpPr>
          <p:spPr>
            <a:xfrm>
              <a:off x="3824871" y="833079"/>
              <a:ext cx="1603513" cy="39259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734385C-C073-6182-B02A-CA38520B071F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03B2EA-8673-4DD9-E687-B7CB0EBFC9D3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058932-1AEE-DF5E-9831-1688C374AFA2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7FC302-44C9-02E5-6912-57B6344B40DD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04" y="2418823"/>
              <a:ext cx="0" cy="233208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4F4E6AB-DA11-2959-03E1-961DA2424A35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1FC17C-9978-B8EC-99FD-B5568EA88769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680E7E-D550-CFC3-3D1B-5D702710083B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E0C808-0252-2688-54E8-F9824198B507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9034DCE-8E80-D028-5AC7-0F4703175BF2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4F6FBD2-D688-1596-AB66-4FC4A2434A1C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1152C19-6E33-4BE6-4E8A-8C4CA83A62FF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61435C4-9FE9-168C-D3C2-941CE79B748C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B137198-D39D-6C97-2CBA-B5BD973A6E1E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E787625-7420-3F04-F908-FC2B6466A91F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28B88E-6CFC-B1B7-D96E-76ED778ED9EA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2412580-6B24-8E1B-8534-881E14AD01B0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4F32E1A-634B-7C81-EC31-46053D516AD1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58E469D-48BA-A204-88BF-2B2EF8585BA6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DE745B-01C5-2E25-7249-ACE3D0E3CE85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03FA588-7098-1D30-ACE2-D51E37C3990F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A1E672A-A6DC-5BCB-E9FD-2F511AA2A8F9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8C6BFFE-3410-3B05-B822-CCEC8E02450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F0E32E0-3BF2-BB00-1C43-9910AD5C3FB4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40E7360-AE20-B77B-56C1-F31F9DFD3125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9CDDEE6-D7C0-8C78-FB0A-0161599AE55F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90557D7-5D6F-13BA-F89B-645F1A555AA8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5E7327-2B87-AF2B-F6E8-72B8E36C636D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D846F2-CF14-0F20-80F5-02C3C9857AF2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0D77E24-2944-ADAF-F224-177F4F377656}"/>
                </a:ext>
              </a:extLst>
            </p:cNvPr>
            <p:cNvSpPr txBox="1"/>
            <p:nvPr/>
          </p:nvSpPr>
          <p:spPr>
            <a:xfrm>
              <a:off x="6096000" y="1262994"/>
              <a:ext cx="24844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Sched. critical nodes (v4) while incrementing PC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Try scheduling non-critical nodes (v5, v7) until the above PC range (best-effort phase)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13C92CB-6C88-0D42-FF2D-F22588B7CECF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04" y="824948"/>
              <a:ext cx="0" cy="43804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2281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5DA86-B7B2-8ECB-FD3E-C2AC56A2C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BD44F4B9-622F-9AE9-DBFD-8906636D4EA2}"/>
              </a:ext>
            </a:extLst>
          </p:cNvPr>
          <p:cNvGrpSpPr/>
          <p:nvPr/>
        </p:nvGrpSpPr>
        <p:grpSpPr>
          <a:xfrm>
            <a:off x="2226365" y="824948"/>
            <a:ext cx="6414052" cy="3925956"/>
            <a:chOff x="2226365" y="824948"/>
            <a:chExt cx="6414052" cy="392595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B5E30F2-CA96-BC1F-3761-DF18F556D606}"/>
                </a:ext>
              </a:extLst>
            </p:cNvPr>
            <p:cNvSpPr/>
            <p:nvPr/>
          </p:nvSpPr>
          <p:spPr>
            <a:xfrm>
              <a:off x="2226365" y="824948"/>
              <a:ext cx="1603513" cy="392595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865B877-777A-D693-5BE5-3177E5F412A7}"/>
                </a:ext>
              </a:extLst>
            </p:cNvPr>
            <p:cNvCxnSpPr/>
            <p:nvPr/>
          </p:nvCxnSpPr>
          <p:spPr>
            <a:xfrm>
              <a:off x="2226365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F44A742-974C-CEDC-52C7-0B905653A47A}"/>
                </a:ext>
              </a:extLst>
            </p:cNvPr>
            <p:cNvCxnSpPr/>
            <p:nvPr/>
          </p:nvCxnSpPr>
          <p:spPr>
            <a:xfrm>
              <a:off x="3829878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CD0108-604A-78A6-CFF9-5C401FCE74AE}"/>
                </a:ext>
              </a:extLst>
            </p:cNvPr>
            <p:cNvCxnSpPr/>
            <p:nvPr/>
          </p:nvCxnSpPr>
          <p:spPr>
            <a:xfrm>
              <a:off x="5433391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046D097-6DC3-B729-627A-47E2F3E90558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04" y="2372477"/>
              <a:ext cx="0" cy="237842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2CAFDD-0865-3A1F-5126-B44A26E27E57}"/>
                </a:ext>
              </a:extLst>
            </p:cNvPr>
            <p:cNvCxnSpPr/>
            <p:nvPr/>
          </p:nvCxnSpPr>
          <p:spPr>
            <a:xfrm>
              <a:off x="8640417" y="824948"/>
              <a:ext cx="0" cy="39259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C27414-B44F-F1B7-2DFA-F3684065AA30}"/>
                </a:ext>
              </a:extLst>
            </p:cNvPr>
            <p:cNvSpPr txBox="1"/>
            <p:nvPr/>
          </p:nvSpPr>
          <p:spPr>
            <a:xfrm>
              <a:off x="2590502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7BC4F1-0FBB-D1DA-A6DE-185AFAE409E6}"/>
                </a:ext>
              </a:extLst>
            </p:cNvPr>
            <p:cNvSpPr txBox="1"/>
            <p:nvPr/>
          </p:nvSpPr>
          <p:spPr>
            <a:xfrm>
              <a:off x="4194015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5923FF-2267-E0CB-A522-C1D2070C79CA}"/>
                </a:ext>
              </a:extLst>
            </p:cNvPr>
            <p:cNvSpPr txBox="1"/>
            <p:nvPr/>
          </p:nvSpPr>
          <p:spPr>
            <a:xfrm>
              <a:off x="5797528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BB3F7E2-70F5-8B02-0F02-A37784B94642}"/>
                </a:ext>
              </a:extLst>
            </p:cNvPr>
            <p:cNvSpPr txBox="1"/>
            <p:nvPr/>
          </p:nvSpPr>
          <p:spPr>
            <a:xfrm>
              <a:off x="7401041" y="824948"/>
              <a:ext cx="875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Level 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1AAFCE2-EC61-F079-BCF2-26E34D88FCBE}"/>
                </a:ext>
              </a:extLst>
            </p:cNvPr>
            <p:cNvSpPr/>
            <p:nvPr/>
          </p:nvSpPr>
          <p:spPr>
            <a:xfrm>
              <a:off x="4311776" y="1732762"/>
              <a:ext cx="639715" cy="639715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v7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F348D-B7B6-70FC-6237-117029A541EA}"/>
                </a:ext>
              </a:extLst>
            </p:cNvPr>
            <p:cNvSpPr/>
            <p:nvPr/>
          </p:nvSpPr>
          <p:spPr>
            <a:xfrm>
              <a:off x="2718277" y="1779108"/>
              <a:ext cx="639715" cy="639715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D76EA0E-2E50-D4F9-BAF9-308397028411}"/>
                </a:ext>
              </a:extLst>
            </p:cNvPr>
            <p:cNvSpPr/>
            <p:nvPr/>
          </p:nvSpPr>
          <p:spPr>
            <a:xfrm>
              <a:off x="2698251" y="2656915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A58C56-9FE0-F8EA-9D82-AC5380C18062}"/>
                </a:ext>
              </a:extLst>
            </p:cNvPr>
            <p:cNvSpPr/>
            <p:nvPr/>
          </p:nvSpPr>
          <p:spPr>
            <a:xfrm>
              <a:off x="2718277" y="3534722"/>
              <a:ext cx="639715" cy="63971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2F63CF-D60B-0221-96C9-5659D8495BB7}"/>
                </a:ext>
              </a:extLst>
            </p:cNvPr>
            <p:cNvSpPr/>
            <p:nvPr/>
          </p:nvSpPr>
          <p:spPr>
            <a:xfrm>
              <a:off x="4321791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v4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F94AD9-627A-28FD-FAC3-158F3947C61E}"/>
                </a:ext>
              </a:extLst>
            </p:cNvPr>
            <p:cNvSpPr/>
            <p:nvPr/>
          </p:nvSpPr>
          <p:spPr>
            <a:xfrm>
              <a:off x="43117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v5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B32F008-BF68-E802-88FA-A8A5D6CE56E1}"/>
                </a:ext>
              </a:extLst>
            </p:cNvPr>
            <p:cNvSpPr/>
            <p:nvPr/>
          </p:nvSpPr>
          <p:spPr>
            <a:xfrm>
              <a:off x="5905277" y="3721758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v9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1A023B7-BE2B-5755-2D39-66073B75A848}"/>
                </a:ext>
              </a:extLst>
            </p:cNvPr>
            <p:cNvSpPr/>
            <p:nvPr/>
          </p:nvSpPr>
          <p:spPr>
            <a:xfrm>
              <a:off x="5910542" y="2716697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v6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92438-4CE7-99BF-9283-FEFED5EE9D7D}"/>
                </a:ext>
              </a:extLst>
            </p:cNvPr>
            <p:cNvSpPr/>
            <p:nvPr/>
          </p:nvSpPr>
          <p:spPr>
            <a:xfrm>
              <a:off x="7533787" y="2716696"/>
              <a:ext cx="639715" cy="63971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v8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16F9D2F-02EB-97BA-FFF2-D840FE688276}"/>
                </a:ext>
              </a:extLst>
            </p:cNvPr>
            <p:cNvCxnSpPr>
              <a:stCxn id="14" idx="6"/>
              <a:endCxn id="13" idx="2"/>
            </p:cNvCxnSpPr>
            <p:nvPr/>
          </p:nvCxnSpPr>
          <p:spPr>
            <a:xfrm flipV="1">
              <a:off x="3357992" y="2052620"/>
              <a:ext cx="953784" cy="46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ECB6075-999B-8BB5-08E8-20B582BE32D1}"/>
                </a:ext>
              </a:extLst>
            </p:cNvPr>
            <p:cNvCxnSpPr>
              <a:stCxn id="13" idx="6"/>
              <a:endCxn id="21" idx="2"/>
            </p:cNvCxnSpPr>
            <p:nvPr/>
          </p:nvCxnSpPr>
          <p:spPr>
            <a:xfrm>
              <a:off x="4951491" y="2052620"/>
              <a:ext cx="2582296" cy="9839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E1D6D71-4A82-CE69-A9BB-BBAB0277B155}"/>
                </a:ext>
              </a:extLst>
            </p:cNvPr>
            <p:cNvCxnSpPr>
              <a:stCxn id="14" idx="6"/>
              <a:endCxn id="17" idx="2"/>
            </p:cNvCxnSpPr>
            <p:nvPr/>
          </p:nvCxnSpPr>
          <p:spPr>
            <a:xfrm>
              <a:off x="3357992" y="2098966"/>
              <a:ext cx="963799" cy="93758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24DC7A-C526-6765-DA2A-CE70AFECCED4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961506" y="3036555"/>
              <a:ext cx="949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12350D5-174D-F9B2-76D8-CF3E9BAF8A55}"/>
                </a:ext>
              </a:extLst>
            </p:cNvPr>
            <p:cNvCxnSpPr>
              <a:stCxn id="20" idx="6"/>
              <a:endCxn id="21" idx="2"/>
            </p:cNvCxnSpPr>
            <p:nvPr/>
          </p:nvCxnSpPr>
          <p:spPr>
            <a:xfrm flipV="1">
              <a:off x="6550257" y="3036554"/>
              <a:ext cx="98353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98BA980-A504-8B61-DF5A-6BC94666C6DE}"/>
                </a:ext>
              </a:extLst>
            </p:cNvPr>
            <p:cNvCxnSpPr>
              <a:stCxn id="15" idx="6"/>
              <a:endCxn id="17" idx="2"/>
            </p:cNvCxnSpPr>
            <p:nvPr/>
          </p:nvCxnSpPr>
          <p:spPr>
            <a:xfrm>
              <a:off x="3337966" y="2976773"/>
              <a:ext cx="983825" cy="597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49F9B13-7D76-FF18-1DA1-BB7A41B5497D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3357992" y="3854580"/>
              <a:ext cx="953785" cy="187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B22AFDA-4783-E716-AD8B-D57ADA5B1DE6}"/>
                </a:ext>
              </a:extLst>
            </p:cNvPr>
            <p:cNvCxnSpPr>
              <a:stCxn id="18" idx="6"/>
              <a:endCxn id="21" idx="2"/>
            </p:cNvCxnSpPr>
            <p:nvPr/>
          </p:nvCxnSpPr>
          <p:spPr>
            <a:xfrm flipV="1">
              <a:off x="4951492" y="3036554"/>
              <a:ext cx="2582295" cy="100506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28370F9-AB61-876E-CE5D-44D6F8BA9AC8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4951492" y="4041616"/>
              <a:ext cx="9537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2B1027-8CAE-B373-2D2F-4D8F69DB8697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 flipV="1">
              <a:off x="3357992" y="3036555"/>
              <a:ext cx="963799" cy="81802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132BF28-1DAD-2868-E1AE-9F847AC12AD3}"/>
                </a:ext>
              </a:extLst>
            </p:cNvPr>
            <p:cNvSpPr txBox="1"/>
            <p:nvPr/>
          </p:nvSpPr>
          <p:spPr>
            <a:xfrm>
              <a:off x="6096000" y="1262994"/>
              <a:ext cx="248440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Improvement: after scheduling v1, we can additionally try scheduling v7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candidate nodes during best effort phase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91C1498-23BF-4353-D95A-9A8B5E43F4EC}"/>
                </a:ext>
              </a:extLst>
            </p:cNvPr>
            <p:cNvCxnSpPr>
              <a:cxnSpLocks/>
            </p:cNvCxnSpPr>
            <p:nvPr/>
          </p:nvCxnSpPr>
          <p:spPr>
            <a:xfrm>
              <a:off x="7036904" y="824948"/>
              <a:ext cx="0" cy="36933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11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768B42A3-819A-51F5-B4B7-3C4BB1E53CAD}"/>
              </a:ext>
            </a:extLst>
          </p:cNvPr>
          <p:cNvGrpSpPr/>
          <p:nvPr/>
        </p:nvGrpSpPr>
        <p:grpSpPr>
          <a:xfrm>
            <a:off x="1491341" y="1246415"/>
            <a:ext cx="8392889" cy="4696567"/>
            <a:chOff x="1578427" y="-3053442"/>
            <a:chExt cx="8392889" cy="469656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7BE5D6-8F91-AD0E-C181-BE17741878E7}"/>
                </a:ext>
              </a:extLst>
            </p:cNvPr>
            <p:cNvSpPr/>
            <p:nvPr/>
          </p:nvSpPr>
          <p:spPr>
            <a:xfrm>
              <a:off x="1578429" y="-2067079"/>
              <a:ext cx="3875314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Yosys</a:t>
              </a:r>
              <a:endParaRPr lang="en-US" sz="32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EFB1B20-95F7-4E76-04E9-0AA3A8964C3C}"/>
                </a:ext>
              </a:extLst>
            </p:cNvPr>
            <p:cNvSpPr/>
            <p:nvPr/>
          </p:nvSpPr>
          <p:spPr>
            <a:xfrm>
              <a:off x="1578427" y="-94353"/>
              <a:ext cx="3875315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Parser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45861B3-B8C4-01E3-F27E-6E3D544386E9}"/>
                </a:ext>
              </a:extLst>
            </p:cNvPr>
            <p:cNvSpPr/>
            <p:nvPr/>
          </p:nvSpPr>
          <p:spPr>
            <a:xfrm>
              <a:off x="1578427" y="892010"/>
              <a:ext cx="3875315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Set rank order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4CA38E8-6B52-15C1-48AA-25A75EB7F1BB}"/>
                </a:ext>
              </a:extLst>
            </p:cNvPr>
            <p:cNvSpPr/>
            <p:nvPr/>
          </p:nvSpPr>
          <p:spPr>
            <a:xfrm>
              <a:off x="6096001" y="-3053442"/>
              <a:ext cx="3875315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Partitioner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281EC0-4272-2488-F45C-B9265B80E00D}"/>
                </a:ext>
              </a:extLst>
            </p:cNvPr>
            <p:cNvSpPr/>
            <p:nvPr/>
          </p:nvSpPr>
          <p:spPr>
            <a:xfrm>
              <a:off x="6096000" y="-2067079"/>
              <a:ext cx="3875316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Distribute IO/SRAM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4B10D3-C2AE-14C7-B9A1-1FFBF9F589DB}"/>
                </a:ext>
              </a:extLst>
            </p:cNvPr>
            <p:cNvSpPr/>
            <p:nvPr/>
          </p:nvSpPr>
          <p:spPr>
            <a:xfrm>
              <a:off x="6096000" y="-1080716"/>
              <a:ext cx="3875316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Schedule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5B1045-039C-DBBA-06C7-58B81435D375}"/>
                </a:ext>
              </a:extLst>
            </p:cNvPr>
            <p:cNvSpPr/>
            <p:nvPr/>
          </p:nvSpPr>
          <p:spPr>
            <a:xfrm>
              <a:off x="6096000" y="-94353"/>
              <a:ext cx="3875316" cy="75111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 mapping</a:t>
              </a:r>
            </a:p>
          </p:txBody>
        </p:sp>
        <p:sp>
          <p:nvSpPr>
            <p:cNvPr id="10" name="Round Diagonal Corner Rectangle 9">
              <a:extLst>
                <a:ext uri="{FF2B5EF4-FFF2-40B4-BE49-F238E27FC236}">
                  <a16:creationId xmlns:a16="http://schemas.microsoft.com/office/drawing/2014/main" id="{4C1CDDEC-256D-5348-9A12-A90641E30B0A}"/>
                </a:ext>
              </a:extLst>
            </p:cNvPr>
            <p:cNvSpPr/>
            <p:nvPr/>
          </p:nvSpPr>
          <p:spPr>
            <a:xfrm>
              <a:off x="2601685" y="-3053442"/>
              <a:ext cx="1828800" cy="751115"/>
            </a:xfrm>
            <a:prstGeom prst="round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Verilog</a:t>
              </a:r>
            </a:p>
          </p:txBody>
        </p:sp>
        <p:sp>
          <p:nvSpPr>
            <p:cNvPr id="11" name="Round Diagonal Corner Rectangle 10">
              <a:extLst>
                <a:ext uri="{FF2B5EF4-FFF2-40B4-BE49-F238E27FC236}">
                  <a16:creationId xmlns:a16="http://schemas.microsoft.com/office/drawing/2014/main" id="{71A056E9-F2C0-21AF-5189-1E72C17562AB}"/>
                </a:ext>
              </a:extLst>
            </p:cNvPr>
            <p:cNvSpPr/>
            <p:nvPr/>
          </p:nvSpPr>
          <p:spPr>
            <a:xfrm>
              <a:off x="2601685" y="-1080716"/>
              <a:ext cx="1828800" cy="751115"/>
            </a:xfrm>
            <a:prstGeom prst="round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BLIF</a:t>
              </a:r>
            </a:p>
          </p:txBody>
        </p:sp>
        <p:sp>
          <p:nvSpPr>
            <p:cNvPr id="12" name="Round Diagonal Corner Rectangle 11">
              <a:extLst>
                <a:ext uri="{FF2B5EF4-FFF2-40B4-BE49-F238E27FC236}">
                  <a16:creationId xmlns:a16="http://schemas.microsoft.com/office/drawing/2014/main" id="{F4B75A03-AF4A-FD87-BF38-64C2426947A8}"/>
                </a:ext>
              </a:extLst>
            </p:cNvPr>
            <p:cNvSpPr/>
            <p:nvPr/>
          </p:nvSpPr>
          <p:spPr>
            <a:xfrm>
              <a:off x="7119258" y="892008"/>
              <a:ext cx="1828800" cy="751115"/>
            </a:xfrm>
            <a:prstGeom prst="round2Diag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 file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AB9DED9-9EDF-97BD-D467-F5C1FC318292}"/>
                </a:ext>
              </a:extLst>
            </p:cNvPr>
            <p:cNvCxnSpPr>
              <a:stCxn id="10" idx="1"/>
              <a:endCxn id="2" idx="0"/>
            </p:cNvCxnSpPr>
            <p:nvPr/>
          </p:nvCxnSpPr>
          <p:spPr>
            <a:xfrm>
              <a:off x="3516085" y="-2302327"/>
              <a:ext cx="1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AC04BD-63F9-0A92-68FE-F0E606F78788}"/>
                </a:ext>
              </a:extLst>
            </p:cNvPr>
            <p:cNvCxnSpPr>
              <a:stCxn id="2" idx="2"/>
              <a:endCxn id="11" idx="3"/>
            </p:cNvCxnSpPr>
            <p:nvPr/>
          </p:nvCxnSpPr>
          <p:spPr>
            <a:xfrm flipH="1">
              <a:off x="3516085" y="-1315964"/>
              <a:ext cx="1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7ABF50E-B3FF-C580-336F-BEB10A9E317E}"/>
                </a:ext>
              </a:extLst>
            </p:cNvPr>
            <p:cNvCxnSpPr>
              <a:stCxn id="11" idx="1"/>
              <a:endCxn id="3" idx="0"/>
            </p:cNvCxnSpPr>
            <p:nvPr/>
          </p:nvCxnSpPr>
          <p:spPr>
            <a:xfrm>
              <a:off x="3516085" y="-329601"/>
              <a:ext cx="0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E45B107-80B2-DD13-CFFC-9B93761AC006}"/>
                </a:ext>
              </a:extLst>
            </p:cNvPr>
            <p:cNvCxnSpPr>
              <a:stCxn id="3" idx="2"/>
              <a:endCxn id="4" idx="0"/>
            </p:cNvCxnSpPr>
            <p:nvPr/>
          </p:nvCxnSpPr>
          <p:spPr>
            <a:xfrm>
              <a:off x="3516085" y="656762"/>
              <a:ext cx="0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E498598-4A2B-A1CF-95C7-53C1A72320C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flipH="1">
              <a:off x="8033658" y="-2302327"/>
              <a:ext cx="1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F9F9DDD-64BC-1D10-E1A1-65972107B48D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>
              <a:off x="8033658" y="-1315964"/>
              <a:ext cx="0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D6DE203-B2A6-5FDE-F1C4-09A0BA519FC2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8033658" y="-329601"/>
              <a:ext cx="0" cy="2352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8C423CA-E673-D18B-0103-23E95FF49781}"/>
                </a:ext>
              </a:extLst>
            </p:cNvPr>
            <p:cNvCxnSpPr>
              <a:stCxn id="9" idx="2"/>
              <a:endCxn id="12" idx="3"/>
            </p:cNvCxnSpPr>
            <p:nvPr/>
          </p:nvCxnSpPr>
          <p:spPr>
            <a:xfrm>
              <a:off x="8033658" y="656762"/>
              <a:ext cx="0" cy="2352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421DA9F-5F17-CF83-0CEA-671972CACBE5}"/>
                </a:ext>
              </a:extLst>
            </p:cNvPr>
            <p:cNvGrpSpPr/>
            <p:nvPr/>
          </p:nvGrpSpPr>
          <p:grpSpPr>
            <a:xfrm>
              <a:off x="3516085" y="-3053442"/>
              <a:ext cx="4517574" cy="4696567"/>
              <a:chOff x="3516085" y="-3053442"/>
              <a:chExt cx="4517574" cy="4696567"/>
            </a:xfrm>
          </p:grpSpPr>
          <p:cxnSp>
            <p:nvCxnSpPr>
              <p:cNvPr id="41" name="Elbow Connector 40">
                <a:extLst>
                  <a:ext uri="{FF2B5EF4-FFF2-40B4-BE49-F238E27FC236}">
                    <a16:creationId xmlns:a16="http://schemas.microsoft.com/office/drawing/2014/main" id="{1CC38B60-748B-1D65-FFF4-44EFF4D160AB}"/>
                  </a:ext>
                </a:extLst>
              </p:cNvPr>
              <p:cNvCxnSpPr>
                <a:stCxn id="4" idx="2"/>
              </p:cNvCxnSpPr>
              <p:nvPr/>
            </p:nvCxnSpPr>
            <p:spPr>
              <a:xfrm rot="5400000" flipH="1" flipV="1">
                <a:off x="2761500" y="-1430118"/>
                <a:ext cx="3827828" cy="2318658"/>
              </a:xfrm>
              <a:prstGeom prst="bentConnector3">
                <a:avLst>
                  <a:gd name="adj1" fmla="val -5972"/>
                </a:avLst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Elbow Connector 42">
                <a:extLst>
                  <a:ext uri="{FF2B5EF4-FFF2-40B4-BE49-F238E27FC236}">
                    <a16:creationId xmlns:a16="http://schemas.microsoft.com/office/drawing/2014/main" id="{059ACD56-C53F-D304-551E-F94DF8253E32}"/>
                  </a:ext>
                </a:extLst>
              </p:cNvPr>
              <p:cNvCxnSpPr>
                <a:cxnSpLocks/>
                <a:endCxn id="5" idx="0"/>
              </p:cNvCxnSpPr>
              <p:nvPr/>
            </p:nvCxnSpPr>
            <p:spPr>
              <a:xfrm flipV="1">
                <a:off x="5834743" y="-3053442"/>
                <a:ext cx="2198916" cy="868739"/>
              </a:xfrm>
              <a:prstGeom prst="bentConnector4">
                <a:avLst>
                  <a:gd name="adj1" fmla="val 0"/>
                  <a:gd name="adj2" fmla="val 126314"/>
                </a:avLst>
              </a:prstGeom>
              <a:ln w="28575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17133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4A350-B81C-78C1-D736-546801ED0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705E9A7-39D9-FE0E-4BBF-A4BC1E1F293F}"/>
              </a:ext>
            </a:extLst>
          </p:cNvPr>
          <p:cNvGrpSpPr/>
          <p:nvPr/>
        </p:nvGrpSpPr>
        <p:grpSpPr>
          <a:xfrm>
            <a:off x="701632" y="1894295"/>
            <a:ext cx="9215453" cy="2936546"/>
            <a:chOff x="701632" y="1894295"/>
            <a:chExt cx="9215453" cy="2936546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D9153E8-BE5C-06E5-39A4-1BA6E3F68DD5}"/>
                </a:ext>
              </a:extLst>
            </p:cNvPr>
            <p:cNvGrpSpPr/>
            <p:nvPr/>
          </p:nvGrpSpPr>
          <p:grpSpPr>
            <a:xfrm>
              <a:off x="701632" y="1894295"/>
              <a:ext cx="5247685" cy="2936546"/>
              <a:chOff x="1578427" y="-3053442"/>
              <a:chExt cx="8392889" cy="469656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D2AB62F-3241-19A9-CDA5-5FAE09FB5AC3}"/>
                  </a:ext>
                </a:extLst>
              </p:cNvPr>
              <p:cNvSpPr/>
              <p:nvPr/>
            </p:nvSpPr>
            <p:spPr>
              <a:xfrm>
                <a:off x="1578429" y="-2067079"/>
                <a:ext cx="3875314" cy="7511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 err="1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Yosys</a:t>
                </a:r>
                <a:endParaRPr lang="en-US" sz="2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C54B5D9-7456-C6EC-B654-2B0CC97C307C}"/>
                  </a:ext>
                </a:extLst>
              </p:cNvPr>
              <p:cNvSpPr/>
              <p:nvPr/>
            </p:nvSpPr>
            <p:spPr>
              <a:xfrm>
                <a:off x="1578427" y="-94353"/>
                <a:ext cx="3875315" cy="7511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Parser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2A3D56-8301-BA64-AD71-23552E4AD11E}"/>
                  </a:ext>
                </a:extLst>
              </p:cNvPr>
              <p:cNvSpPr/>
              <p:nvPr/>
            </p:nvSpPr>
            <p:spPr>
              <a:xfrm>
                <a:off x="1578427" y="892010"/>
                <a:ext cx="3875315" cy="7511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 rank order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72A07CD-1F87-FA31-1C9D-4B5DDEE94FAD}"/>
                  </a:ext>
                </a:extLst>
              </p:cNvPr>
              <p:cNvSpPr/>
              <p:nvPr/>
            </p:nvSpPr>
            <p:spPr>
              <a:xfrm>
                <a:off x="6096001" y="-3053442"/>
                <a:ext cx="3875315" cy="7511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Partitioner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E05B1D6-35E6-64E3-0149-4839CB3E8E95}"/>
                  </a:ext>
                </a:extLst>
              </p:cNvPr>
              <p:cNvSpPr/>
              <p:nvPr/>
            </p:nvSpPr>
            <p:spPr>
              <a:xfrm>
                <a:off x="6096000" y="-2067079"/>
                <a:ext cx="3875316" cy="7511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Distribute IO/SRAM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B8AC206-D834-C755-2FBF-5F82F2F13DAF}"/>
                  </a:ext>
                </a:extLst>
              </p:cNvPr>
              <p:cNvSpPr/>
              <p:nvPr/>
            </p:nvSpPr>
            <p:spPr>
              <a:xfrm>
                <a:off x="6096000" y="-1080716"/>
                <a:ext cx="3875316" cy="7511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Schedule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9BB805-3BC2-5609-6999-C48DC89FAE52}"/>
                  </a:ext>
                </a:extLst>
              </p:cNvPr>
              <p:cNvSpPr/>
              <p:nvPr/>
            </p:nvSpPr>
            <p:spPr>
              <a:xfrm>
                <a:off x="6096000" y="-94353"/>
                <a:ext cx="3875316" cy="7511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Instruction mapping</a:t>
                </a:r>
              </a:p>
            </p:txBody>
          </p:sp>
          <p:sp>
            <p:nvSpPr>
              <p:cNvPr id="10" name="Round Diagonal Corner Rectangle 9">
                <a:extLst>
                  <a:ext uri="{FF2B5EF4-FFF2-40B4-BE49-F238E27FC236}">
                    <a16:creationId xmlns:a16="http://schemas.microsoft.com/office/drawing/2014/main" id="{17C6880F-43ED-44F3-ABB5-7CEFDAEDE68D}"/>
                  </a:ext>
                </a:extLst>
              </p:cNvPr>
              <p:cNvSpPr/>
              <p:nvPr/>
            </p:nvSpPr>
            <p:spPr>
              <a:xfrm>
                <a:off x="2601685" y="-3053442"/>
                <a:ext cx="1828800" cy="751115"/>
              </a:xfrm>
              <a:prstGeom prst="round2Diag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Verilog</a:t>
                </a:r>
              </a:p>
            </p:txBody>
          </p:sp>
          <p:sp>
            <p:nvSpPr>
              <p:cNvPr id="11" name="Round Diagonal Corner Rectangle 10">
                <a:extLst>
                  <a:ext uri="{FF2B5EF4-FFF2-40B4-BE49-F238E27FC236}">
                    <a16:creationId xmlns:a16="http://schemas.microsoft.com/office/drawing/2014/main" id="{83F27DDF-300F-C6BB-2138-4B10D36D14DA}"/>
                  </a:ext>
                </a:extLst>
              </p:cNvPr>
              <p:cNvSpPr/>
              <p:nvPr/>
            </p:nvSpPr>
            <p:spPr>
              <a:xfrm>
                <a:off x="2601685" y="-1080716"/>
                <a:ext cx="1828800" cy="751115"/>
              </a:xfrm>
              <a:prstGeom prst="round2Diag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BLIF</a:t>
                </a:r>
              </a:p>
            </p:txBody>
          </p:sp>
          <p:sp>
            <p:nvSpPr>
              <p:cNvPr id="12" name="Round Diagonal Corner Rectangle 11">
                <a:extLst>
                  <a:ext uri="{FF2B5EF4-FFF2-40B4-BE49-F238E27FC236}">
                    <a16:creationId xmlns:a16="http://schemas.microsoft.com/office/drawing/2014/main" id="{43C26A2E-16C0-3701-A9FC-02A54F0CBF5C}"/>
                  </a:ext>
                </a:extLst>
              </p:cNvPr>
              <p:cNvSpPr/>
              <p:nvPr/>
            </p:nvSpPr>
            <p:spPr>
              <a:xfrm>
                <a:off x="7119258" y="892008"/>
                <a:ext cx="1828800" cy="751115"/>
              </a:xfrm>
              <a:prstGeom prst="round2Diag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 file</a:t>
                </a:r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0E285107-C768-0277-5824-B4301E640882}"/>
                  </a:ext>
                </a:extLst>
              </p:cNvPr>
              <p:cNvCxnSpPr>
                <a:stCxn id="10" idx="1"/>
                <a:endCxn id="2" idx="0"/>
              </p:cNvCxnSpPr>
              <p:nvPr/>
            </p:nvCxnSpPr>
            <p:spPr>
              <a:xfrm>
                <a:off x="3516085" y="-2302327"/>
                <a:ext cx="1" cy="2352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5F0C6DB-C6E0-819B-51D9-685E5A59D1ED}"/>
                  </a:ext>
                </a:extLst>
              </p:cNvPr>
              <p:cNvCxnSpPr>
                <a:stCxn id="2" idx="2"/>
                <a:endCxn id="11" idx="3"/>
              </p:cNvCxnSpPr>
              <p:nvPr/>
            </p:nvCxnSpPr>
            <p:spPr>
              <a:xfrm flipH="1">
                <a:off x="3516085" y="-1315964"/>
                <a:ext cx="1" cy="2352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55AF3EF-ABDD-9703-7BBC-AC7DDA1302D8}"/>
                  </a:ext>
                </a:extLst>
              </p:cNvPr>
              <p:cNvCxnSpPr>
                <a:stCxn id="11" idx="1"/>
                <a:endCxn id="3" idx="0"/>
              </p:cNvCxnSpPr>
              <p:nvPr/>
            </p:nvCxnSpPr>
            <p:spPr>
              <a:xfrm>
                <a:off x="3516085" y="-329601"/>
                <a:ext cx="0" cy="2352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77D1AD3-DE6A-3BA6-5706-B7B36ABB558E}"/>
                  </a:ext>
                </a:extLst>
              </p:cNvPr>
              <p:cNvCxnSpPr>
                <a:stCxn id="3" idx="2"/>
                <a:endCxn id="4" idx="0"/>
              </p:cNvCxnSpPr>
              <p:nvPr/>
            </p:nvCxnSpPr>
            <p:spPr>
              <a:xfrm>
                <a:off x="3516085" y="656762"/>
                <a:ext cx="0" cy="2352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8E3EF8D-FE5E-D16B-95BE-003EB93747C0}"/>
                  </a:ext>
                </a:extLst>
              </p:cNvPr>
              <p:cNvCxnSpPr>
                <a:stCxn id="5" idx="2"/>
                <a:endCxn id="6" idx="0"/>
              </p:cNvCxnSpPr>
              <p:nvPr/>
            </p:nvCxnSpPr>
            <p:spPr>
              <a:xfrm flipH="1">
                <a:off x="8033658" y="-2302327"/>
                <a:ext cx="1" cy="2352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D430716A-582E-1CB6-E754-E09BB1FF2A0B}"/>
                  </a:ext>
                </a:extLst>
              </p:cNvPr>
              <p:cNvCxnSpPr>
                <a:stCxn id="6" idx="2"/>
                <a:endCxn id="8" idx="0"/>
              </p:cNvCxnSpPr>
              <p:nvPr/>
            </p:nvCxnSpPr>
            <p:spPr>
              <a:xfrm>
                <a:off x="8033658" y="-1315964"/>
                <a:ext cx="0" cy="2352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1B38B87A-89F2-591A-4ED3-F27394C696EA}"/>
                  </a:ext>
                </a:extLst>
              </p:cNvPr>
              <p:cNvCxnSpPr>
                <a:stCxn id="8" idx="2"/>
                <a:endCxn id="9" idx="0"/>
              </p:cNvCxnSpPr>
              <p:nvPr/>
            </p:nvCxnSpPr>
            <p:spPr>
              <a:xfrm>
                <a:off x="8033658" y="-329601"/>
                <a:ext cx="0" cy="23524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39DC792-B834-0D52-5FAF-44FB815AA701}"/>
                  </a:ext>
                </a:extLst>
              </p:cNvPr>
              <p:cNvCxnSpPr>
                <a:stCxn id="9" idx="2"/>
                <a:endCxn id="12" idx="3"/>
              </p:cNvCxnSpPr>
              <p:nvPr/>
            </p:nvCxnSpPr>
            <p:spPr>
              <a:xfrm>
                <a:off x="8033658" y="656762"/>
                <a:ext cx="0" cy="2352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BC110B99-B85B-3793-8FA5-BDF75274D584}"/>
                  </a:ext>
                </a:extLst>
              </p:cNvPr>
              <p:cNvGrpSpPr/>
              <p:nvPr/>
            </p:nvGrpSpPr>
            <p:grpSpPr>
              <a:xfrm>
                <a:off x="3516085" y="-3053442"/>
                <a:ext cx="4517574" cy="4696567"/>
                <a:chOff x="3516085" y="-3053442"/>
                <a:chExt cx="4517574" cy="4696567"/>
              </a:xfrm>
            </p:grpSpPr>
            <p:cxnSp>
              <p:nvCxnSpPr>
                <p:cNvPr id="41" name="Elbow Connector 40">
                  <a:extLst>
                    <a:ext uri="{FF2B5EF4-FFF2-40B4-BE49-F238E27FC236}">
                      <a16:creationId xmlns:a16="http://schemas.microsoft.com/office/drawing/2014/main" id="{DF764A5C-A5B6-6380-41A6-7964AB65458B}"/>
                    </a:ext>
                  </a:extLst>
                </p:cNvPr>
                <p:cNvCxnSpPr>
                  <a:stCxn id="4" idx="2"/>
                </p:cNvCxnSpPr>
                <p:nvPr/>
              </p:nvCxnSpPr>
              <p:spPr>
                <a:xfrm rot="5400000" flipH="1" flipV="1">
                  <a:off x="2761500" y="-1430118"/>
                  <a:ext cx="3827828" cy="2318658"/>
                </a:xfrm>
                <a:prstGeom prst="bentConnector3">
                  <a:avLst>
                    <a:gd name="adj1" fmla="val -5972"/>
                  </a:avLst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Elbow Connector 42">
                  <a:extLst>
                    <a:ext uri="{FF2B5EF4-FFF2-40B4-BE49-F238E27FC236}">
                      <a16:creationId xmlns:a16="http://schemas.microsoft.com/office/drawing/2014/main" id="{45C41002-D566-D151-C938-FC8F1A84CA38}"/>
                    </a:ext>
                  </a:extLst>
                </p:cNvPr>
                <p:cNvCxnSpPr>
                  <a:cxnSpLocks/>
                  <a:endCxn id="5" idx="0"/>
                </p:cNvCxnSpPr>
                <p:nvPr/>
              </p:nvCxnSpPr>
              <p:spPr>
                <a:xfrm flipV="1">
                  <a:off x="5834743" y="-3053442"/>
                  <a:ext cx="2198916" cy="868739"/>
                </a:xfrm>
                <a:prstGeom prst="bentConnector4">
                  <a:avLst>
                    <a:gd name="adj1" fmla="val 0"/>
                    <a:gd name="adj2" fmla="val 126314"/>
                  </a:avLst>
                </a:prstGeom>
                <a:ln w="28575"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BCAF09-1816-EACE-2317-DB2E17FF63E7}"/>
                </a:ext>
              </a:extLst>
            </p:cNvPr>
            <p:cNvSpPr txBox="1"/>
            <p:nvPr/>
          </p:nvSpPr>
          <p:spPr>
            <a:xfrm>
              <a:off x="6442365" y="1894956"/>
              <a:ext cx="347472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Rank order: make sure we don’t use stale values when computing comb. logic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Partitioner (</a:t>
              </a:r>
              <a:r>
                <a:rPr lang="en-US" dirty="0" err="1">
                  <a:latin typeface="Helvetica" pitchFamily="2" charset="0"/>
                  <a:cs typeface="Times New Roman" panose="02020603050405020304" pitchFamily="18" charset="0"/>
                </a:rPr>
                <a:t>KaMinPar</a:t>
              </a:r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): balance partition size &amp; minimize communication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Helvetica" pitchFamily="2" charset="0"/>
                  <a:cs typeface="Times New Roman" panose="02020603050405020304" pitchFamily="18" charset="0"/>
                </a:rPr>
                <a:t>Schedule: insert NOPs when resource (e.g. processor, NW) contention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423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228A7-DAE4-2E55-3666-17A8CF406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C778866-2803-F7C4-98C9-BD0ED45657D6}"/>
              </a:ext>
            </a:extLst>
          </p:cNvPr>
          <p:cNvGrpSpPr/>
          <p:nvPr/>
        </p:nvGrpSpPr>
        <p:grpSpPr>
          <a:xfrm>
            <a:off x="278296" y="9939"/>
            <a:ext cx="10635251" cy="6980583"/>
            <a:chOff x="278296" y="9939"/>
            <a:chExt cx="10635251" cy="69805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63BDB61-8D12-0C3A-205B-8E18A75D97C7}"/>
                </a:ext>
              </a:extLst>
            </p:cNvPr>
            <p:cNvSpPr/>
            <p:nvPr/>
          </p:nvSpPr>
          <p:spPr>
            <a:xfrm>
              <a:off x="1274248" y="1362012"/>
              <a:ext cx="1278384" cy="331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80288EF-5B08-D8C9-82E8-74FFE5CA4698}"/>
                </a:ext>
              </a:extLst>
            </p:cNvPr>
            <p:cNvSpPr/>
            <p:nvPr/>
          </p:nvSpPr>
          <p:spPr>
            <a:xfrm>
              <a:off x="5491553" y="1369800"/>
              <a:ext cx="513425" cy="331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63D3C8-C5A1-6F8B-EF7C-DA0254FF82C2}"/>
                </a:ext>
              </a:extLst>
            </p:cNvPr>
            <p:cNvSpPr/>
            <p:nvPr/>
          </p:nvSpPr>
          <p:spPr>
            <a:xfrm>
              <a:off x="7048293" y="1362013"/>
              <a:ext cx="513425" cy="331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SDM</a:t>
              </a: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460E12F4-CC0C-6898-BC58-D3B5910A9F1A}"/>
                </a:ext>
              </a:extLst>
            </p:cNvPr>
            <p:cNvSpPr/>
            <p:nvPr/>
          </p:nvSpPr>
          <p:spPr>
            <a:xfrm rot="10800000">
              <a:off x="6110653" y="5246448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6F6B4F9-E974-287F-F15E-2FC4C11DBC71}"/>
                </a:ext>
              </a:extLst>
            </p:cNvPr>
            <p:cNvSpPr/>
            <p:nvPr/>
          </p:nvSpPr>
          <p:spPr>
            <a:xfrm>
              <a:off x="3169854" y="1268677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0C0EFD0-53C3-A8FC-7321-220F6798EE59}"/>
                </a:ext>
              </a:extLst>
            </p:cNvPr>
            <p:cNvSpPr/>
            <p:nvPr/>
          </p:nvSpPr>
          <p:spPr>
            <a:xfrm>
              <a:off x="3169854" y="1625680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893EB4-5336-178D-A1B8-CA1533BB1EB2}"/>
                </a:ext>
              </a:extLst>
            </p:cNvPr>
            <p:cNvSpPr/>
            <p:nvPr/>
          </p:nvSpPr>
          <p:spPr>
            <a:xfrm>
              <a:off x="3169854" y="1982683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D77FB0-4FA4-4BC4-DCB6-83D8470BCD2F}"/>
                </a:ext>
              </a:extLst>
            </p:cNvPr>
            <p:cNvSpPr/>
            <p:nvPr/>
          </p:nvSpPr>
          <p:spPr>
            <a:xfrm>
              <a:off x="3169854" y="2690229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128732-1094-7309-8B94-07B8A6E0D317}"/>
                </a:ext>
              </a:extLst>
            </p:cNvPr>
            <p:cNvSpPr/>
            <p:nvPr/>
          </p:nvSpPr>
          <p:spPr>
            <a:xfrm>
              <a:off x="3169854" y="3050155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DFC97D0-2B78-9516-0FAC-41E127B2E155}"/>
                </a:ext>
              </a:extLst>
            </p:cNvPr>
            <p:cNvSpPr/>
            <p:nvPr/>
          </p:nvSpPr>
          <p:spPr>
            <a:xfrm>
              <a:off x="3169854" y="3403928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511D64C-9018-0256-8785-BC7A6E2AFEC8}"/>
                </a:ext>
              </a:extLst>
            </p:cNvPr>
            <p:cNvSpPr/>
            <p:nvPr/>
          </p:nvSpPr>
          <p:spPr>
            <a:xfrm>
              <a:off x="3169854" y="2336456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A168AE9-83D4-4F9F-6636-E0D03741A9D1}"/>
                </a:ext>
              </a:extLst>
            </p:cNvPr>
            <p:cNvSpPr/>
            <p:nvPr/>
          </p:nvSpPr>
          <p:spPr>
            <a:xfrm>
              <a:off x="3169854" y="3760931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5725F7-FC18-D7D2-EB1B-12C56555AA0A}"/>
                </a:ext>
              </a:extLst>
            </p:cNvPr>
            <p:cNvSpPr/>
            <p:nvPr/>
          </p:nvSpPr>
          <p:spPr>
            <a:xfrm>
              <a:off x="3169854" y="4475244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Opcode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7935BB8-FCE8-4FBB-B7BA-D52B8CFC439D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4448237" y="1802539"/>
              <a:ext cx="10433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47839E8-1662-D497-97F2-AACCBA7354F6}"/>
                </a:ext>
              </a:extLst>
            </p:cNvPr>
            <p:cNvCxnSpPr>
              <a:cxnSpLocks/>
            </p:cNvCxnSpPr>
            <p:nvPr/>
          </p:nvCxnSpPr>
          <p:spPr>
            <a:xfrm>
              <a:off x="5477114" y="1802539"/>
              <a:ext cx="1556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7135BBFE-8409-231A-731A-59BF85BD788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28479" y="3654326"/>
              <a:ext cx="2964348" cy="212104"/>
            </a:xfrm>
            <a:prstGeom prst="bentConnector3">
              <a:avLst>
                <a:gd name="adj1" fmla="val -1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8BBDE16-8A27-5C45-7327-67137DB8449C}"/>
                </a:ext>
              </a:extLst>
            </p:cNvPr>
            <p:cNvGrpSpPr/>
            <p:nvPr/>
          </p:nvGrpSpPr>
          <p:grpSpPr>
            <a:xfrm>
              <a:off x="6453811" y="2207788"/>
              <a:ext cx="1378224" cy="3034764"/>
              <a:chOff x="6453811" y="1954696"/>
              <a:chExt cx="1378224" cy="3034764"/>
            </a:xfrm>
          </p:grpSpPr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AF9738B2-0AA5-EFE1-65A4-C1E9EF287CD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25541" y="2782966"/>
                <a:ext cx="3034764" cy="1378224"/>
              </a:xfrm>
              <a:prstGeom prst="bentConnector3">
                <a:avLst>
                  <a:gd name="adj1" fmla="val 85371"/>
                </a:avLst>
              </a:prstGeom>
              <a:ln cap="rnd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BB9250A-D944-19A0-A598-3462492723DE}"/>
                  </a:ext>
                </a:extLst>
              </p:cNvPr>
              <p:cNvCxnSpPr/>
              <p:nvPr/>
            </p:nvCxnSpPr>
            <p:spPr>
              <a:xfrm>
                <a:off x="7561341" y="1954696"/>
                <a:ext cx="270694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431AA7D8-0F20-79BE-1043-0EDE2F9CC025}"/>
                </a:ext>
              </a:extLst>
            </p:cNvPr>
            <p:cNvCxnSpPr>
              <a:cxnSpLocks/>
              <a:stCxn id="18" idx="3"/>
              <a:endCxn id="11" idx="3"/>
            </p:cNvCxnSpPr>
            <p:nvPr/>
          </p:nvCxnSpPr>
          <p:spPr>
            <a:xfrm>
              <a:off x="4448238" y="2161185"/>
              <a:ext cx="1718573" cy="31983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C8D8F6A-87ED-80A2-8239-E8C2A9C45D34}"/>
                </a:ext>
              </a:extLst>
            </p:cNvPr>
            <p:cNvSpPr txBox="1"/>
            <p:nvPr/>
          </p:nvSpPr>
          <p:spPr>
            <a:xfrm>
              <a:off x="6574650" y="5021080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C2D3D275-7E77-29C7-9D90-3AB691FA0118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4448237" y="4293206"/>
              <a:ext cx="738968" cy="1464574"/>
            </a:xfrm>
            <a:prstGeom prst="bentConnector2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313AA51-E71F-0721-2011-133059FD3ADE}"/>
                </a:ext>
              </a:extLst>
            </p:cNvPr>
            <p:cNvCxnSpPr>
              <a:cxnSpLocks/>
            </p:cNvCxnSpPr>
            <p:nvPr/>
          </p:nvCxnSpPr>
          <p:spPr>
            <a:xfrm>
              <a:off x="5187205" y="5757780"/>
              <a:ext cx="643939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E630E5-FAC9-864B-3FB8-198F4DA51B54}"/>
                </a:ext>
              </a:extLst>
            </p:cNvPr>
            <p:cNvSpPr/>
            <p:nvPr/>
          </p:nvSpPr>
          <p:spPr>
            <a:xfrm>
              <a:off x="5831144" y="5590528"/>
              <a:ext cx="1822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0DEFD005-9B80-2680-5CB5-1C822C322ED2}"/>
                </a:ext>
              </a:extLst>
            </p:cNvPr>
            <p:cNvSpPr/>
            <p:nvPr/>
          </p:nvSpPr>
          <p:spPr>
            <a:xfrm rot="10800000">
              <a:off x="6255485" y="6315820"/>
              <a:ext cx="973701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29BC837-5CD0-BE79-AB63-E12E58254DB8}"/>
                </a:ext>
              </a:extLst>
            </p:cNvPr>
            <p:cNvCxnSpPr>
              <a:stCxn id="11" idx="0"/>
            </p:cNvCxnSpPr>
            <p:nvPr/>
          </p:nvCxnSpPr>
          <p:spPr>
            <a:xfrm flipH="1">
              <a:off x="6322755" y="5472691"/>
              <a:ext cx="1" cy="11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CBC07D23-5E5C-CDFA-0F5F-202CC5A69F98}"/>
                </a:ext>
              </a:extLst>
            </p:cNvPr>
            <p:cNvCxnSpPr/>
            <p:nvPr/>
          </p:nvCxnSpPr>
          <p:spPr>
            <a:xfrm>
              <a:off x="7048292" y="5947531"/>
              <a:ext cx="0" cy="368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53483B9-63F4-833A-7CD3-08A4D545C0C4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6742335" y="6020098"/>
              <a:ext cx="0" cy="29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5B35054-4C70-BE3F-66F0-9A95818763BB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11" y="6167959"/>
              <a:ext cx="0" cy="147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7B29C4A-CFE1-62F3-E1F8-9E87B1F4E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8454" y="6020098"/>
              <a:ext cx="3493881" cy="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CF41DB8-525A-577B-0CE2-FD51950FF1D7}"/>
                </a:ext>
              </a:extLst>
            </p:cNvPr>
            <p:cNvCxnSpPr/>
            <p:nvPr/>
          </p:nvCxnSpPr>
          <p:spPr>
            <a:xfrm flipH="1">
              <a:off x="3258473" y="6167959"/>
              <a:ext cx="3195338" cy="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1E18DEFE-4B11-F30E-9C03-3BC286871C3A}"/>
                </a:ext>
              </a:extLst>
            </p:cNvPr>
            <p:cNvSpPr txBox="1"/>
            <p:nvPr/>
          </p:nvSpPr>
          <p:spPr>
            <a:xfrm>
              <a:off x="3217695" y="5695216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out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D4E400D-B46D-C8CF-4645-E25103CD6DA7}"/>
                </a:ext>
              </a:extLst>
            </p:cNvPr>
            <p:cNvSpPr txBox="1"/>
            <p:nvPr/>
          </p:nvSpPr>
          <p:spPr>
            <a:xfrm>
              <a:off x="3234658" y="6120354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 Input</a:t>
              </a:r>
            </a:p>
          </p:txBody>
        </p: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70FBC54F-F48C-CBA4-3FB9-1EA8F6499FC0}"/>
                </a:ext>
              </a:extLst>
            </p:cNvPr>
            <p:cNvCxnSpPr>
              <a:cxnSpLocks/>
              <a:stCxn id="24" idx="3"/>
              <a:endCxn id="84" idx="3"/>
            </p:cNvCxnSpPr>
            <p:nvPr/>
          </p:nvCxnSpPr>
          <p:spPr>
            <a:xfrm>
              <a:off x="4448238" y="4653746"/>
              <a:ext cx="1863405" cy="1775195"/>
            </a:xfrm>
            <a:prstGeom prst="bentConnector3">
              <a:avLst>
                <a:gd name="adj1" fmla="val 31761"/>
              </a:avLst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AC1077-DC3A-BAAE-CD41-53E451BF6775}"/>
                </a:ext>
              </a:extLst>
            </p:cNvPr>
            <p:cNvSpPr/>
            <p:nvPr/>
          </p:nvSpPr>
          <p:spPr>
            <a:xfrm>
              <a:off x="3169853" y="4114704"/>
              <a:ext cx="1278384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D2A8DE36-D212-3D12-F8A3-AE3D8C0A3295}"/>
                </a:ext>
              </a:extLst>
            </p:cNvPr>
            <p:cNvGrpSpPr/>
            <p:nvPr/>
          </p:nvGrpSpPr>
          <p:grpSpPr>
            <a:xfrm>
              <a:off x="6919847" y="5071112"/>
              <a:ext cx="525348" cy="519416"/>
              <a:chOff x="6829678" y="4818020"/>
              <a:chExt cx="525348" cy="519416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811BD811-CF5B-104A-7D4A-1D3B1BA75F48}"/>
                  </a:ext>
                </a:extLst>
              </p:cNvPr>
              <p:cNvSpPr/>
              <p:nvPr/>
            </p:nvSpPr>
            <p:spPr>
              <a:xfrm rot="10800000">
                <a:off x="6930820" y="4985433"/>
                <a:ext cx="424206" cy="226243"/>
              </a:xfrm>
              <a:prstGeom prst="trapezoid">
                <a:avLst>
                  <a:gd name="adj" fmla="val 49644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931FE7BB-ED62-D327-2CF9-8C8BEFEE9490}"/>
                  </a:ext>
                </a:extLst>
              </p:cNvPr>
              <p:cNvCxnSpPr>
                <a:stCxn id="55" idx="0"/>
              </p:cNvCxnSpPr>
              <p:nvPr/>
            </p:nvCxnSpPr>
            <p:spPr>
              <a:xfrm flipH="1">
                <a:off x="7142922" y="5211676"/>
                <a:ext cx="1" cy="12576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6E272F6E-172B-16F5-E725-B3F030126C37}"/>
                  </a:ext>
                </a:extLst>
              </p:cNvPr>
              <p:cNvCxnSpPr>
                <a:endCxn id="55" idx="3"/>
              </p:cNvCxnSpPr>
              <p:nvPr/>
            </p:nvCxnSpPr>
            <p:spPr>
              <a:xfrm flipV="1">
                <a:off x="6829678" y="5098554"/>
                <a:ext cx="157300" cy="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BFDD1786-A09E-F1AB-45E8-E7101AC900D5}"/>
                  </a:ext>
                </a:extLst>
              </p:cNvPr>
              <p:cNvCxnSpPr/>
              <p:nvPr/>
            </p:nvCxnSpPr>
            <p:spPr>
              <a:xfrm>
                <a:off x="7049927" y="4819368"/>
                <a:ext cx="0" cy="1739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9AC11C5B-CA10-782C-B720-07C37C809B06}"/>
                  </a:ext>
                </a:extLst>
              </p:cNvPr>
              <p:cNvCxnSpPr/>
              <p:nvPr/>
            </p:nvCxnSpPr>
            <p:spPr>
              <a:xfrm>
                <a:off x="7234695" y="4818020"/>
                <a:ext cx="0" cy="1739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9E5E1462-18F3-A64D-8F90-EA8761AE9A99}"/>
                </a:ext>
              </a:extLst>
            </p:cNvPr>
            <p:cNvCxnSpPr>
              <a:stCxn id="84" idx="0"/>
            </p:cNvCxnSpPr>
            <p:nvPr/>
          </p:nvCxnSpPr>
          <p:spPr>
            <a:xfrm rot="5400000" flipH="1">
              <a:off x="4319422" y="4119150"/>
              <a:ext cx="2959634" cy="1886193"/>
            </a:xfrm>
            <a:prstGeom prst="bentConnector3">
              <a:avLst>
                <a:gd name="adj1" fmla="val -7724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9D2D58FC-422D-A9E2-6232-C681FF94900A}"/>
                </a:ext>
              </a:extLst>
            </p:cNvPr>
            <p:cNvCxnSpPr/>
            <p:nvPr/>
          </p:nvCxnSpPr>
          <p:spPr>
            <a:xfrm>
              <a:off x="4852600" y="3582429"/>
              <a:ext cx="647450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0334A08D-D96A-9542-8B9B-E5C542C72B3C}"/>
                </a:ext>
              </a:extLst>
            </p:cNvPr>
            <p:cNvSpPr/>
            <p:nvPr/>
          </p:nvSpPr>
          <p:spPr>
            <a:xfrm rot="10800000">
              <a:off x="6530232" y="815970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88F73C63-5C0F-0BE8-4C1A-AC75857ACF98}"/>
                </a:ext>
              </a:extLst>
            </p:cNvPr>
            <p:cNvSpPr/>
            <p:nvPr/>
          </p:nvSpPr>
          <p:spPr>
            <a:xfrm rot="5400000">
              <a:off x="9326026" y="2816753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12AA425-BCA1-1FE5-E27C-E5D83B802239}"/>
                </a:ext>
              </a:extLst>
            </p:cNvPr>
            <p:cNvCxnSpPr/>
            <p:nvPr/>
          </p:nvCxnSpPr>
          <p:spPr>
            <a:xfrm>
              <a:off x="6742335" y="6764356"/>
              <a:ext cx="174501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861BB89D-CC59-A7EE-8E17-C34C08109BA5}"/>
                </a:ext>
              </a:extLst>
            </p:cNvPr>
            <p:cNvCxnSpPr/>
            <p:nvPr/>
          </p:nvCxnSpPr>
          <p:spPr>
            <a:xfrm rot="5400000" flipH="1" flipV="1">
              <a:off x="7106822" y="4446170"/>
              <a:ext cx="3698714" cy="937657"/>
            </a:xfrm>
            <a:prstGeom prst="bentConnector3">
              <a:avLst>
                <a:gd name="adj1" fmla="val 999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0BF0C285-4D21-5C53-F2BB-3A0583C67B74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 rot="16200000" flipH="1">
              <a:off x="5624050" y="2160498"/>
              <a:ext cx="2539188" cy="302618"/>
            </a:xfrm>
            <a:prstGeom prst="bentConnector3">
              <a:avLst>
                <a:gd name="adj1" fmla="val 100017"/>
              </a:avLst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EEBC5D5D-8A9E-28B7-6B6A-E479101DD7C6}"/>
                </a:ext>
              </a:extLst>
            </p:cNvPr>
            <p:cNvCxnSpPr>
              <a:cxnSpLocks/>
              <a:endCxn id="158" idx="1"/>
            </p:cNvCxnSpPr>
            <p:nvPr/>
          </p:nvCxnSpPr>
          <p:spPr>
            <a:xfrm>
              <a:off x="6765568" y="1248252"/>
              <a:ext cx="1872357" cy="1530059"/>
            </a:xfrm>
            <a:prstGeom prst="bentConnector3">
              <a:avLst>
                <a:gd name="adj1" fmla="val 920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4D0BCB13-223D-CFA9-8696-8EFE7A367D17}"/>
                </a:ext>
              </a:extLst>
            </p:cNvPr>
            <p:cNvGrpSpPr/>
            <p:nvPr/>
          </p:nvGrpSpPr>
          <p:grpSpPr>
            <a:xfrm>
              <a:off x="8637924" y="2561850"/>
              <a:ext cx="279717" cy="432921"/>
              <a:chOff x="9059332" y="675999"/>
              <a:chExt cx="279717" cy="43292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F83F4A9-B20E-E249-E59A-2D136F51CA96}"/>
                  </a:ext>
                </a:extLst>
              </p:cNvPr>
              <p:cNvSpPr/>
              <p:nvPr/>
            </p:nvSpPr>
            <p:spPr>
              <a:xfrm>
                <a:off x="9059333" y="675999"/>
                <a:ext cx="279716" cy="4329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75A8553B-A692-A426-13B4-960E7B6AAAF7}"/>
                  </a:ext>
                </a:extLst>
              </p:cNvPr>
              <p:cNvSpPr/>
              <p:nvPr/>
            </p:nvSpPr>
            <p:spPr>
              <a:xfrm>
                <a:off x="9059332" y="920964"/>
                <a:ext cx="270935" cy="187956"/>
              </a:xfrm>
              <a:prstGeom prst="triangle">
                <a:avLst/>
              </a:prstGeom>
              <a:noFill/>
              <a:ln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8A4479E-6947-0814-DCAF-E9C0CCC8E2EE}"/>
                </a:ext>
              </a:extLst>
            </p:cNvPr>
            <p:cNvCxnSpPr>
              <a:stCxn id="158" idx="3"/>
            </p:cNvCxnSpPr>
            <p:nvPr/>
          </p:nvCxnSpPr>
          <p:spPr>
            <a:xfrm flipV="1">
              <a:off x="8917641" y="2778310"/>
              <a:ext cx="507366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898CBA90-B319-0289-DB92-08FBE4CF4EF3}"/>
                </a:ext>
              </a:extLst>
            </p:cNvPr>
            <p:cNvCxnSpPr>
              <a:cxnSpLocks/>
              <a:endCxn id="129" idx="3"/>
            </p:cNvCxnSpPr>
            <p:nvPr/>
          </p:nvCxnSpPr>
          <p:spPr>
            <a:xfrm>
              <a:off x="5029650" y="929091"/>
              <a:ext cx="1556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0E958056-E215-59CB-3776-2F9FF6454342}"/>
                </a:ext>
              </a:extLst>
            </p:cNvPr>
            <p:cNvSpPr txBox="1"/>
            <p:nvPr/>
          </p:nvSpPr>
          <p:spPr>
            <a:xfrm>
              <a:off x="4903825" y="88439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3BD2DA72-9E06-7492-B5CC-67B2E7DAFDA4}"/>
                </a:ext>
              </a:extLst>
            </p:cNvPr>
            <p:cNvCxnSpPr/>
            <p:nvPr/>
          </p:nvCxnSpPr>
          <p:spPr>
            <a:xfrm>
              <a:off x="4995394" y="530679"/>
              <a:ext cx="159099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69199B31-D013-AA0B-3DFE-0805D6CE06E4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6" y="193222"/>
              <a:ext cx="18384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1E0406E-A7B0-2164-5C9F-DAFC6744EE12}"/>
                </a:ext>
              </a:extLst>
            </p:cNvPr>
            <p:cNvSpPr txBox="1"/>
            <p:nvPr/>
          </p:nvSpPr>
          <p:spPr>
            <a:xfrm>
              <a:off x="4919905" y="50748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83C361C2-3F5F-D019-8658-C06C766FC86D}"/>
                </a:ext>
              </a:extLst>
            </p:cNvPr>
            <p:cNvSpPr txBox="1"/>
            <p:nvPr/>
          </p:nvSpPr>
          <p:spPr>
            <a:xfrm>
              <a:off x="4916648" y="137012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</a:t>
              </a:r>
              <a:endParaRPr lang="en-US" dirty="0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79DE2A7E-B94C-2417-4B36-C78A6E81864C}"/>
                </a:ext>
              </a:extLst>
            </p:cNvPr>
            <p:cNvCxnSpPr/>
            <p:nvPr/>
          </p:nvCxnSpPr>
          <p:spPr>
            <a:xfrm>
              <a:off x="6586390" y="530679"/>
              <a:ext cx="0" cy="285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CCAFB442-FB74-F7AE-13A8-FD74AF530D8C}"/>
                </a:ext>
              </a:extLst>
            </p:cNvPr>
            <p:cNvCxnSpPr/>
            <p:nvPr/>
          </p:nvCxnSpPr>
          <p:spPr>
            <a:xfrm>
              <a:off x="6833507" y="193222"/>
              <a:ext cx="0" cy="6227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BB40152-F9D0-1DFB-6757-829D0F06584C}"/>
                </a:ext>
              </a:extLst>
            </p:cNvPr>
            <p:cNvSpPr txBox="1"/>
            <p:nvPr/>
          </p:nvSpPr>
          <p:spPr>
            <a:xfrm>
              <a:off x="9113252" y="1942475"/>
              <a:ext cx="8497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/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A6687752-1021-6C7E-2EBF-928A73CBFEF6}"/>
                </a:ext>
              </a:extLst>
            </p:cNvPr>
            <p:cNvCxnSpPr>
              <a:stCxn id="193" idx="2"/>
              <a:endCxn id="130" idx="1"/>
            </p:cNvCxnSpPr>
            <p:nvPr/>
          </p:nvCxnSpPr>
          <p:spPr>
            <a:xfrm>
              <a:off x="9538129" y="2311807"/>
              <a:ext cx="0" cy="46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B8F8197F-AD02-B76E-8BA5-87EC8FE90543}"/>
                </a:ext>
              </a:extLst>
            </p:cNvPr>
            <p:cNvCxnSpPr>
              <a:stCxn id="130" idx="0"/>
            </p:cNvCxnSpPr>
            <p:nvPr/>
          </p:nvCxnSpPr>
          <p:spPr>
            <a:xfrm flipV="1">
              <a:off x="9651251" y="2929874"/>
              <a:ext cx="100349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9182D01D-DFDD-56D7-66C7-8D741AFB4CA5}"/>
                </a:ext>
              </a:extLst>
            </p:cNvPr>
            <p:cNvSpPr txBox="1"/>
            <p:nvPr/>
          </p:nvSpPr>
          <p:spPr>
            <a:xfrm>
              <a:off x="9817845" y="258926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2DAE9F3C-EC8D-EA06-9C4A-6D6318AFFCF6}"/>
                </a:ext>
              </a:extLst>
            </p:cNvPr>
            <p:cNvCxnSpPr/>
            <p:nvPr/>
          </p:nvCxnSpPr>
          <p:spPr>
            <a:xfrm>
              <a:off x="2552632" y="2207788"/>
              <a:ext cx="617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8B8FF45C-1754-7955-4183-6C41A9752A9C}"/>
                </a:ext>
              </a:extLst>
            </p:cNvPr>
            <p:cNvCxnSpPr/>
            <p:nvPr/>
          </p:nvCxnSpPr>
          <p:spPr>
            <a:xfrm>
              <a:off x="657027" y="2175737"/>
              <a:ext cx="617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D2CF8BEF-BFA1-F075-854D-E680295E53EB}"/>
                </a:ext>
              </a:extLst>
            </p:cNvPr>
            <p:cNvSpPr txBox="1"/>
            <p:nvPr/>
          </p:nvSpPr>
          <p:spPr>
            <a:xfrm>
              <a:off x="715764" y="1791852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78B2F1F8-D231-BE08-2C58-721FED54BE40}"/>
                </a:ext>
              </a:extLst>
            </p:cNvPr>
            <p:cNvSpPr/>
            <p:nvPr/>
          </p:nvSpPr>
          <p:spPr>
            <a:xfrm>
              <a:off x="278296" y="9939"/>
              <a:ext cx="10635251" cy="6980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986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1CCA9-6CBA-BA01-0C69-2D8D7B519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A8B8390-FB16-5BF9-6EDE-994321991200}"/>
              </a:ext>
            </a:extLst>
          </p:cNvPr>
          <p:cNvGrpSpPr/>
          <p:nvPr/>
        </p:nvGrpSpPr>
        <p:grpSpPr>
          <a:xfrm>
            <a:off x="278296" y="9939"/>
            <a:ext cx="10635251" cy="6980583"/>
            <a:chOff x="278296" y="9939"/>
            <a:chExt cx="10635251" cy="69805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6B62F87-996B-3921-64AF-0091D7642AAD}"/>
                </a:ext>
              </a:extLst>
            </p:cNvPr>
            <p:cNvSpPr/>
            <p:nvPr/>
          </p:nvSpPr>
          <p:spPr>
            <a:xfrm>
              <a:off x="496957" y="606287"/>
              <a:ext cx="2307008" cy="582265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Fetch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6EDB0DE-21EA-33A8-1441-37BE9976EEF9}"/>
                </a:ext>
              </a:extLst>
            </p:cNvPr>
            <p:cNvSpPr/>
            <p:nvPr/>
          </p:nvSpPr>
          <p:spPr>
            <a:xfrm>
              <a:off x="1274248" y="1362012"/>
              <a:ext cx="1278384" cy="33113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D1D637A-BFC0-67E0-1754-15DC23900470}"/>
                </a:ext>
              </a:extLst>
            </p:cNvPr>
            <p:cNvSpPr/>
            <p:nvPr/>
          </p:nvSpPr>
          <p:spPr>
            <a:xfrm>
              <a:off x="5491553" y="1369800"/>
              <a:ext cx="513425" cy="331137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3F55F88-2766-267C-12A1-BBEB48D3566C}"/>
                </a:ext>
              </a:extLst>
            </p:cNvPr>
            <p:cNvSpPr/>
            <p:nvPr/>
          </p:nvSpPr>
          <p:spPr>
            <a:xfrm>
              <a:off x="7048293" y="1362013"/>
              <a:ext cx="513425" cy="331137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SDM</a:t>
              </a: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F4A9F5C6-9D9A-366F-3658-A0A0DC7BBA39}"/>
                </a:ext>
              </a:extLst>
            </p:cNvPr>
            <p:cNvSpPr/>
            <p:nvPr/>
          </p:nvSpPr>
          <p:spPr>
            <a:xfrm rot="10800000">
              <a:off x="6110653" y="5246448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64FFF2D-FB79-9E50-9AB6-A1E3D6B6A84F}"/>
                </a:ext>
              </a:extLst>
            </p:cNvPr>
            <p:cNvSpPr/>
            <p:nvPr/>
          </p:nvSpPr>
          <p:spPr>
            <a:xfrm>
              <a:off x="3169854" y="1268677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B6207E5-EE8A-7139-B128-2D4660EF6D4C}"/>
                </a:ext>
              </a:extLst>
            </p:cNvPr>
            <p:cNvSpPr/>
            <p:nvPr/>
          </p:nvSpPr>
          <p:spPr>
            <a:xfrm>
              <a:off x="3169854" y="1625680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3FED90-5575-A62C-4FB3-DE3769B7C3EE}"/>
                </a:ext>
              </a:extLst>
            </p:cNvPr>
            <p:cNvSpPr/>
            <p:nvPr/>
          </p:nvSpPr>
          <p:spPr>
            <a:xfrm>
              <a:off x="3169854" y="1982683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F9559D3-1B90-3B5A-DCE4-43509CFFD347}"/>
                </a:ext>
              </a:extLst>
            </p:cNvPr>
            <p:cNvSpPr/>
            <p:nvPr/>
          </p:nvSpPr>
          <p:spPr>
            <a:xfrm>
              <a:off x="3169854" y="2690229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5880E9-6D4E-0FDC-FFCA-487E57D533AB}"/>
                </a:ext>
              </a:extLst>
            </p:cNvPr>
            <p:cNvSpPr/>
            <p:nvPr/>
          </p:nvSpPr>
          <p:spPr>
            <a:xfrm>
              <a:off x="3169854" y="3050155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45B67C5-D097-32B6-3F1C-15D6FF82AA54}"/>
                </a:ext>
              </a:extLst>
            </p:cNvPr>
            <p:cNvSpPr/>
            <p:nvPr/>
          </p:nvSpPr>
          <p:spPr>
            <a:xfrm>
              <a:off x="3169854" y="3403928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2CF36D5-DCD8-F9A0-4AC2-3555E5509E1F}"/>
                </a:ext>
              </a:extLst>
            </p:cNvPr>
            <p:cNvSpPr/>
            <p:nvPr/>
          </p:nvSpPr>
          <p:spPr>
            <a:xfrm>
              <a:off x="3169854" y="2336456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BA8929B-E531-2F84-B7D1-1CB9F64C7869}"/>
                </a:ext>
              </a:extLst>
            </p:cNvPr>
            <p:cNvSpPr/>
            <p:nvPr/>
          </p:nvSpPr>
          <p:spPr>
            <a:xfrm>
              <a:off x="3169854" y="3760931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5B166E-CB07-3E2F-E0FA-3B211E583457}"/>
                </a:ext>
              </a:extLst>
            </p:cNvPr>
            <p:cNvSpPr/>
            <p:nvPr/>
          </p:nvSpPr>
          <p:spPr>
            <a:xfrm>
              <a:off x="3169854" y="4475244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Opcode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D0EC2E4-5E26-2251-6A33-FA88D4A5E885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4448237" y="1802539"/>
              <a:ext cx="1043315" cy="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961B2FF-AF5B-540D-3367-D33832EFDE72}"/>
                </a:ext>
              </a:extLst>
            </p:cNvPr>
            <p:cNvCxnSpPr>
              <a:cxnSpLocks/>
            </p:cNvCxnSpPr>
            <p:nvPr/>
          </p:nvCxnSpPr>
          <p:spPr>
            <a:xfrm>
              <a:off x="5477114" y="1802539"/>
              <a:ext cx="155674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FB88E93B-CC69-56F8-41EF-106735C1BE9F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28479" y="3654326"/>
              <a:ext cx="2964348" cy="212104"/>
            </a:xfrm>
            <a:prstGeom prst="bentConnector3">
              <a:avLst>
                <a:gd name="adj1" fmla="val -17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95F6918-9498-1FF0-A12C-1504213CE361}"/>
                </a:ext>
              </a:extLst>
            </p:cNvPr>
            <p:cNvGrpSpPr/>
            <p:nvPr/>
          </p:nvGrpSpPr>
          <p:grpSpPr>
            <a:xfrm>
              <a:off x="6453811" y="2207788"/>
              <a:ext cx="1378224" cy="3034764"/>
              <a:chOff x="6453811" y="1954696"/>
              <a:chExt cx="1378224" cy="3034764"/>
            </a:xfrm>
          </p:grpSpPr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641DD319-F5E1-F019-F7F9-4E46126E763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25541" y="2782966"/>
                <a:ext cx="3034764" cy="1378224"/>
              </a:xfrm>
              <a:prstGeom prst="bentConnector3">
                <a:avLst>
                  <a:gd name="adj1" fmla="val 85371"/>
                </a:avLst>
              </a:prstGeom>
              <a:ln cap="rnd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7FB5772D-4D8C-2383-AC57-39EB43D5C928}"/>
                  </a:ext>
                </a:extLst>
              </p:cNvPr>
              <p:cNvCxnSpPr/>
              <p:nvPr/>
            </p:nvCxnSpPr>
            <p:spPr>
              <a:xfrm>
                <a:off x="7561341" y="1954696"/>
                <a:ext cx="27069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7384A954-251A-AFD7-CC38-554D1DE590E3}"/>
                </a:ext>
              </a:extLst>
            </p:cNvPr>
            <p:cNvCxnSpPr>
              <a:cxnSpLocks/>
              <a:stCxn id="18" idx="3"/>
              <a:endCxn id="11" idx="3"/>
            </p:cNvCxnSpPr>
            <p:nvPr/>
          </p:nvCxnSpPr>
          <p:spPr>
            <a:xfrm>
              <a:off x="4448238" y="2161185"/>
              <a:ext cx="1718573" cy="31983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5275032-7329-8493-0C3D-1B824C398C2D}"/>
                </a:ext>
              </a:extLst>
            </p:cNvPr>
            <p:cNvSpPr txBox="1"/>
            <p:nvPr/>
          </p:nvSpPr>
          <p:spPr>
            <a:xfrm>
              <a:off x="6574650" y="5021080"/>
              <a:ext cx="3818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</a:rPr>
                <a:t>…</a:t>
              </a:r>
            </a:p>
          </p:txBody>
        </p: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00EAF1B4-AC02-ACFE-2296-E96623B15837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4448237" y="4293206"/>
              <a:ext cx="738968" cy="1464574"/>
            </a:xfrm>
            <a:prstGeom prst="bentConnector2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7E6A43B6-4099-BA18-BA6D-87C893617ACD}"/>
                </a:ext>
              </a:extLst>
            </p:cNvPr>
            <p:cNvCxnSpPr>
              <a:cxnSpLocks/>
            </p:cNvCxnSpPr>
            <p:nvPr/>
          </p:nvCxnSpPr>
          <p:spPr>
            <a:xfrm>
              <a:off x="5187205" y="5757780"/>
              <a:ext cx="643939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F8D9E77-F07F-3369-6FDF-8C2F5CCCBA13}"/>
                </a:ext>
              </a:extLst>
            </p:cNvPr>
            <p:cNvSpPr/>
            <p:nvPr/>
          </p:nvSpPr>
          <p:spPr>
            <a:xfrm>
              <a:off x="5831144" y="5590528"/>
              <a:ext cx="1822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6E33218A-B23C-3FF4-6F1D-13FC851F997F}"/>
                </a:ext>
              </a:extLst>
            </p:cNvPr>
            <p:cNvSpPr/>
            <p:nvPr/>
          </p:nvSpPr>
          <p:spPr>
            <a:xfrm rot="10800000">
              <a:off x="6255485" y="6315820"/>
              <a:ext cx="973701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D5CEDB71-109F-A983-B53D-49E45F2910C3}"/>
                </a:ext>
              </a:extLst>
            </p:cNvPr>
            <p:cNvCxnSpPr>
              <a:stCxn id="11" idx="0"/>
            </p:cNvCxnSpPr>
            <p:nvPr/>
          </p:nvCxnSpPr>
          <p:spPr>
            <a:xfrm flipH="1">
              <a:off x="6322755" y="5472691"/>
              <a:ext cx="1" cy="11783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2CEE8AEB-4DED-9C0E-CB8A-2F5FF6B596BC}"/>
                </a:ext>
              </a:extLst>
            </p:cNvPr>
            <p:cNvCxnSpPr/>
            <p:nvPr/>
          </p:nvCxnSpPr>
          <p:spPr>
            <a:xfrm>
              <a:off x="7048292" y="5947531"/>
              <a:ext cx="0" cy="36828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4799A2-FF04-35FA-A3D4-D208B71C8329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6742335" y="6020098"/>
              <a:ext cx="0" cy="2957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E6AE08D8-118A-69EF-3335-DA248A8A6D1A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11" y="6167959"/>
              <a:ext cx="0" cy="14786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CAE640C-3F07-5EAE-9F36-86C4918E2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8454" y="6020098"/>
              <a:ext cx="3493881" cy="0"/>
            </a:xfrm>
            <a:prstGeom prst="line">
              <a:avLst/>
            </a:prstGeom>
            <a:ln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31CBB-31E8-5D32-2431-E76417B3C56F}"/>
                </a:ext>
              </a:extLst>
            </p:cNvPr>
            <p:cNvCxnSpPr/>
            <p:nvPr/>
          </p:nvCxnSpPr>
          <p:spPr>
            <a:xfrm flipH="1">
              <a:off x="3258473" y="6167959"/>
              <a:ext cx="3195338" cy="0"/>
            </a:xfrm>
            <a:prstGeom prst="line">
              <a:avLst/>
            </a:prstGeom>
            <a:ln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D54B335-A008-D536-8223-0DFF9A77EB0A}"/>
                </a:ext>
              </a:extLst>
            </p:cNvPr>
            <p:cNvSpPr txBox="1"/>
            <p:nvPr/>
          </p:nvSpPr>
          <p:spPr>
            <a:xfrm>
              <a:off x="3217695" y="5695216"/>
              <a:ext cx="11913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out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362172-AE60-AF60-2B3F-E46EE22EF724}"/>
                </a:ext>
              </a:extLst>
            </p:cNvPr>
            <p:cNvSpPr txBox="1"/>
            <p:nvPr/>
          </p:nvSpPr>
          <p:spPr>
            <a:xfrm>
              <a:off x="3234658" y="6120354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 Input</a:t>
              </a:r>
            </a:p>
          </p:txBody>
        </p: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4EE3FB9B-08A0-0A8E-C2E9-193D3EA57DDD}"/>
                </a:ext>
              </a:extLst>
            </p:cNvPr>
            <p:cNvCxnSpPr>
              <a:cxnSpLocks/>
              <a:stCxn id="24" idx="3"/>
              <a:endCxn id="84" idx="3"/>
            </p:cNvCxnSpPr>
            <p:nvPr/>
          </p:nvCxnSpPr>
          <p:spPr>
            <a:xfrm>
              <a:off x="4448238" y="4653746"/>
              <a:ext cx="1863405" cy="1775195"/>
            </a:xfrm>
            <a:prstGeom prst="bentConnector3">
              <a:avLst>
                <a:gd name="adj1" fmla="val 31761"/>
              </a:avLst>
            </a:prstGeom>
            <a:ln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603E0351-4282-B3AB-8B1C-EC503FC6519E}"/>
                </a:ext>
              </a:extLst>
            </p:cNvPr>
            <p:cNvSpPr/>
            <p:nvPr/>
          </p:nvSpPr>
          <p:spPr>
            <a:xfrm>
              <a:off x="3169853" y="4114704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71F1B343-3C0F-17B9-5A13-525AAE7BE4C6}"/>
                </a:ext>
              </a:extLst>
            </p:cNvPr>
            <p:cNvGrpSpPr/>
            <p:nvPr/>
          </p:nvGrpSpPr>
          <p:grpSpPr>
            <a:xfrm>
              <a:off x="6919847" y="5071112"/>
              <a:ext cx="525348" cy="519416"/>
              <a:chOff x="6829678" y="4818020"/>
              <a:chExt cx="525348" cy="519416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1660294B-5390-3787-8260-5C6AFC414439}"/>
                  </a:ext>
                </a:extLst>
              </p:cNvPr>
              <p:cNvSpPr/>
              <p:nvPr/>
            </p:nvSpPr>
            <p:spPr>
              <a:xfrm rot="10800000">
                <a:off x="6930820" y="4985433"/>
                <a:ext cx="424206" cy="226243"/>
              </a:xfrm>
              <a:prstGeom prst="trapezoid">
                <a:avLst>
                  <a:gd name="adj" fmla="val 49644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1D70B1C-6932-649F-86F1-9433E327F658}"/>
                  </a:ext>
                </a:extLst>
              </p:cNvPr>
              <p:cNvCxnSpPr>
                <a:stCxn id="55" idx="0"/>
              </p:cNvCxnSpPr>
              <p:nvPr/>
            </p:nvCxnSpPr>
            <p:spPr>
              <a:xfrm flipH="1">
                <a:off x="7142922" y="5211676"/>
                <a:ext cx="1" cy="12576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0DBEE30F-E46E-7FCD-146A-558B10EB9821}"/>
                  </a:ext>
                </a:extLst>
              </p:cNvPr>
              <p:cNvCxnSpPr>
                <a:endCxn id="55" idx="3"/>
              </p:cNvCxnSpPr>
              <p:nvPr/>
            </p:nvCxnSpPr>
            <p:spPr>
              <a:xfrm flipV="1">
                <a:off x="6829678" y="5098554"/>
                <a:ext cx="157300" cy="1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703B183-33EE-090C-10B2-C8FC367A6E5C}"/>
                  </a:ext>
                </a:extLst>
              </p:cNvPr>
              <p:cNvCxnSpPr/>
              <p:nvPr/>
            </p:nvCxnSpPr>
            <p:spPr>
              <a:xfrm>
                <a:off x="7049927" y="4819368"/>
                <a:ext cx="0" cy="173988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B541C9F8-74C9-0924-FD2F-42F3F71DEC7D}"/>
                  </a:ext>
                </a:extLst>
              </p:cNvPr>
              <p:cNvCxnSpPr/>
              <p:nvPr/>
            </p:nvCxnSpPr>
            <p:spPr>
              <a:xfrm>
                <a:off x="7234695" y="4818020"/>
                <a:ext cx="0" cy="173988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3C89AF12-6E60-69B2-FE3B-027DA4BB9CA2}"/>
                </a:ext>
              </a:extLst>
            </p:cNvPr>
            <p:cNvCxnSpPr>
              <a:stCxn id="84" idx="0"/>
            </p:cNvCxnSpPr>
            <p:nvPr/>
          </p:nvCxnSpPr>
          <p:spPr>
            <a:xfrm rot="5400000" flipH="1">
              <a:off x="4319422" y="4119150"/>
              <a:ext cx="2959634" cy="1886193"/>
            </a:xfrm>
            <a:prstGeom prst="bentConnector3">
              <a:avLst>
                <a:gd name="adj1" fmla="val -7724"/>
              </a:avLst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BCC2684-2585-050A-50E7-F5230318F478}"/>
                </a:ext>
              </a:extLst>
            </p:cNvPr>
            <p:cNvCxnSpPr/>
            <p:nvPr/>
          </p:nvCxnSpPr>
          <p:spPr>
            <a:xfrm>
              <a:off x="4852600" y="3582429"/>
              <a:ext cx="64745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4A1836F1-0F0C-CA67-1F75-532590B8BF72}"/>
                </a:ext>
              </a:extLst>
            </p:cNvPr>
            <p:cNvSpPr/>
            <p:nvPr/>
          </p:nvSpPr>
          <p:spPr>
            <a:xfrm rot="10800000">
              <a:off x="6530232" y="815970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4CAE2515-6A97-C084-2557-699A0D63F019}"/>
                </a:ext>
              </a:extLst>
            </p:cNvPr>
            <p:cNvSpPr/>
            <p:nvPr/>
          </p:nvSpPr>
          <p:spPr>
            <a:xfrm rot="5400000">
              <a:off x="9326026" y="2816753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9C00E08-52AE-09CA-7F8E-6874B4A430AB}"/>
                </a:ext>
              </a:extLst>
            </p:cNvPr>
            <p:cNvCxnSpPr/>
            <p:nvPr/>
          </p:nvCxnSpPr>
          <p:spPr>
            <a:xfrm>
              <a:off x="6742335" y="6764356"/>
              <a:ext cx="174501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42EA7085-BF46-D617-52AD-9BB6FC7C2C01}"/>
                </a:ext>
              </a:extLst>
            </p:cNvPr>
            <p:cNvCxnSpPr/>
            <p:nvPr/>
          </p:nvCxnSpPr>
          <p:spPr>
            <a:xfrm rot="5400000" flipH="1" flipV="1">
              <a:off x="7106822" y="4446170"/>
              <a:ext cx="3698714" cy="937657"/>
            </a:xfrm>
            <a:prstGeom prst="bentConnector3">
              <a:avLst>
                <a:gd name="adj1" fmla="val 99942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66D6D639-4FAC-AC19-0639-3CD5A0E40759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 rot="16200000" flipH="1">
              <a:off x="5624050" y="2160498"/>
              <a:ext cx="2539188" cy="302618"/>
            </a:xfrm>
            <a:prstGeom prst="bentConnector3">
              <a:avLst>
                <a:gd name="adj1" fmla="val 100017"/>
              </a:avLst>
            </a:prstGeom>
            <a:ln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611A3703-35F8-D251-AEEC-E030AC313BF1}"/>
                </a:ext>
              </a:extLst>
            </p:cNvPr>
            <p:cNvCxnSpPr>
              <a:cxnSpLocks/>
              <a:endCxn id="158" idx="1"/>
            </p:cNvCxnSpPr>
            <p:nvPr/>
          </p:nvCxnSpPr>
          <p:spPr>
            <a:xfrm>
              <a:off x="6765568" y="1248252"/>
              <a:ext cx="1872357" cy="1530059"/>
            </a:xfrm>
            <a:prstGeom prst="bentConnector3">
              <a:avLst>
                <a:gd name="adj1" fmla="val 92075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996F3377-9FD7-0A19-1BFE-F8204DDD94E0}"/>
                </a:ext>
              </a:extLst>
            </p:cNvPr>
            <p:cNvGrpSpPr/>
            <p:nvPr/>
          </p:nvGrpSpPr>
          <p:grpSpPr>
            <a:xfrm>
              <a:off x="8637924" y="2561850"/>
              <a:ext cx="279717" cy="432921"/>
              <a:chOff x="9059332" y="675999"/>
              <a:chExt cx="279717" cy="43292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501C1F4A-75FE-8F23-0EF6-977501393FC1}"/>
                  </a:ext>
                </a:extLst>
              </p:cNvPr>
              <p:cNvSpPr/>
              <p:nvPr/>
            </p:nvSpPr>
            <p:spPr>
              <a:xfrm>
                <a:off x="9059333" y="675999"/>
                <a:ext cx="279716" cy="43292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186DA17E-5049-C4B5-1C23-4CE019ADD2B0}"/>
                  </a:ext>
                </a:extLst>
              </p:cNvPr>
              <p:cNvSpPr/>
              <p:nvPr/>
            </p:nvSpPr>
            <p:spPr>
              <a:xfrm>
                <a:off x="9059332" y="920964"/>
                <a:ext cx="270935" cy="187956"/>
              </a:xfrm>
              <a:prstGeom prst="triangle">
                <a:avLst/>
              </a:prstGeom>
              <a:noFill/>
              <a:ln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394975DF-B1CD-20F4-2B8A-992DA8202EE9}"/>
                </a:ext>
              </a:extLst>
            </p:cNvPr>
            <p:cNvCxnSpPr>
              <a:stCxn id="158" idx="3"/>
            </p:cNvCxnSpPr>
            <p:nvPr/>
          </p:nvCxnSpPr>
          <p:spPr>
            <a:xfrm flipV="1">
              <a:off x="8917641" y="2778310"/>
              <a:ext cx="507366" cy="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CC3731DC-F03F-76FC-29F5-48EB552AECBA}"/>
                </a:ext>
              </a:extLst>
            </p:cNvPr>
            <p:cNvCxnSpPr>
              <a:cxnSpLocks/>
              <a:endCxn id="129" idx="3"/>
            </p:cNvCxnSpPr>
            <p:nvPr/>
          </p:nvCxnSpPr>
          <p:spPr>
            <a:xfrm>
              <a:off x="5029650" y="929091"/>
              <a:ext cx="155674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6D8B1416-5407-EAD4-87B1-DDA3F6E9381A}"/>
                </a:ext>
              </a:extLst>
            </p:cNvPr>
            <p:cNvSpPr txBox="1"/>
            <p:nvPr/>
          </p:nvSpPr>
          <p:spPr>
            <a:xfrm>
              <a:off x="4903825" y="884394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DA520AF-08B7-21E5-8240-F8F877B5ED05}"/>
                </a:ext>
              </a:extLst>
            </p:cNvPr>
            <p:cNvCxnSpPr/>
            <p:nvPr/>
          </p:nvCxnSpPr>
          <p:spPr>
            <a:xfrm>
              <a:off x="4995394" y="530679"/>
              <a:ext cx="159099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46C9A946-B78B-3261-681C-E36EC6E0E997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6" y="193222"/>
              <a:ext cx="183842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1D7AD0B3-837B-39DE-96E5-65BBEFF251C1}"/>
                </a:ext>
              </a:extLst>
            </p:cNvPr>
            <p:cNvSpPr txBox="1"/>
            <p:nvPr/>
          </p:nvSpPr>
          <p:spPr>
            <a:xfrm>
              <a:off x="4919905" y="507488"/>
              <a:ext cx="8066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5B66EA0D-8B3E-EB19-923F-22431D6A5909}"/>
                </a:ext>
              </a:extLst>
            </p:cNvPr>
            <p:cNvSpPr txBox="1"/>
            <p:nvPr/>
          </p:nvSpPr>
          <p:spPr>
            <a:xfrm>
              <a:off x="4916648" y="137012"/>
              <a:ext cx="8915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2A9FF99B-3996-9B8C-2160-55F77F7A76F9}"/>
                </a:ext>
              </a:extLst>
            </p:cNvPr>
            <p:cNvCxnSpPr/>
            <p:nvPr/>
          </p:nvCxnSpPr>
          <p:spPr>
            <a:xfrm>
              <a:off x="6586390" y="530679"/>
              <a:ext cx="0" cy="28529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4148D86-7E6D-947A-EF30-9994434CF822}"/>
                </a:ext>
              </a:extLst>
            </p:cNvPr>
            <p:cNvCxnSpPr/>
            <p:nvPr/>
          </p:nvCxnSpPr>
          <p:spPr>
            <a:xfrm>
              <a:off x="6833507" y="193222"/>
              <a:ext cx="0" cy="62274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595B2804-B422-1886-94FC-313E7A3456C4}"/>
                </a:ext>
              </a:extLst>
            </p:cNvPr>
            <p:cNvSpPr txBox="1"/>
            <p:nvPr/>
          </p:nvSpPr>
          <p:spPr>
            <a:xfrm>
              <a:off x="9113252" y="1942475"/>
              <a:ext cx="84975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8D546A3-4D52-A9BC-B3A8-B09AF5590F07}"/>
                </a:ext>
              </a:extLst>
            </p:cNvPr>
            <p:cNvCxnSpPr>
              <a:stCxn id="193" idx="2"/>
              <a:endCxn id="130" idx="1"/>
            </p:cNvCxnSpPr>
            <p:nvPr/>
          </p:nvCxnSpPr>
          <p:spPr>
            <a:xfrm>
              <a:off x="9538129" y="2311807"/>
              <a:ext cx="0" cy="46212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14BE79EF-E6F3-C1BE-03A1-0E4797FFCE57}"/>
                </a:ext>
              </a:extLst>
            </p:cNvPr>
            <p:cNvCxnSpPr>
              <a:stCxn id="130" idx="0"/>
            </p:cNvCxnSpPr>
            <p:nvPr/>
          </p:nvCxnSpPr>
          <p:spPr>
            <a:xfrm flipV="1">
              <a:off x="9651251" y="2929874"/>
              <a:ext cx="1003497" cy="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A0ED36BF-AB21-AB9E-5963-FEC52D672DFD}"/>
                </a:ext>
              </a:extLst>
            </p:cNvPr>
            <p:cNvSpPr txBox="1"/>
            <p:nvPr/>
          </p:nvSpPr>
          <p:spPr>
            <a:xfrm>
              <a:off x="9817845" y="2589264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6945696-726C-D3BB-6B98-E574363798B5}"/>
                </a:ext>
              </a:extLst>
            </p:cNvPr>
            <p:cNvCxnSpPr/>
            <p:nvPr/>
          </p:nvCxnSpPr>
          <p:spPr>
            <a:xfrm>
              <a:off x="2552632" y="2207788"/>
              <a:ext cx="617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DD304D62-7002-E422-B668-9E9C692688EA}"/>
                </a:ext>
              </a:extLst>
            </p:cNvPr>
            <p:cNvCxnSpPr/>
            <p:nvPr/>
          </p:nvCxnSpPr>
          <p:spPr>
            <a:xfrm>
              <a:off x="657027" y="2175737"/>
              <a:ext cx="6172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9BB79A4-1F9B-C877-587E-CB3B6D8FC6EB}"/>
                </a:ext>
              </a:extLst>
            </p:cNvPr>
            <p:cNvSpPr txBox="1"/>
            <p:nvPr/>
          </p:nvSpPr>
          <p:spPr>
            <a:xfrm>
              <a:off x="715764" y="1791852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583EF01-4F27-0E65-13B5-DFFAF1852AA7}"/>
                </a:ext>
              </a:extLst>
            </p:cNvPr>
            <p:cNvSpPr/>
            <p:nvPr/>
          </p:nvSpPr>
          <p:spPr>
            <a:xfrm>
              <a:off x="278296" y="9939"/>
              <a:ext cx="10635251" cy="6980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5049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BD043-2021-F9BB-87FE-2B03C9AC6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F049966-EA95-A4C7-A4DA-8195F983A601}"/>
              </a:ext>
            </a:extLst>
          </p:cNvPr>
          <p:cNvGrpSpPr/>
          <p:nvPr/>
        </p:nvGrpSpPr>
        <p:grpSpPr>
          <a:xfrm>
            <a:off x="278296" y="9939"/>
            <a:ext cx="10635251" cy="6980583"/>
            <a:chOff x="278296" y="9939"/>
            <a:chExt cx="10635251" cy="698058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1C4CC39-B2FF-E5E0-FE28-9C7985944C41}"/>
                </a:ext>
              </a:extLst>
            </p:cNvPr>
            <p:cNvSpPr/>
            <p:nvPr/>
          </p:nvSpPr>
          <p:spPr>
            <a:xfrm>
              <a:off x="1274248" y="1362012"/>
              <a:ext cx="1278384" cy="331137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2E8627-2D75-D475-8FF2-EAE8510576E7}"/>
                </a:ext>
              </a:extLst>
            </p:cNvPr>
            <p:cNvSpPr/>
            <p:nvPr/>
          </p:nvSpPr>
          <p:spPr>
            <a:xfrm>
              <a:off x="5491553" y="1369800"/>
              <a:ext cx="513425" cy="33113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8BE62A-67D4-E913-D486-30DD92C481F5}"/>
                </a:ext>
              </a:extLst>
            </p:cNvPr>
            <p:cNvSpPr/>
            <p:nvPr/>
          </p:nvSpPr>
          <p:spPr>
            <a:xfrm>
              <a:off x="7048293" y="1362013"/>
              <a:ext cx="513425" cy="33113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SDM</a:t>
              </a: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6DD982EC-8CCC-35E3-0336-262CB044D6B5}"/>
                </a:ext>
              </a:extLst>
            </p:cNvPr>
            <p:cNvSpPr/>
            <p:nvPr/>
          </p:nvSpPr>
          <p:spPr>
            <a:xfrm rot="10800000">
              <a:off x="6110653" y="5246448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85812B-A04E-087D-3EA4-A77E1B29F56B}"/>
                </a:ext>
              </a:extLst>
            </p:cNvPr>
            <p:cNvSpPr/>
            <p:nvPr/>
          </p:nvSpPr>
          <p:spPr>
            <a:xfrm>
              <a:off x="3169854" y="1268677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722F44-E2FC-41A1-653F-0C30F146B246}"/>
                </a:ext>
              </a:extLst>
            </p:cNvPr>
            <p:cNvSpPr/>
            <p:nvPr/>
          </p:nvSpPr>
          <p:spPr>
            <a:xfrm>
              <a:off x="3169854" y="1625680"/>
              <a:ext cx="1278384" cy="3570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78F3B7-92C5-8FEE-68CC-C692BFF9A84D}"/>
                </a:ext>
              </a:extLst>
            </p:cNvPr>
            <p:cNvSpPr/>
            <p:nvPr/>
          </p:nvSpPr>
          <p:spPr>
            <a:xfrm>
              <a:off x="3169854" y="1982683"/>
              <a:ext cx="1278384" cy="3570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B2B23B5-9EEB-AF65-E395-3D95556BDDCD}"/>
                </a:ext>
              </a:extLst>
            </p:cNvPr>
            <p:cNvSpPr/>
            <p:nvPr/>
          </p:nvSpPr>
          <p:spPr>
            <a:xfrm>
              <a:off x="3169854" y="3050155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DE70E0-D026-549B-2C76-2AA3AE0C9F29}"/>
                </a:ext>
              </a:extLst>
            </p:cNvPr>
            <p:cNvSpPr/>
            <p:nvPr/>
          </p:nvSpPr>
          <p:spPr>
            <a:xfrm>
              <a:off x="3169854" y="3403928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8BEDBB4-3249-3A23-8F1F-A2DD6DADFD3B}"/>
                </a:ext>
              </a:extLst>
            </p:cNvPr>
            <p:cNvSpPr/>
            <p:nvPr/>
          </p:nvSpPr>
          <p:spPr>
            <a:xfrm>
              <a:off x="3169854" y="2336456"/>
              <a:ext cx="1278384" cy="3570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6B6EAFE-0E9E-2B90-FFA7-4168FE1CFF48}"/>
                </a:ext>
              </a:extLst>
            </p:cNvPr>
            <p:cNvSpPr/>
            <p:nvPr/>
          </p:nvSpPr>
          <p:spPr>
            <a:xfrm>
              <a:off x="3169854" y="3760931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934FD79-4497-B1FD-0BD3-F7574388EC5F}"/>
                </a:ext>
              </a:extLst>
            </p:cNvPr>
            <p:cNvSpPr/>
            <p:nvPr/>
          </p:nvSpPr>
          <p:spPr>
            <a:xfrm>
              <a:off x="3169854" y="4475244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Opcode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84CF55A-DB04-F10A-1F23-40CBA0E64476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4448237" y="1802539"/>
              <a:ext cx="10433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14DC76F-15F2-5639-1772-42673C428CA8}"/>
                </a:ext>
              </a:extLst>
            </p:cNvPr>
            <p:cNvCxnSpPr>
              <a:cxnSpLocks/>
            </p:cNvCxnSpPr>
            <p:nvPr/>
          </p:nvCxnSpPr>
          <p:spPr>
            <a:xfrm>
              <a:off x="5477114" y="1802539"/>
              <a:ext cx="15567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2D344486-9C5D-A19D-1400-E1C290FE2E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28479" y="3654326"/>
              <a:ext cx="2964348" cy="212104"/>
            </a:xfrm>
            <a:prstGeom prst="bentConnector3">
              <a:avLst>
                <a:gd name="adj1" fmla="val -17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3709004-3A08-3CA8-3BA8-6C229F78B69A}"/>
                </a:ext>
              </a:extLst>
            </p:cNvPr>
            <p:cNvGrpSpPr/>
            <p:nvPr/>
          </p:nvGrpSpPr>
          <p:grpSpPr>
            <a:xfrm>
              <a:off x="6453811" y="2207788"/>
              <a:ext cx="1378224" cy="3034764"/>
              <a:chOff x="6453811" y="1954696"/>
              <a:chExt cx="1378224" cy="3034764"/>
            </a:xfrm>
          </p:grpSpPr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AECB9B7B-C4EF-8817-B637-D83440ED16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25541" y="2782966"/>
                <a:ext cx="3034764" cy="1378224"/>
              </a:xfrm>
              <a:prstGeom prst="bentConnector3">
                <a:avLst>
                  <a:gd name="adj1" fmla="val 85371"/>
                </a:avLst>
              </a:prstGeom>
              <a:ln cap="rnd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3F74A2-F595-1C9D-964F-096DDCAB6E55}"/>
                  </a:ext>
                </a:extLst>
              </p:cNvPr>
              <p:cNvCxnSpPr/>
              <p:nvPr/>
            </p:nvCxnSpPr>
            <p:spPr>
              <a:xfrm>
                <a:off x="7561341" y="1954696"/>
                <a:ext cx="27069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757D2A49-F3E0-124D-3597-2B612C3E5A3D}"/>
                </a:ext>
              </a:extLst>
            </p:cNvPr>
            <p:cNvCxnSpPr>
              <a:cxnSpLocks/>
              <a:stCxn id="18" idx="3"/>
              <a:endCxn id="11" idx="3"/>
            </p:cNvCxnSpPr>
            <p:nvPr/>
          </p:nvCxnSpPr>
          <p:spPr>
            <a:xfrm>
              <a:off x="4448238" y="2161185"/>
              <a:ext cx="1718573" cy="3198384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CEA596C-882C-42D6-B122-98932524AAAF}"/>
                </a:ext>
              </a:extLst>
            </p:cNvPr>
            <p:cNvSpPr txBox="1"/>
            <p:nvPr/>
          </p:nvSpPr>
          <p:spPr>
            <a:xfrm>
              <a:off x="6574650" y="5021080"/>
              <a:ext cx="3818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D1E1C2FF-C323-ADB3-1CAF-E4A7FCCD436D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4448237" y="4293206"/>
              <a:ext cx="738968" cy="1464574"/>
            </a:xfrm>
            <a:prstGeom prst="bentConnector2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935E946-174D-1FDE-6D19-AAFDA4ED3C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7205" y="5757780"/>
              <a:ext cx="643939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7E717ED-EEE9-5703-6D57-0CB12A95A368}"/>
                </a:ext>
              </a:extLst>
            </p:cNvPr>
            <p:cNvSpPr/>
            <p:nvPr/>
          </p:nvSpPr>
          <p:spPr>
            <a:xfrm>
              <a:off x="5831144" y="5590528"/>
              <a:ext cx="1822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294D75FF-4FC8-B202-BD05-9FC65F5F9DC0}"/>
                </a:ext>
              </a:extLst>
            </p:cNvPr>
            <p:cNvSpPr/>
            <p:nvPr/>
          </p:nvSpPr>
          <p:spPr>
            <a:xfrm rot="10800000">
              <a:off x="6255485" y="6315820"/>
              <a:ext cx="973701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7BDDC39-E269-B2A4-E474-AD46B390C6C7}"/>
                </a:ext>
              </a:extLst>
            </p:cNvPr>
            <p:cNvCxnSpPr>
              <a:stCxn id="11" idx="0"/>
            </p:cNvCxnSpPr>
            <p:nvPr/>
          </p:nvCxnSpPr>
          <p:spPr>
            <a:xfrm flipH="1">
              <a:off x="6322755" y="5472691"/>
              <a:ext cx="1" cy="11783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437F9CA6-4DCC-1076-9F76-496798D2C329}"/>
                </a:ext>
              </a:extLst>
            </p:cNvPr>
            <p:cNvCxnSpPr/>
            <p:nvPr/>
          </p:nvCxnSpPr>
          <p:spPr>
            <a:xfrm>
              <a:off x="7048292" y="5947531"/>
              <a:ext cx="0" cy="368289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18F2A457-FFD4-771B-AD9D-5A3890CA38CD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6742335" y="6020098"/>
              <a:ext cx="0" cy="295722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F6DF263-DE84-82C8-2139-176C0AA76989}"/>
                </a:ext>
              </a:extLst>
            </p:cNvPr>
            <p:cNvCxnSpPr>
              <a:cxnSpLocks/>
            </p:cNvCxnSpPr>
            <p:nvPr/>
          </p:nvCxnSpPr>
          <p:spPr>
            <a:xfrm>
              <a:off x="6453811" y="6167959"/>
              <a:ext cx="0" cy="14786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F259DE1-CA33-3D0A-F36A-05F5363052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8454" y="6020098"/>
              <a:ext cx="3493881" cy="0"/>
            </a:xfrm>
            <a:prstGeom prst="line">
              <a:avLst/>
            </a:prstGeom>
            <a:ln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6FE5BC9-823C-F72E-971E-3D1EE5AC885C}"/>
                </a:ext>
              </a:extLst>
            </p:cNvPr>
            <p:cNvCxnSpPr/>
            <p:nvPr/>
          </p:nvCxnSpPr>
          <p:spPr>
            <a:xfrm flipH="1">
              <a:off x="3258473" y="6167959"/>
              <a:ext cx="3195338" cy="0"/>
            </a:xfrm>
            <a:prstGeom prst="line">
              <a:avLst/>
            </a:prstGeom>
            <a:ln cap="rnd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AF1B56-0ED1-AA19-4988-4C9154474DA9}"/>
                </a:ext>
              </a:extLst>
            </p:cNvPr>
            <p:cNvSpPr txBox="1"/>
            <p:nvPr/>
          </p:nvSpPr>
          <p:spPr>
            <a:xfrm>
              <a:off x="3217695" y="5695216"/>
              <a:ext cx="1191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out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B645489-53BA-097A-2CE9-5D2CBC66E066}"/>
                </a:ext>
              </a:extLst>
            </p:cNvPr>
            <p:cNvSpPr txBox="1"/>
            <p:nvPr/>
          </p:nvSpPr>
          <p:spPr>
            <a:xfrm>
              <a:off x="3234658" y="6120354"/>
              <a:ext cx="9781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IO Input</a:t>
              </a:r>
            </a:p>
          </p:txBody>
        </p: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237F98E4-16F3-BDBB-A964-4973F42EC6C0}"/>
                </a:ext>
              </a:extLst>
            </p:cNvPr>
            <p:cNvCxnSpPr>
              <a:cxnSpLocks/>
              <a:stCxn id="24" idx="3"/>
              <a:endCxn id="84" idx="3"/>
            </p:cNvCxnSpPr>
            <p:nvPr/>
          </p:nvCxnSpPr>
          <p:spPr>
            <a:xfrm>
              <a:off x="4448238" y="4653746"/>
              <a:ext cx="1863405" cy="1775195"/>
            </a:xfrm>
            <a:prstGeom prst="bentConnector3">
              <a:avLst>
                <a:gd name="adj1" fmla="val 31761"/>
              </a:avLst>
            </a:prstGeom>
            <a:ln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426B27C-3D0D-DC4D-747D-FD27CB56E25B}"/>
                </a:ext>
              </a:extLst>
            </p:cNvPr>
            <p:cNvSpPr/>
            <p:nvPr/>
          </p:nvSpPr>
          <p:spPr>
            <a:xfrm>
              <a:off x="3169853" y="4114704"/>
              <a:ext cx="1278384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693E248-6B95-D131-8792-8BC7E51CF601}"/>
                </a:ext>
              </a:extLst>
            </p:cNvPr>
            <p:cNvGrpSpPr/>
            <p:nvPr/>
          </p:nvGrpSpPr>
          <p:grpSpPr>
            <a:xfrm>
              <a:off x="6919847" y="5071112"/>
              <a:ext cx="525348" cy="519416"/>
              <a:chOff x="6829678" y="4818020"/>
              <a:chExt cx="525348" cy="519416"/>
            </a:xfrm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B6D10BF1-95C3-711E-8DB4-DC4378925D3E}"/>
                  </a:ext>
                </a:extLst>
              </p:cNvPr>
              <p:cNvSpPr/>
              <p:nvPr/>
            </p:nvSpPr>
            <p:spPr>
              <a:xfrm rot="10800000">
                <a:off x="6930820" y="4985433"/>
                <a:ext cx="424206" cy="226243"/>
              </a:xfrm>
              <a:prstGeom prst="trapezoid">
                <a:avLst>
                  <a:gd name="adj" fmla="val 49644"/>
                </a:avLst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65FD8901-7AB5-0070-A0C8-321E6E5AA9AB}"/>
                  </a:ext>
                </a:extLst>
              </p:cNvPr>
              <p:cNvCxnSpPr>
                <a:stCxn id="55" idx="0"/>
              </p:cNvCxnSpPr>
              <p:nvPr/>
            </p:nvCxnSpPr>
            <p:spPr>
              <a:xfrm flipH="1">
                <a:off x="7142922" y="5211676"/>
                <a:ext cx="1" cy="125760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747FD60F-EB2F-DD4A-FB17-95725B8DE13E}"/>
                  </a:ext>
                </a:extLst>
              </p:cNvPr>
              <p:cNvCxnSpPr>
                <a:endCxn id="55" idx="3"/>
              </p:cNvCxnSpPr>
              <p:nvPr/>
            </p:nvCxnSpPr>
            <p:spPr>
              <a:xfrm flipV="1">
                <a:off x="6829678" y="5098554"/>
                <a:ext cx="157300" cy="1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6F325C51-02AE-1CD6-9B8D-81B79D07F5BC}"/>
                  </a:ext>
                </a:extLst>
              </p:cNvPr>
              <p:cNvCxnSpPr/>
              <p:nvPr/>
            </p:nvCxnSpPr>
            <p:spPr>
              <a:xfrm>
                <a:off x="7049927" y="4819368"/>
                <a:ext cx="0" cy="173988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6516FC61-1035-E82D-75D6-E1F45AC797C9}"/>
                  </a:ext>
                </a:extLst>
              </p:cNvPr>
              <p:cNvCxnSpPr/>
              <p:nvPr/>
            </p:nvCxnSpPr>
            <p:spPr>
              <a:xfrm>
                <a:off x="7234695" y="4818020"/>
                <a:ext cx="0" cy="173988"/>
              </a:xfrm>
              <a:prstGeom prst="straightConnector1">
                <a:avLst/>
              </a:prstGeom>
              <a:ln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0855B8EA-BE22-4948-448F-02E400FAB333}"/>
                </a:ext>
              </a:extLst>
            </p:cNvPr>
            <p:cNvCxnSpPr>
              <a:stCxn id="84" idx="0"/>
            </p:cNvCxnSpPr>
            <p:nvPr/>
          </p:nvCxnSpPr>
          <p:spPr>
            <a:xfrm rot="5400000" flipH="1">
              <a:off x="4319422" y="4119150"/>
              <a:ext cx="2959634" cy="1886193"/>
            </a:xfrm>
            <a:prstGeom prst="bentConnector3">
              <a:avLst>
                <a:gd name="adj1" fmla="val -7724"/>
              </a:avLst>
            </a:prstGeom>
            <a:ln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4DD3234-DBBA-7DDB-B92D-A702F0FD8F99}"/>
                </a:ext>
              </a:extLst>
            </p:cNvPr>
            <p:cNvCxnSpPr/>
            <p:nvPr/>
          </p:nvCxnSpPr>
          <p:spPr>
            <a:xfrm>
              <a:off x="4852600" y="3582429"/>
              <a:ext cx="64745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FF6A5C6D-C9BE-2ADE-CEF0-357E683C1310}"/>
                </a:ext>
              </a:extLst>
            </p:cNvPr>
            <p:cNvSpPr/>
            <p:nvPr/>
          </p:nvSpPr>
          <p:spPr>
            <a:xfrm rot="10800000">
              <a:off x="6530232" y="815970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24C4A623-9687-2C79-1412-CB341D1100A3}"/>
                </a:ext>
              </a:extLst>
            </p:cNvPr>
            <p:cNvSpPr/>
            <p:nvPr/>
          </p:nvSpPr>
          <p:spPr>
            <a:xfrm rot="5400000">
              <a:off x="9326026" y="2816753"/>
              <a:ext cx="424206" cy="226243"/>
            </a:xfrm>
            <a:prstGeom prst="trapezoid">
              <a:avLst>
                <a:gd name="adj" fmla="val 49644"/>
              </a:avLst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CC350698-72E3-5BCA-D3A2-B4ED2C10BBC4}"/>
                </a:ext>
              </a:extLst>
            </p:cNvPr>
            <p:cNvCxnSpPr/>
            <p:nvPr/>
          </p:nvCxnSpPr>
          <p:spPr>
            <a:xfrm>
              <a:off x="6742335" y="6764356"/>
              <a:ext cx="1745015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75E1BBE4-1506-10E5-328B-2527C1D34645}"/>
                </a:ext>
              </a:extLst>
            </p:cNvPr>
            <p:cNvCxnSpPr/>
            <p:nvPr/>
          </p:nvCxnSpPr>
          <p:spPr>
            <a:xfrm rot="5400000" flipH="1" flipV="1">
              <a:off x="7106822" y="4446170"/>
              <a:ext cx="3698714" cy="937657"/>
            </a:xfrm>
            <a:prstGeom prst="bentConnector3">
              <a:avLst>
                <a:gd name="adj1" fmla="val 99942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4C95C84D-3426-D0B2-3555-AC975B871EAA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 rot="16200000" flipH="1">
              <a:off x="5624050" y="2160498"/>
              <a:ext cx="2539188" cy="302618"/>
            </a:xfrm>
            <a:prstGeom prst="bentConnector3">
              <a:avLst>
                <a:gd name="adj1" fmla="val 100017"/>
              </a:avLst>
            </a:prstGeom>
            <a:ln>
              <a:solidFill>
                <a:schemeClr val="bg2">
                  <a:lumMod val="75000"/>
                </a:schemeClr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8CA0CEE9-62F3-0E98-B1DA-6125A96CC685}"/>
                </a:ext>
              </a:extLst>
            </p:cNvPr>
            <p:cNvCxnSpPr>
              <a:cxnSpLocks/>
              <a:endCxn id="158" idx="1"/>
            </p:cNvCxnSpPr>
            <p:nvPr/>
          </p:nvCxnSpPr>
          <p:spPr>
            <a:xfrm>
              <a:off x="6765568" y="1248252"/>
              <a:ext cx="1872357" cy="1530059"/>
            </a:xfrm>
            <a:prstGeom prst="bentConnector3">
              <a:avLst>
                <a:gd name="adj1" fmla="val 92075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ED62D21-BA0C-9CE5-58FE-22B135B8151B}"/>
                </a:ext>
              </a:extLst>
            </p:cNvPr>
            <p:cNvGrpSpPr/>
            <p:nvPr/>
          </p:nvGrpSpPr>
          <p:grpSpPr>
            <a:xfrm>
              <a:off x="8637924" y="2561850"/>
              <a:ext cx="279717" cy="432921"/>
              <a:chOff x="9059332" y="675999"/>
              <a:chExt cx="279717" cy="432921"/>
            </a:xfrm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B76A0470-61F9-CC89-423B-3190D1FB4217}"/>
                  </a:ext>
                </a:extLst>
              </p:cNvPr>
              <p:cNvSpPr/>
              <p:nvPr/>
            </p:nvSpPr>
            <p:spPr>
              <a:xfrm>
                <a:off x="9059333" y="675999"/>
                <a:ext cx="279716" cy="432921"/>
              </a:xfrm>
              <a:prstGeom prst="rect">
                <a:avLst/>
              </a:prstGeom>
              <a:noFill/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A32C8C63-4E71-8F63-44AB-B1957D66BBA2}"/>
                  </a:ext>
                </a:extLst>
              </p:cNvPr>
              <p:cNvSpPr/>
              <p:nvPr/>
            </p:nvSpPr>
            <p:spPr>
              <a:xfrm>
                <a:off x="9059332" y="920964"/>
                <a:ext cx="270935" cy="187956"/>
              </a:xfrm>
              <a:prstGeom prst="triangle">
                <a:avLst/>
              </a:prstGeom>
              <a:noFill/>
              <a:ln cap="rnd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54B87257-E27B-1FAD-F79E-0FA09D4BB464}"/>
                </a:ext>
              </a:extLst>
            </p:cNvPr>
            <p:cNvCxnSpPr>
              <a:stCxn id="158" idx="3"/>
            </p:cNvCxnSpPr>
            <p:nvPr/>
          </p:nvCxnSpPr>
          <p:spPr>
            <a:xfrm flipV="1">
              <a:off x="8917641" y="2778310"/>
              <a:ext cx="507366" cy="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6AC4480-85A4-D7E9-7D93-9246A33FDD02}"/>
                </a:ext>
              </a:extLst>
            </p:cNvPr>
            <p:cNvCxnSpPr>
              <a:cxnSpLocks/>
              <a:endCxn id="129" idx="3"/>
            </p:cNvCxnSpPr>
            <p:nvPr/>
          </p:nvCxnSpPr>
          <p:spPr>
            <a:xfrm>
              <a:off x="5029650" y="929091"/>
              <a:ext cx="1556740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B4224309-3D4E-F34E-1BBE-AF5E60E58888}"/>
                </a:ext>
              </a:extLst>
            </p:cNvPr>
            <p:cNvSpPr txBox="1"/>
            <p:nvPr/>
          </p:nvSpPr>
          <p:spPr>
            <a:xfrm>
              <a:off x="4903825" y="884394"/>
              <a:ext cx="8322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77794C8-7023-186E-E572-724F904D85F5}"/>
                </a:ext>
              </a:extLst>
            </p:cNvPr>
            <p:cNvCxnSpPr/>
            <p:nvPr/>
          </p:nvCxnSpPr>
          <p:spPr>
            <a:xfrm>
              <a:off x="4995394" y="530679"/>
              <a:ext cx="1590996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88168681-69CC-0532-AF57-BEFD6F9F9348}"/>
                </a:ext>
              </a:extLst>
            </p:cNvPr>
            <p:cNvCxnSpPr>
              <a:cxnSpLocks/>
            </p:cNvCxnSpPr>
            <p:nvPr/>
          </p:nvCxnSpPr>
          <p:spPr>
            <a:xfrm>
              <a:off x="4995086" y="193222"/>
              <a:ext cx="1838421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46C5F400-4659-6356-3027-F0A43E769152}"/>
                </a:ext>
              </a:extLst>
            </p:cNvPr>
            <p:cNvSpPr txBox="1"/>
            <p:nvPr/>
          </p:nvSpPr>
          <p:spPr>
            <a:xfrm>
              <a:off x="4919905" y="507488"/>
              <a:ext cx="8066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8F9CFC3-D2F9-006C-D2E5-96FDAC9E2E61}"/>
                </a:ext>
              </a:extLst>
            </p:cNvPr>
            <p:cNvSpPr txBox="1"/>
            <p:nvPr/>
          </p:nvSpPr>
          <p:spPr>
            <a:xfrm>
              <a:off x="4916648" y="137012"/>
              <a:ext cx="89159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152650E3-0009-280E-61B1-09725EB52349}"/>
                </a:ext>
              </a:extLst>
            </p:cNvPr>
            <p:cNvCxnSpPr/>
            <p:nvPr/>
          </p:nvCxnSpPr>
          <p:spPr>
            <a:xfrm>
              <a:off x="6586390" y="530679"/>
              <a:ext cx="0" cy="28529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A9CF3928-FE48-4222-6075-D9116BD41743}"/>
                </a:ext>
              </a:extLst>
            </p:cNvPr>
            <p:cNvCxnSpPr/>
            <p:nvPr/>
          </p:nvCxnSpPr>
          <p:spPr>
            <a:xfrm>
              <a:off x="6833507" y="193222"/>
              <a:ext cx="0" cy="622747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D81D89FA-5B52-8FBE-A491-8FBC5677D54C}"/>
                </a:ext>
              </a:extLst>
            </p:cNvPr>
            <p:cNvSpPr txBox="1"/>
            <p:nvPr/>
          </p:nvSpPr>
          <p:spPr>
            <a:xfrm>
              <a:off x="9113252" y="1942475"/>
              <a:ext cx="8497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D9F8E967-3A95-BFB3-3D39-4E1EAF9212B1}"/>
                </a:ext>
              </a:extLst>
            </p:cNvPr>
            <p:cNvCxnSpPr>
              <a:stCxn id="193" idx="2"/>
              <a:endCxn id="130" idx="1"/>
            </p:cNvCxnSpPr>
            <p:nvPr/>
          </p:nvCxnSpPr>
          <p:spPr>
            <a:xfrm>
              <a:off x="9538129" y="2311807"/>
              <a:ext cx="0" cy="462123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03F65B58-BBEB-0B46-2E95-BA821AB718EC}"/>
                </a:ext>
              </a:extLst>
            </p:cNvPr>
            <p:cNvCxnSpPr>
              <a:stCxn id="130" idx="0"/>
            </p:cNvCxnSpPr>
            <p:nvPr/>
          </p:nvCxnSpPr>
          <p:spPr>
            <a:xfrm flipV="1">
              <a:off x="9651251" y="2929874"/>
              <a:ext cx="1003497" cy="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13FA2515-7808-8EBA-8CA8-11F898F13611}"/>
                </a:ext>
              </a:extLst>
            </p:cNvPr>
            <p:cNvSpPr txBox="1"/>
            <p:nvPr/>
          </p:nvSpPr>
          <p:spPr>
            <a:xfrm>
              <a:off x="9817845" y="2589264"/>
              <a:ext cx="65915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F399DEE8-0083-7E60-4D3C-85E8FA875DA9}"/>
                </a:ext>
              </a:extLst>
            </p:cNvPr>
            <p:cNvCxnSpPr/>
            <p:nvPr/>
          </p:nvCxnSpPr>
          <p:spPr>
            <a:xfrm>
              <a:off x="2552632" y="2207788"/>
              <a:ext cx="617221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60E0B725-5704-708B-23A0-E8810C1A486E}"/>
                </a:ext>
              </a:extLst>
            </p:cNvPr>
            <p:cNvCxnSpPr/>
            <p:nvPr/>
          </p:nvCxnSpPr>
          <p:spPr>
            <a:xfrm>
              <a:off x="657027" y="2175737"/>
              <a:ext cx="617221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C5BD4A49-32DA-E6DB-C8A4-69B94DC07B2F}"/>
                </a:ext>
              </a:extLst>
            </p:cNvPr>
            <p:cNvSpPr txBox="1"/>
            <p:nvPr/>
          </p:nvSpPr>
          <p:spPr>
            <a:xfrm>
              <a:off x="715764" y="1791852"/>
              <a:ext cx="478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4816F26-D919-F92F-D45F-461B50D1E4FE}"/>
                </a:ext>
              </a:extLst>
            </p:cNvPr>
            <p:cNvSpPr/>
            <p:nvPr/>
          </p:nvSpPr>
          <p:spPr>
            <a:xfrm>
              <a:off x="3169854" y="2690229"/>
              <a:ext cx="1278384" cy="3570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85AF922-4BD9-772C-BDF0-A65522C5ECC4}"/>
                </a:ext>
              </a:extLst>
            </p:cNvPr>
            <p:cNvSpPr/>
            <p:nvPr/>
          </p:nvSpPr>
          <p:spPr>
            <a:xfrm>
              <a:off x="2941948" y="609754"/>
              <a:ext cx="5188610" cy="51035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AE140-6B13-8BAA-3065-76DEB204ED17}"/>
                </a:ext>
              </a:extLst>
            </p:cNvPr>
            <p:cNvSpPr/>
            <p:nvPr/>
          </p:nvSpPr>
          <p:spPr>
            <a:xfrm>
              <a:off x="278296" y="9939"/>
              <a:ext cx="10635251" cy="6980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784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CC86-D1E7-80FB-0397-728707649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AACC391-C20D-C4A0-04B7-9BA024D29AA4}"/>
              </a:ext>
            </a:extLst>
          </p:cNvPr>
          <p:cNvGrpSpPr/>
          <p:nvPr/>
        </p:nvGrpSpPr>
        <p:grpSpPr>
          <a:xfrm>
            <a:off x="278296" y="9939"/>
            <a:ext cx="10635251" cy="6980583"/>
            <a:chOff x="278296" y="9939"/>
            <a:chExt cx="10635251" cy="698058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1D24B76-8712-A95F-E0F2-8C5C65D0353E}"/>
                </a:ext>
              </a:extLst>
            </p:cNvPr>
            <p:cNvSpPr/>
            <p:nvPr/>
          </p:nvSpPr>
          <p:spPr>
            <a:xfrm>
              <a:off x="3169125" y="2336456"/>
              <a:ext cx="1278013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58C3FC4-EE10-6E5C-AE94-D0460824B3FA}"/>
                </a:ext>
              </a:extLst>
            </p:cNvPr>
            <p:cNvSpPr/>
            <p:nvPr/>
          </p:nvSpPr>
          <p:spPr>
            <a:xfrm>
              <a:off x="3169125" y="1625680"/>
              <a:ext cx="1278013" cy="357003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42E076D-F9B4-1BB9-BF9C-954166A7E2CC}"/>
                </a:ext>
              </a:extLst>
            </p:cNvPr>
            <p:cNvSpPr/>
            <p:nvPr/>
          </p:nvSpPr>
          <p:spPr>
            <a:xfrm>
              <a:off x="1274069" y="1362012"/>
              <a:ext cx="1278013" cy="3311371"/>
            </a:xfrm>
            <a:prstGeom prst="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Instruction</a:t>
              </a:r>
            </a:p>
            <a:p>
              <a:pPr algn="ctr"/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Memory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3B2D31-E068-C940-85F6-4F7615092FB4}"/>
                </a:ext>
              </a:extLst>
            </p:cNvPr>
            <p:cNvSpPr/>
            <p:nvPr/>
          </p:nvSpPr>
          <p:spPr>
            <a:xfrm>
              <a:off x="5490151" y="1369800"/>
              <a:ext cx="513276" cy="33113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LDM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C1B82A-C540-168B-26A9-5BE9962DBA2B}"/>
                </a:ext>
              </a:extLst>
            </p:cNvPr>
            <p:cNvSpPr/>
            <p:nvPr/>
          </p:nvSpPr>
          <p:spPr>
            <a:xfrm>
              <a:off x="7046440" y="1362013"/>
              <a:ext cx="513276" cy="331137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wordArtVert"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SDM</a:t>
              </a:r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723D3F88-0471-3BCC-C579-5BA461C1D9B6}"/>
                </a:ext>
              </a:extLst>
            </p:cNvPr>
            <p:cNvSpPr/>
            <p:nvPr/>
          </p:nvSpPr>
          <p:spPr>
            <a:xfrm rot="10800000">
              <a:off x="6109071" y="5246448"/>
              <a:ext cx="424083" cy="226243"/>
            </a:xfrm>
            <a:prstGeom prst="trapezoid">
              <a:avLst>
                <a:gd name="adj" fmla="val 4964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1AEF7B9-E14B-22E5-792B-09126E10B2D2}"/>
                </a:ext>
              </a:extLst>
            </p:cNvPr>
            <p:cNvSpPr/>
            <p:nvPr/>
          </p:nvSpPr>
          <p:spPr>
            <a:xfrm>
              <a:off x="3169125" y="1268677"/>
              <a:ext cx="1278013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420477-6E1F-A053-46A7-B02A2A355C81}"/>
                </a:ext>
              </a:extLst>
            </p:cNvPr>
            <p:cNvSpPr/>
            <p:nvPr/>
          </p:nvSpPr>
          <p:spPr>
            <a:xfrm>
              <a:off x="3169125" y="1982683"/>
              <a:ext cx="1278013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2AFC2-943C-AF45-894B-103D7D4A504A}"/>
                </a:ext>
              </a:extLst>
            </p:cNvPr>
            <p:cNvSpPr/>
            <p:nvPr/>
          </p:nvSpPr>
          <p:spPr>
            <a:xfrm>
              <a:off x="3169125" y="2690229"/>
              <a:ext cx="1278013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rs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C53191-DB15-050F-8596-B5C0EC52F6B8}"/>
                </a:ext>
              </a:extLst>
            </p:cNvPr>
            <p:cNvSpPr/>
            <p:nvPr/>
          </p:nvSpPr>
          <p:spPr>
            <a:xfrm>
              <a:off x="3169125" y="3050155"/>
              <a:ext cx="1278013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idx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03E7F7-36C8-0071-EF83-11AA0A479931}"/>
                </a:ext>
              </a:extLst>
            </p:cNvPr>
            <p:cNvSpPr/>
            <p:nvPr/>
          </p:nvSpPr>
          <p:spPr>
            <a:xfrm>
              <a:off x="3169125" y="3403928"/>
              <a:ext cx="1278013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2592EAB-81E6-B26C-E5DF-8D8CCCAB5537}"/>
                </a:ext>
              </a:extLst>
            </p:cNvPr>
            <p:cNvSpPr/>
            <p:nvPr/>
          </p:nvSpPr>
          <p:spPr>
            <a:xfrm>
              <a:off x="3169125" y="3760931"/>
              <a:ext cx="1278013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501971-A41A-8344-3855-34B092EA69DF}"/>
                </a:ext>
              </a:extLst>
            </p:cNvPr>
            <p:cNvSpPr/>
            <p:nvPr/>
          </p:nvSpPr>
          <p:spPr>
            <a:xfrm>
              <a:off x="3169125" y="4475244"/>
              <a:ext cx="1278013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Opcode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387E94C-A3F9-2702-C491-2390B3527B20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4447138" y="1802539"/>
              <a:ext cx="1043012" cy="1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11FCC1-4EB5-8745-1142-06DCAA7D2341}"/>
                </a:ext>
              </a:extLst>
            </p:cNvPr>
            <p:cNvCxnSpPr>
              <a:cxnSpLocks/>
            </p:cNvCxnSpPr>
            <p:nvPr/>
          </p:nvCxnSpPr>
          <p:spPr>
            <a:xfrm>
              <a:off x="5475716" y="1802539"/>
              <a:ext cx="1556289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21D891CB-5058-7549-836E-3B04E7C8DEC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26897" y="3654357"/>
              <a:ext cx="2964348" cy="212042"/>
            </a:xfrm>
            <a:prstGeom prst="bentConnector3">
              <a:avLst>
                <a:gd name="adj1" fmla="val -17"/>
              </a:avLst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DE37F61-8A09-3612-E378-97037A968BB8}"/>
                </a:ext>
              </a:extLst>
            </p:cNvPr>
            <p:cNvGrpSpPr/>
            <p:nvPr/>
          </p:nvGrpSpPr>
          <p:grpSpPr>
            <a:xfrm>
              <a:off x="6452130" y="2207788"/>
              <a:ext cx="1377824" cy="3034764"/>
              <a:chOff x="6453811" y="1954696"/>
              <a:chExt cx="1378224" cy="3034764"/>
            </a:xfrm>
          </p:grpSpPr>
          <p:cxnSp>
            <p:nvCxnSpPr>
              <p:cNvPr id="44" name="Elbow Connector 43">
                <a:extLst>
                  <a:ext uri="{FF2B5EF4-FFF2-40B4-BE49-F238E27FC236}">
                    <a16:creationId xmlns:a16="http://schemas.microsoft.com/office/drawing/2014/main" id="{4359C47A-22BD-F361-01F9-CC3AFC3FDF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625541" y="2782966"/>
                <a:ext cx="3034764" cy="1378224"/>
              </a:xfrm>
              <a:prstGeom prst="bentConnector3">
                <a:avLst>
                  <a:gd name="adj1" fmla="val 85371"/>
                </a:avLst>
              </a:prstGeom>
              <a:ln cap="rnd">
                <a:solidFill>
                  <a:schemeClr val="bg2">
                    <a:lumMod val="75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FD5CF80-66F5-D473-3E76-05ED8B0BEF15}"/>
                  </a:ext>
                </a:extLst>
              </p:cNvPr>
              <p:cNvCxnSpPr/>
              <p:nvPr/>
            </p:nvCxnSpPr>
            <p:spPr>
              <a:xfrm>
                <a:off x="7561341" y="1954696"/>
                <a:ext cx="270694" cy="0"/>
              </a:xfrm>
              <a:prstGeom prst="line">
                <a:avLst/>
              </a:prstGeom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ACE6E936-EFFF-BB84-D0C5-723BA6683522}"/>
                </a:ext>
              </a:extLst>
            </p:cNvPr>
            <p:cNvCxnSpPr>
              <a:cxnSpLocks/>
              <a:stCxn id="18" idx="3"/>
              <a:endCxn id="11" idx="3"/>
            </p:cNvCxnSpPr>
            <p:nvPr/>
          </p:nvCxnSpPr>
          <p:spPr>
            <a:xfrm>
              <a:off x="4447139" y="2161185"/>
              <a:ext cx="1718075" cy="319838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6467CFC-B3DD-4FE3-AF46-350783A37BDF}"/>
                </a:ext>
              </a:extLst>
            </p:cNvPr>
            <p:cNvSpPr txBox="1"/>
            <p:nvPr/>
          </p:nvSpPr>
          <p:spPr>
            <a:xfrm>
              <a:off x="6572934" y="5021080"/>
              <a:ext cx="381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80" name="Elbow Connector 79">
              <a:extLst>
                <a:ext uri="{FF2B5EF4-FFF2-40B4-BE49-F238E27FC236}">
                  <a16:creationId xmlns:a16="http://schemas.microsoft.com/office/drawing/2014/main" id="{A7D9BD8E-08B7-582B-960F-942977149B31}"/>
                </a:ext>
              </a:extLst>
            </p:cNvPr>
            <p:cNvCxnSpPr>
              <a:cxnSpLocks/>
              <a:stCxn id="112" idx="3"/>
            </p:cNvCxnSpPr>
            <p:nvPr/>
          </p:nvCxnSpPr>
          <p:spPr>
            <a:xfrm>
              <a:off x="4447138" y="4293206"/>
              <a:ext cx="738754" cy="1464574"/>
            </a:xfrm>
            <a:prstGeom prst="bentConnector2">
              <a:avLst/>
            </a:prstGeom>
            <a:ln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5987A4E-754D-2653-A34A-9415B44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5185891" y="5757780"/>
              <a:ext cx="643752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8DD3C67-811A-299B-BF4C-F22FD38195B9}"/>
                </a:ext>
              </a:extLst>
            </p:cNvPr>
            <p:cNvSpPr/>
            <p:nvPr/>
          </p:nvSpPr>
          <p:spPr>
            <a:xfrm>
              <a:off x="5829644" y="5590528"/>
              <a:ext cx="1821856" cy="35700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sp>
          <p:nvSpPr>
            <p:cNvPr id="84" name="Trapezoid 83">
              <a:extLst>
                <a:ext uri="{FF2B5EF4-FFF2-40B4-BE49-F238E27FC236}">
                  <a16:creationId xmlns:a16="http://schemas.microsoft.com/office/drawing/2014/main" id="{1C6608F9-C57D-A157-EE6A-511CDEEC900E}"/>
                </a:ext>
              </a:extLst>
            </p:cNvPr>
            <p:cNvSpPr/>
            <p:nvPr/>
          </p:nvSpPr>
          <p:spPr>
            <a:xfrm rot="10800000">
              <a:off x="6253861" y="6315820"/>
              <a:ext cx="973419" cy="226243"/>
            </a:xfrm>
            <a:prstGeom prst="trapezoid">
              <a:avLst>
                <a:gd name="adj" fmla="val 4964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D9F2FC1-946D-B760-ECAB-AFC72473E676}"/>
                </a:ext>
              </a:extLst>
            </p:cNvPr>
            <p:cNvCxnSpPr>
              <a:stCxn id="11" idx="0"/>
            </p:cNvCxnSpPr>
            <p:nvPr/>
          </p:nvCxnSpPr>
          <p:spPr>
            <a:xfrm flipH="1">
              <a:off x="6321112" y="5472691"/>
              <a:ext cx="1" cy="1178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CA441A9-424C-75B9-6B99-DB50EEA107E7}"/>
                </a:ext>
              </a:extLst>
            </p:cNvPr>
            <p:cNvCxnSpPr/>
            <p:nvPr/>
          </p:nvCxnSpPr>
          <p:spPr>
            <a:xfrm>
              <a:off x="7046439" y="5947531"/>
              <a:ext cx="0" cy="368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BAFA460-160F-BA1E-ECB2-BD9553F2F22D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6740570" y="6020098"/>
              <a:ext cx="0" cy="295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7250C4F-548A-4A43-BC18-BC58967A45BE}"/>
                </a:ext>
              </a:extLst>
            </p:cNvPr>
            <p:cNvCxnSpPr>
              <a:cxnSpLocks/>
            </p:cNvCxnSpPr>
            <p:nvPr/>
          </p:nvCxnSpPr>
          <p:spPr>
            <a:xfrm>
              <a:off x="6452130" y="6167959"/>
              <a:ext cx="0" cy="1478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B238DEE-D0BD-63D8-0930-5B4235DFD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7702" y="6020098"/>
              <a:ext cx="3492868" cy="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F406FF5-E4FD-E76C-018F-4F8E8A439A86}"/>
                </a:ext>
              </a:extLst>
            </p:cNvPr>
            <p:cNvCxnSpPr/>
            <p:nvPr/>
          </p:nvCxnSpPr>
          <p:spPr>
            <a:xfrm flipH="1">
              <a:off x="3257719" y="6167959"/>
              <a:ext cx="3194411" cy="0"/>
            </a:xfrm>
            <a:prstGeom prst="line">
              <a:avLst/>
            </a:prstGeom>
            <a:ln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EA45D6C-1EF7-CAE7-7348-424C67D51658}"/>
                </a:ext>
              </a:extLst>
            </p:cNvPr>
            <p:cNvSpPr txBox="1"/>
            <p:nvPr/>
          </p:nvSpPr>
          <p:spPr>
            <a:xfrm>
              <a:off x="3216952" y="5695216"/>
              <a:ext cx="1191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out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43E41FA-1185-62D4-98B8-A53C001AFA44}"/>
                </a:ext>
              </a:extLst>
            </p:cNvPr>
            <p:cNvSpPr txBox="1"/>
            <p:nvPr/>
          </p:nvSpPr>
          <p:spPr>
            <a:xfrm>
              <a:off x="3233910" y="6120354"/>
              <a:ext cx="9778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 Input</a:t>
              </a:r>
            </a:p>
          </p:txBody>
        </p:sp>
        <p:cxnSp>
          <p:nvCxnSpPr>
            <p:cNvPr id="106" name="Elbow Connector 105">
              <a:extLst>
                <a:ext uri="{FF2B5EF4-FFF2-40B4-BE49-F238E27FC236}">
                  <a16:creationId xmlns:a16="http://schemas.microsoft.com/office/drawing/2014/main" id="{34ACE866-E6FA-C2A6-3405-3479A7675427}"/>
                </a:ext>
              </a:extLst>
            </p:cNvPr>
            <p:cNvCxnSpPr>
              <a:cxnSpLocks/>
              <a:stCxn id="24" idx="3"/>
              <a:endCxn id="84" idx="3"/>
            </p:cNvCxnSpPr>
            <p:nvPr/>
          </p:nvCxnSpPr>
          <p:spPr>
            <a:xfrm>
              <a:off x="4447139" y="4653746"/>
              <a:ext cx="1862865" cy="1775195"/>
            </a:xfrm>
            <a:prstGeom prst="bentConnector3">
              <a:avLst>
                <a:gd name="adj1" fmla="val 31761"/>
              </a:avLst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05919A4-B8B0-76B4-03D3-27E688CECBC3}"/>
                </a:ext>
              </a:extLst>
            </p:cNvPr>
            <p:cNvSpPr/>
            <p:nvPr/>
          </p:nvSpPr>
          <p:spPr>
            <a:xfrm>
              <a:off x="3169124" y="4114704"/>
              <a:ext cx="1278013" cy="3570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LUT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E9F51350-BBF9-BFEF-2C74-51488D75B5AC}"/>
                </a:ext>
              </a:extLst>
            </p:cNvPr>
            <p:cNvGrpSpPr/>
            <p:nvPr/>
          </p:nvGrpSpPr>
          <p:grpSpPr>
            <a:xfrm>
              <a:off x="6918031" y="5071112"/>
              <a:ext cx="525196" cy="519416"/>
              <a:chOff x="6829678" y="4818020"/>
              <a:chExt cx="525348" cy="519416"/>
            </a:xfrm>
            <a:solidFill>
              <a:schemeClr val="bg2">
                <a:lumMod val="90000"/>
              </a:schemeClr>
            </a:solidFill>
          </p:grpSpPr>
          <p:sp>
            <p:nvSpPr>
              <p:cNvPr id="55" name="Trapezoid 54">
                <a:extLst>
                  <a:ext uri="{FF2B5EF4-FFF2-40B4-BE49-F238E27FC236}">
                    <a16:creationId xmlns:a16="http://schemas.microsoft.com/office/drawing/2014/main" id="{CF6241E4-67BC-D19D-BF73-9D5584DBE13D}"/>
                  </a:ext>
                </a:extLst>
              </p:cNvPr>
              <p:cNvSpPr/>
              <p:nvPr/>
            </p:nvSpPr>
            <p:spPr>
              <a:xfrm rot="10800000">
                <a:off x="6930820" y="4985433"/>
                <a:ext cx="424206" cy="226243"/>
              </a:xfrm>
              <a:prstGeom prst="trapezoid">
                <a:avLst>
                  <a:gd name="adj" fmla="val 49644"/>
                </a:avLst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0C32E115-10F5-0EBF-BC92-FB7C582BE0B7}"/>
                  </a:ext>
                </a:extLst>
              </p:cNvPr>
              <p:cNvCxnSpPr>
                <a:stCxn id="55" idx="0"/>
              </p:cNvCxnSpPr>
              <p:nvPr/>
            </p:nvCxnSpPr>
            <p:spPr>
              <a:xfrm flipH="1">
                <a:off x="7142922" y="5211676"/>
                <a:ext cx="1" cy="125760"/>
              </a:xfrm>
              <a:prstGeom prst="straightConnector1">
                <a:avLst/>
              </a:prstGeom>
              <a:grpFill/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9AD17DCC-8F7F-D0AC-69CA-5E86C1BF6833}"/>
                  </a:ext>
                </a:extLst>
              </p:cNvPr>
              <p:cNvCxnSpPr>
                <a:endCxn id="55" idx="3"/>
              </p:cNvCxnSpPr>
              <p:nvPr/>
            </p:nvCxnSpPr>
            <p:spPr>
              <a:xfrm flipV="1">
                <a:off x="6829678" y="5098554"/>
                <a:ext cx="157300" cy="1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0EFCF8AE-B7BD-FC00-5CB3-BDC4EF48CFFC}"/>
                  </a:ext>
                </a:extLst>
              </p:cNvPr>
              <p:cNvCxnSpPr/>
              <p:nvPr/>
            </p:nvCxnSpPr>
            <p:spPr>
              <a:xfrm>
                <a:off x="7049927" y="4819368"/>
                <a:ext cx="0" cy="17398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5DAE91E-D2D2-4CC8-2D53-59B7DBA70CDF}"/>
                  </a:ext>
                </a:extLst>
              </p:cNvPr>
              <p:cNvCxnSpPr/>
              <p:nvPr/>
            </p:nvCxnSpPr>
            <p:spPr>
              <a:xfrm>
                <a:off x="7234695" y="4818020"/>
                <a:ext cx="0" cy="17398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6" name="Elbow Connector 125">
              <a:extLst>
                <a:ext uri="{FF2B5EF4-FFF2-40B4-BE49-F238E27FC236}">
                  <a16:creationId xmlns:a16="http://schemas.microsoft.com/office/drawing/2014/main" id="{E8943840-AAB6-7B4A-A85E-F17E220EC7B3}"/>
                </a:ext>
              </a:extLst>
            </p:cNvPr>
            <p:cNvCxnSpPr>
              <a:stCxn id="84" idx="0"/>
            </p:cNvCxnSpPr>
            <p:nvPr/>
          </p:nvCxnSpPr>
          <p:spPr>
            <a:xfrm rot="5400000" flipH="1">
              <a:off x="4317931" y="4119423"/>
              <a:ext cx="2959634" cy="1885646"/>
            </a:xfrm>
            <a:prstGeom prst="bentConnector3">
              <a:avLst>
                <a:gd name="adj1" fmla="val -7724"/>
              </a:avLst>
            </a:prstGeom>
            <a:ln>
              <a:prstDash val="soli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08E39848-5306-0CB5-D039-DFE4C00D345A}"/>
                </a:ext>
              </a:extLst>
            </p:cNvPr>
            <p:cNvCxnSpPr/>
            <p:nvPr/>
          </p:nvCxnSpPr>
          <p:spPr>
            <a:xfrm>
              <a:off x="4851383" y="3582429"/>
              <a:ext cx="647262" cy="0"/>
            </a:xfrm>
            <a:prstGeom prst="straightConnector1">
              <a:avLst/>
            </a:prstGeom>
            <a:ln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Trapezoid 128">
              <a:extLst>
                <a:ext uri="{FF2B5EF4-FFF2-40B4-BE49-F238E27FC236}">
                  <a16:creationId xmlns:a16="http://schemas.microsoft.com/office/drawing/2014/main" id="{3798886B-3C32-4DD5-E142-4C44559BD038}"/>
                </a:ext>
              </a:extLst>
            </p:cNvPr>
            <p:cNvSpPr/>
            <p:nvPr/>
          </p:nvSpPr>
          <p:spPr>
            <a:xfrm rot="10800000">
              <a:off x="6528529" y="815970"/>
              <a:ext cx="424083" cy="226243"/>
            </a:xfrm>
            <a:prstGeom prst="trapezoid">
              <a:avLst>
                <a:gd name="adj" fmla="val 4964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Trapezoid 129">
              <a:extLst>
                <a:ext uri="{FF2B5EF4-FFF2-40B4-BE49-F238E27FC236}">
                  <a16:creationId xmlns:a16="http://schemas.microsoft.com/office/drawing/2014/main" id="{BEEC04A9-A9A5-A4A5-C8EB-BCA63F3E7DB3}"/>
                </a:ext>
              </a:extLst>
            </p:cNvPr>
            <p:cNvSpPr/>
            <p:nvPr/>
          </p:nvSpPr>
          <p:spPr>
            <a:xfrm rot="5400000">
              <a:off x="9323451" y="2816786"/>
              <a:ext cx="424206" cy="226177"/>
            </a:xfrm>
            <a:prstGeom prst="trapezoid">
              <a:avLst>
                <a:gd name="adj" fmla="val 49644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5C063E8-A3E5-68D9-8366-EABCE10071BD}"/>
                </a:ext>
              </a:extLst>
            </p:cNvPr>
            <p:cNvCxnSpPr/>
            <p:nvPr/>
          </p:nvCxnSpPr>
          <p:spPr>
            <a:xfrm>
              <a:off x="6740570" y="6764356"/>
              <a:ext cx="174450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Elbow Connector 138">
              <a:extLst>
                <a:ext uri="{FF2B5EF4-FFF2-40B4-BE49-F238E27FC236}">
                  <a16:creationId xmlns:a16="http://schemas.microsoft.com/office/drawing/2014/main" id="{AAF2B9E4-44D5-6B19-11FB-052CE76AFC12}"/>
                </a:ext>
              </a:extLst>
            </p:cNvPr>
            <p:cNvCxnSpPr/>
            <p:nvPr/>
          </p:nvCxnSpPr>
          <p:spPr>
            <a:xfrm rot="5400000" flipH="1" flipV="1">
              <a:off x="7104415" y="4446306"/>
              <a:ext cx="3698714" cy="937385"/>
            </a:xfrm>
            <a:prstGeom prst="bentConnector3">
              <a:avLst>
                <a:gd name="adj1" fmla="val 9994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Elbow Connector 141">
              <a:extLst>
                <a:ext uri="{FF2B5EF4-FFF2-40B4-BE49-F238E27FC236}">
                  <a16:creationId xmlns:a16="http://schemas.microsoft.com/office/drawing/2014/main" id="{805C0293-3F2D-5000-82FF-01EE377BAEA0}"/>
                </a:ext>
              </a:extLst>
            </p:cNvPr>
            <p:cNvCxnSpPr>
              <a:cxnSpLocks/>
              <a:stCxn id="129" idx="0"/>
            </p:cNvCxnSpPr>
            <p:nvPr/>
          </p:nvCxnSpPr>
          <p:spPr>
            <a:xfrm rot="16200000" flipH="1">
              <a:off x="5622241" y="2160542"/>
              <a:ext cx="2539188" cy="302530"/>
            </a:xfrm>
            <a:prstGeom prst="bentConnector3">
              <a:avLst>
                <a:gd name="adj1" fmla="val 100017"/>
              </a:avLst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Elbow Connector 152">
              <a:extLst>
                <a:ext uri="{FF2B5EF4-FFF2-40B4-BE49-F238E27FC236}">
                  <a16:creationId xmlns:a16="http://schemas.microsoft.com/office/drawing/2014/main" id="{D084782A-9A14-82BD-7DBC-CD5AFAEEF77D}"/>
                </a:ext>
              </a:extLst>
            </p:cNvPr>
            <p:cNvCxnSpPr>
              <a:cxnSpLocks/>
              <a:endCxn id="158" idx="1"/>
            </p:cNvCxnSpPr>
            <p:nvPr/>
          </p:nvCxnSpPr>
          <p:spPr>
            <a:xfrm>
              <a:off x="6763797" y="1248252"/>
              <a:ext cx="1871814" cy="1530059"/>
            </a:xfrm>
            <a:prstGeom prst="bentConnector3">
              <a:avLst>
                <a:gd name="adj1" fmla="val 9207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0CF08D54-0E46-C12B-C0FE-9B94B8A0D88A}"/>
                </a:ext>
              </a:extLst>
            </p:cNvPr>
            <p:cNvGrpSpPr/>
            <p:nvPr/>
          </p:nvGrpSpPr>
          <p:grpSpPr>
            <a:xfrm>
              <a:off x="8635610" y="2561850"/>
              <a:ext cx="279636" cy="432921"/>
              <a:chOff x="9059332" y="675999"/>
              <a:chExt cx="279717" cy="432921"/>
            </a:xfrm>
            <a:solidFill>
              <a:schemeClr val="bg2">
                <a:lumMod val="90000"/>
              </a:schemeClr>
            </a:solidFill>
          </p:grpSpPr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A0DA3B66-0A9A-68A1-26E7-A2BBCAAEA977}"/>
                  </a:ext>
                </a:extLst>
              </p:cNvPr>
              <p:cNvSpPr/>
              <p:nvPr/>
            </p:nvSpPr>
            <p:spPr>
              <a:xfrm>
                <a:off x="9059333" y="675999"/>
                <a:ext cx="279716" cy="43292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Triangle 158">
                <a:extLst>
                  <a:ext uri="{FF2B5EF4-FFF2-40B4-BE49-F238E27FC236}">
                    <a16:creationId xmlns:a16="http://schemas.microsoft.com/office/drawing/2014/main" id="{0DA6FD3F-0DD2-2D48-F7A6-1BB4958563EE}"/>
                  </a:ext>
                </a:extLst>
              </p:cNvPr>
              <p:cNvSpPr/>
              <p:nvPr/>
            </p:nvSpPr>
            <p:spPr>
              <a:xfrm>
                <a:off x="9059332" y="920964"/>
                <a:ext cx="270935" cy="187956"/>
              </a:xfrm>
              <a:prstGeom prst="triangle">
                <a:avLst/>
              </a:prstGeom>
              <a:grpFill/>
              <a:ln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D2C3660-3E50-9C21-0841-9C6DCA760335}"/>
                </a:ext>
              </a:extLst>
            </p:cNvPr>
            <p:cNvCxnSpPr>
              <a:stCxn id="158" idx="3"/>
            </p:cNvCxnSpPr>
            <p:nvPr/>
          </p:nvCxnSpPr>
          <p:spPr>
            <a:xfrm flipV="1">
              <a:off x="8915245" y="2778310"/>
              <a:ext cx="507219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4E0BAE5C-3146-5164-1A93-1ED2539899C1}"/>
                </a:ext>
              </a:extLst>
            </p:cNvPr>
            <p:cNvCxnSpPr>
              <a:cxnSpLocks/>
              <a:endCxn id="129" idx="3"/>
            </p:cNvCxnSpPr>
            <p:nvPr/>
          </p:nvCxnSpPr>
          <p:spPr>
            <a:xfrm>
              <a:off x="5028382" y="929091"/>
              <a:ext cx="15562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28BD61DA-B83D-C51E-4863-B743C8CE9EEC}"/>
                </a:ext>
              </a:extLst>
            </p:cNvPr>
            <p:cNvSpPr txBox="1"/>
            <p:nvPr/>
          </p:nvSpPr>
          <p:spPr>
            <a:xfrm>
              <a:off x="4902593" y="884394"/>
              <a:ext cx="832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/>
            </a:p>
          </p:txBody>
        </p: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6A2B334A-02E4-80B6-BB8B-89112EADA966}"/>
                </a:ext>
              </a:extLst>
            </p:cNvPr>
            <p:cNvCxnSpPr/>
            <p:nvPr/>
          </p:nvCxnSpPr>
          <p:spPr>
            <a:xfrm>
              <a:off x="4994136" y="530679"/>
              <a:ext cx="159053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E007C4E-CD3A-C8A8-E104-DC6707AB5F01}"/>
                </a:ext>
              </a:extLst>
            </p:cNvPr>
            <p:cNvCxnSpPr>
              <a:cxnSpLocks/>
            </p:cNvCxnSpPr>
            <p:nvPr/>
          </p:nvCxnSpPr>
          <p:spPr>
            <a:xfrm>
              <a:off x="4993828" y="193222"/>
              <a:ext cx="18378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6463B4F-7BE3-7140-E7F5-FBC979CA3F0A}"/>
                </a:ext>
              </a:extLst>
            </p:cNvPr>
            <p:cNvSpPr txBox="1"/>
            <p:nvPr/>
          </p:nvSpPr>
          <p:spPr>
            <a:xfrm>
              <a:off x="4918669" y="507488"/>
              <a:ext cx="806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</a:t>
              </a:r>
              <a:endParaRPr lang="en-US" dirty="0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F43F0D45-B7EC-DF35-6B44-78B824B2EC43}"/>
                </a:ext>
              </a:extLst>
            </p:cNvPr>
            <p:cNvSpPr txBox="1"/>
            <p:nvPr/>
          </p:nvSpPr>
          <p:spPr>
            <a:xfrm>
              <a:off x="4915413" y="137012"/>
              <a:ext cx="8913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</a:t>
              </a:r>
              <a:endParaRPr lang="en-US" dirty="0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BDE769C1-2674-0F91-F115-C75D44549841}"/>
                </a:ext>
              </a:extLst>
            </p:cNvPr>
            <p:cNvCxnSpPr/>
            <p:nvPr/>
          </p:nvCxnSpPr>
          <p:spPr>
            <a:xfrm>
              <a:off x="6584671" y="530679"/>
              <a:ext cx="0" cy="285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7B7B8515-810F-8001-12A2-7C9E3966BF4C}"/>
                </a:ext>
              </a:extLst>
            </p:cNvPr>
            <p:cNvCxnSpPr/>
            <p:nvPr/>
          </p:nvCxnSpPr>
          <p:spPr>
            <a:xfrm>
              <a:off x="6831716" y="193222"/>
              <a:ext cx="0" cy="6227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CB2FC2B9-B360-B9CA-49AC-D8C942EF20B8}"/>
                </a:ext>
              </a:extLst>
            </p:cNvPr>
            <p:cNvSpPr txBox="1"/>
            <p:nvPr/>
          </p:nvSpPr>
          <p:spPr>
            <a:xfrm>
              <a:off x="9110800" y="1942475"/>
              <a:ext cx="8495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</a:t>
              </a:r>
              <a:r>
                <a:rPr lang="en-US" baseline="-25000" dirty="0" err="1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fwd</a:t>
              </a:r>
              <a:endParaRPr lang="en-US" dirty="0"/>
            </a:p>
          </p:txBody>
        </p: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BA393B4-F782-83DB-F998-00A22DE4E362}"/>
                </a:ext>
              </a:extLst>
            </p:cNvPr>
            <p:cNvCxnSpPr>
              <a:stCxn id="193" idx="2"/>
              <a:endCxn id="130" idx="1"/>
            </p:cNvCxnSpPr>
            <p:nvPr/>
          </p:nvCxnSpPr>
          <p:spPr>
            <a:xfrm>
              <a:off x="9535554" y="2311807"/>
              <a:ext cx="0" cy="4621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AEFFBEE2-B187-2CC8-8191-5581521DB9DD}"/>
                </a:ext>
              </a:extLst>
            </p:cNvPr>
            <p:cNvCxnSpPr>
              <a:stCxn id="130" idx="0"/>
            </p:cNvCxnSpPr>
            <p:nvPr/>
          </p:nvCxnSpPr>
          <p:spPr>
            <a:xfrm flipV="1">
              <a:off x="9648643" y="2929874"/>
              <a:ext cx="10032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E35EB94-0D99-2158-5516-6F9316B65DB2}"/>
                </a:ext>
              </a:extLst>
            </p:cNvPr>
            <p:cNvSpPr txBox="1"/>
            <p:nvPr/>
          </p:nvSpPr>
          <p:spPr>
            <a:xfrm>
              <a:off x="9815188" y="2589264"/>
              <a:ext cx="6589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SOut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90B874F0-843F-CD27-8FD8-254D8516ABD0}"/>
                </a:ext>
              </a:extLst>
            </p:cNvPr>
            <p:cNvCxnSpPr/>
            <p:nvPr/>
          </p:nvCxnSpPr>
          <p:spPr>
            <a:xfrm>
              <a:off x="2552082" y="2207788"/>
              <a:ext cx="617042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D8AEC4C8-9A00-E36B-0B46-1323864F0DC8}"/>
                </a:ext>
              </a:extLst>
            </p:cNvPr>
            <p:cNvCxnSpPr/>
            <p:nvPr/>
          </p:nvCxnSpPr>
          <p:spPr>
            <a:xfrm>
              <a:off x="657027" y="2175737"/>
              <a:ext cx="617042" cy="0"/>
            </a:xfrm>
            <a:prstGeom prst="straightConnector1">
              <a:avLst/>
            </a:prstGeom>
            <a:ln>
              <a:solidFill>
                <a:schemeClr val="bg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A7B15DF6-EF92-7BCC-7890-A3891C66CDDA}"/>
                </a:ext>
              </a:extLst>
            </p:cNvPr>
            <p:cNvSpPr txBox="1"/>
            <p:nvPr/>
          </p:nvSpPr>
          <p:spPr>
            <a:xfrm>
              <a:off x="715747" y="1791852"/>
              <a:ext cx="477877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2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FAA5878-2E3C-8CAB-E976-AE6CF79F28D7}"/>
                </a:ext>
              </a:extLst>
            </p:cNvPr>
            <p:cNvSpPr/>
            <p:nvPr/>
          </p:nvSpPr>
          <p:spPr>
            <a:xfrm>
              <a:off x="2851893" y="117134"/>
              <a:ext cx="7909254" cy="672098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Execute</a:t>
              </a:r>
              <a:endPara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92FBB8-6955-6046-B47E-454960F7AFA9}"/>
                </a:ext>
              </a:extLst>
            </p:cNvPr>
            <p:cNvSpPr/>
            <p:nvPr/>
          </p:nvSpPr>
          <p:spPr>
            <a:xfrm>
              <a:off x="278296" y="9939"/>
              <a:ext cx="10635251" cy="69805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23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71CEEBCB-B884-F915-406A-F3F523EF5E96}"/>
              </a:ext>
            </a:extLst>
          </p:cNvPr>
          <p:cNvGrpSpPr/>
          <p:nvPr/>
        </p:nvGrpSpPr>
        <p:grpSpPr>
          <a:xfrm>
            <a:off x="3468754" y="1759224"/>
            <a:ext cx="4515684" cy="3925959"/>
            <a:chOff x="3468754" y="1759224"/>
            <a:chExt cx="4515684" cy="392595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09EC474-EC04-15C4-E8AA-DFE068D74C74}"/>
                </a:ext>
              </a:extLst>
            </p:cNvPr>
            <p:cNvSpPr/>
            <p:nvPr/>
          </p:nvSpPr>
          <p:spPr>
            <a:xfrm>
              <a:off x="3478696" y="2842590"/>
              <a:ext cx="755374" cy="1759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 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6BB994-3A99-6100-D0E4-2B920995A240}"/>
                </a:ext>
              </a:extLst>
            </p:cNvPr>
            <p:cNvSpPr/>
            <p:nvPr/>
          </p:nvSpPr>
          <p:spPr>
            <a:xfrm>
              <a:off x="4416288" y="2842590"/>
              <a:ext cx="755374" cy="1759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9B5307A-FBA6-3E78-EDD7-4503F432037E}"/>
                </a:ext>
              </a:extLst>
            </p:cNvPr>
            <p:cNvSpPr/>
            <p:nvPr/>
          </p:nvSpPr>
          <p:spPr>
            <a:xfrm>
              <a:off x="5353880" y="2842590"/>
              <a:ext cx="755374" cy="1759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65B6AA7-6F41-51C0-C70D-FCA851EC305A}"/>
                </a:ext>
              </a:extLst>
            </p:cNvPr>
            <p:cNvSpPr/>
            <p:nvPr/>
          </p:nvSpPr>
          <p:spPr>
            <a:xfrm>
              <a:off x="7229064" y="2842590"/>
              <a:ext cx="755374" cy="1759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Processor n-1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B093B8-BB97-14C2-15AA-C6D296AE97E6}"/>
                </a:ext>
              </a:extLst>
            </p:cNvPr>
            <p:cNvSpPr txBox="1"/>
            <p:nvPr/>
          </p:nvSpPr>
          <p:spPr>
            <a:xfrm>
              <a:off x="6461410" y="3537537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C7DB9D7-A317-5238-1301-C6366AB04666}"/>
                </a:ext>
              </a:extLst>
            </p:cNvPr>
            <p:cNvSpPr/>
            <p:nvPr/>
          </p:nvSpPr>
          <p:spPr>
            <a:xfrm>
              <a:off x="3468754" y="4929809"/>
              <a:ext cx="4505742" cy="75537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Switch Network (</a:t>
              </a:r>
              <a:r>
                <a:rPr lang="en-US" sz="2800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Xbar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0693A6-DCB4-3BFB-DBF5-93F0F4C88258}"/>
                </a:ext>
              </a:extLst>
            </p:cNvPr>
            <p:cNvCxnSpPr>
              <a:stCxn id="2" idx="2"/>
            </p:cNvCxnSpPr>
            <p:nvPr/>
          </p:nvCxnSpPr>
          <p:spPr>
            <a:xfrm>
              <a:off x="3856383" y="4601816"/>
              <a:ext cx="0" cy="3279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422EAE-C029-CA81-DACD-A9BF4BDBF5F5}"/>
                </a:ext>
              </a:extLst>
            </p:cNvPr>
            <p:cNvCxnSpPr/>
            <p:nvPr/>
          </p:nvCxnSpPr>
          <p:spPr>
            <a:xfrm>
              <a:off x="4797288" y="4601816"/>
              <a:ext cx="0" cy="3279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E88D89F-34AA-07A3-1710-5AA4941037F0}"/>
                </a:ext>
              </a:extLst>
            </p:cNvPr>
            <p:cNvCxnSpPr/>
            <p:nvPr/>
          </p:nvCxnSpPr>
          <p:spPr>
            <a:xfrm>
              <a:off x="5738193" y="4601816"/>
              <a:ext cx="0" cy="3279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54329AC-232F-E5FB-4564-4CE91E9B8D62}"/>
                </a:ext>
              </a:extLst>
            </p:cNvPr>
            <p:cNvCxnSpPr/>
            <p:nvPr/>
          </p:nvCxnSpPr>
          <p:spPr>
            <a:xfrm>
              <a:off x="7620003" y="4601816"/>
              <a:ext cx="0" cy="3279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ADF4D61-5E7C-45FB-1FFE-7D786AECEF81}"/>
                </a:ext>
              </a:extLst>
            </p:cNvPr>
            <p:cNvSpPr/>
            <p:nvPr/>
          </p:nvSpPr>
          <p:spPr>
            <a:xfrm rot="5400000">
              <a:off x="5343938" y="-115960"/>
              <a:ext cx="755374" cy="45057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 Processor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70B091-AE53-8790-124C-F3F65DB262FB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856383" y="2514598"/>
              <a:ext cx="0" cy="3279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6A1D609-A0E3-C421-AD0F-C58BD0E74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3975" y="2514598"/>
              <a:ext cx="0" cy="3279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FEBB425-B7F8-F517-530D-470D27F4D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1567" y="2514598"/>
              <a:ext cx="0" cy="3279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558451A-67A7-B597-8160-6E5A68702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06751" y="2514598"/>
              <a:ext cx="0" cy="3279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83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117605FE-CF8C-B3B2-3DEB-345703F2C291}"/>
              </a:ext>
            </a:extLst>
          </p:cNvPr>
          <p:cNvGrpSpPr/>
          <p:nvPr/>
        </p:nvGrpSpPr>
        <p:grpSpPr>
          <a:xfrm>
            <a:off x="144233" y="1043609"/>
            <a:ext cx="11839050" cy="4020911"/>
            <a:chOff x="144233" y="1043609"/>
            <a:chExt cx="11839050" cy="402091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108FCB-7371-FFBB-233E-6F1B19F0E830}"/>
                </a:ext>
              </a:extLst>
            </p:cNvPr>
            <p:cNvSpPr/>
            <p:nvPr/>
          </p:nvSpPr>
          <p:spPr>
            <a:xfrm>
              <a:off x="144233" y="1561419"/>
              <a:ext cx="929193" cy="1461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 0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5A93AD7-6CCC-1CA2-BFB5-339DF60061FD}"/>
                </a:ext>
              </a:extLst>
            </p:cNvPr>
            <p:cNvSpPr/>
            <p:nvPr/>
          </p:nvSpPr>
          <p:spPr>
            <a:xfrm>
              <a:off x="144233" y="3592550"/>
              <a:ext cx="929193" cy="146105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Proc n-1</a:t>
              </a:r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575CF26-A90C-566D-5041-BFB1C5570492}"/>
                </a:ext>
              </a:extLst>
            </p:cNvPr>
            <p:cNvGrpSpPr/>
            <p:nvPr/>
          </p:nvGrpSpPr>
          <p:grpSpPr>
            <a:xfrm>
              <a:off x="523450" y="1043609"/>
              <a:ext cx="11459833" cy="4020911"/>
              <a:chOff x="523450" y="1043609"/>
              <a:chExt cx="11459833" cy="4020911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8C521A9-335E-72F3-2D2C-1BDE4218E95F}"/>
                  </a:ext>
                </a:extLst>
              </p:cNvPr>
              <p:cNvSpPr/>
              <p:nvPr/>
            </p:nvSpPr>
            <p:spPr>
              <a:xfrm>
                <a:off x="6216913" y="1645645"/>
                <a:ext cx="1202635" cy="31308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SRAM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616596B-E048-D70F-06E2-2F321A33712B}"/>
                  </a:ext>
                </a:extLst>
              </p:cNvPr>
              <p:cNvSpPr/>
              <p:nvPr/>
            </p:nvSpPr>
            <p:spPr>
              <a:xfrm>
                <a:off x="4651515" y="1928552"/>
                <a:ext cx="1202635" cy="52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18CA30-9AF1-1E36-D6CB-46377B97AFF9}"/>
                  </a:ext>
                </a:extLst>
              </p:cNvPr>
              <p:cNvSpPr/>
              <p:nvPr/>
            </p:nvSpPr>
            <p:spPr>
              <a:xfrm>
                <a:off x="4651514" y="2564657"/>
                <a:ext cx="1202635" cy="52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Addr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EAF6AF3-BE9C-B2CC-3FD8-31BC45235F26}"/>
                  </a:ext>
                </a:extLst>
              </p:cNvPr>
              <p:cNvSpPr/>
              <p:nvPr/>
            </p:nvSpPr>
            <p:spPr>
              <a:xfrm>
                <a:off x="4651513" y="3230577"/>
                <a:ext cx="1202635" cy="52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Data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52F3EE-8361-B126-16F2-C0EB8749F1C7}"/>
                  </a:ext>
                </a:extLst>
              </p:cNvPr>
              <p:cNvSpPr/>
              <p:nvPr/>
            </p:nvSpPr>
            <p:spPr>
              <a:xfrm>
                <a:off x="4651512" y="3896497"/>
                <a:ext cx="1202635" cy="52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Rd/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</a:t>
                </a:r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7BFB0F-FBB3-D019-28E9-F2D7C56319D6}"/>
                  </a:ext>
                </a:extLst>
              </p:cNvPr>
              <p:cNvSpPr/>
              <p:nvPr/>
            </p:nvSpPr>
            <p:spPr>
              <a:xfrm>
                <a:off x="2862469" y="1480928"/>
                <a:ext cx="1431235" cy="357267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Constructor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B476855-8A9D-A436-8CA1-898552476379}"/>
                  </a:ext>
                </a:extLst>
              </p:cNvPr>
              <p:cNvSpPr/>
              <p:nvPr/>
            </p:nvSpPr>
            <p:spPr>
              <a:xfrm>
                <a:off x="9337805" y="1761885"/>
                <a:ext cx="1197096" cy="249472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Decoder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70B5092-3589-0385-B998-9E35434C3552}"/>
                  </a:ext>
                </a:extLst>
              </p:cNvPr>
              <p:cNvSpPr/>
              <p:nvPr/>
            </p:nvSpPr>
            <p:spPr>
              <a:xfrm>
                <a:off x="7777359" y="3384990"/>
                <a:ext cx="1202635" cy="52677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 Data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C34505B-D0F1-696C-3A76-C66A0B4EC437}"/>
                  </a:ext>
                </a:extLst>
              </p:cNvPr>
              <p:cNvCxnSpPr/>
              <p:nvPr/>
            </p:nvCxnSpPr>
            <p:spPr>
              <a:xfrm>
                <a:off x="1073426" y="1805725"/>
                <a:ext cx="17890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C86F00-6276-D7F7-8F2B-14BE752284D1}"/>
                  </a:ext>
                </a:extLst>
              </p:cNvPr>
              <p:cNvSpPr txBox="1"/>
              <p:nvPr/>
            </p:nvSpPr>
            <p:spPr>
              <a:xfrm>
                <a:off x="1200825" y="1376753"/>
                <a:ext cx="1486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 Index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247D0E1-CB4D-B559-F867-CE53D8B6084C}"/>
                  </a:ext>
                </a:extLst>
              </p:cNvPr>
              <p:cNvCxnSpPr/>
              <p:nvPr/>
            </p:nvCxnSpPr>
            <p:spPr>
              <a:xfrm>
                <a:off x="1073426" y="2294339"/>
                <a:ext cx="17890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B2796CA-E188-4D51-89F0-683027CC3413}"/>
                  </a:ext>
                </a:extLst>
              </p:cNvPr>
              <p:cNvSpPr txBox="1"/>
              <p:nvPr/>
            </p:nvSpPr>
            <p:spPr>
              <a:xfrm>
                <a:off x="1606577" y="1865366"/>
                <a:ext cx="67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2275381-FEEC-D2DF-3B9B-8F20EAE42009}"/>
                  </a:ext>
                </a:extLst>
              </p:cNvPr>
              <p:cNvCxnSpPr/>
              <p:nvPr/>
            </p:nvCxnSpPr>
            <p:spPr>
              <a:xfrm>
                <a:off x="1073426" y="2782954"/>
                <a:ext cx="17890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B3D47F-442F-8E70-D968-22D881EA4E19}"/>
                  </a:ext>
                </a:extLst>
              </p:cNvPr>
              <p:cNvSpPr txBox="1"/>
              <p:nvPr/>
            </p:nvSpPr>
            <p:spPr>
              <a:xfrm>
                <a:off x="1491962" y="2353981"/>
                <a:ext cx="90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 Bit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34E202A5-BF07-FE4F-5D58-9852E664111F}"/>
                  </a:ext>
                </a:extLst>
              </p:cNvPr>
              <p:cNvCxnSpPr/>
              <p:nvPr/>
            </p:nvCxnSpPr>
            <p:spPr>
              <a:xfrm>
                <a:off x="1073426" y="3836856"/>
                <a:ext cx="17890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F3EE96-4321-B6D9-64AA-4B8D6019C436}"/>
                  </a:ext>
                </a:extLst>
              </p:cNvPr>
              <p:cNvSpPr txBox="1"/>
              <p:nvPr/>
            </p:nvSpPr>
            <p:spPr>
              <a:xfrm>
                <a:off x="1200825" y="3407884"/>
                <a:ext cx="14860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Unique Index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5417561F-DC38-B481-71D0-C80CCF83707F}"/>
                  </a:ext>
                </a:extLst>
              </p:cNvPr>
              <p:cNvCxnSpPr/>
              <p:nvPr/>
            </p:nvCxnSpPr>
            <p:spPr>
              <a:xfrm>
                <a:off x="1073426" y="4325470"/>
                <a:ext cx="17890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338CCA2-48F8-42E8-D3C2-5DAF98077B85}"/>
                  </a:ext>
                </a:extLst>
              </p:cNvPr>
              <p:cNvSpPr txBox="1"/>
              <p:nvPr/>
            </p:nvSpPr>
            <p:spPr>
              <a:xfrm>
                <a:off x="1606577" y="3896497"/>
                <a:ext cx="674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7C56BC1-76DF-75F7-CD1B-40A618C756A1}"/>
                  </a:ext>
                </a:extLst>
              </p:cNvPr>
              <p:cNvCxnSpPr/>
              <p:nvPr/>
            </p:nvCxnSpPr>
            <p:spPr>
              <a:xfrm>
                <a:off x="1073426" y="4814085"/>
                <a:ext cx="17890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264432-77E2-BFA0-4A1C-4A71F7B236DE}"/>
                  </a:ext>
                </a:extLst>
              </p:cNvPr>
              <p:cNvSpPr txBox="1"/>
              <p:nvPr/>
            </p:nvSpPr>
            <p:spPr>
              <a:xfrm>
                <a:off x="1491962" y="4385112"/>
                <a:ext cx="9037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Port Bit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746F74F-9C66-ACAF-B408-65B351FBCD1E}"/>
                  </a:ext>
                </a:extLst>
              </p:cNvPr>
              <p:cNvSpPr txBox="1"/>
              <p:nvPr/>
            </p:nvSpPr>
            <p:spPr>
              <a:xfrm rot="5400000">
                <a:off x="500367" y="3125063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D90F90D7-6442-5BF3-1DB0-746954D5FDDE}"/>
                  </a:ext>
                </a:extLst>
              </p:cNvPr>
              <p:cNvCxnSpPr>
                <a:endCxn id="3" idx="1"/>
              </p:cNvCxnSpPr>
              <p:nvPr/>
            </p:nvCxnSpPr>
            <p:spPr>
              <a:xfrm>
                <a:off x="4293704" y="2191938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DACFA96-BBBF-9074-AE23-58C1E34521E5}"/>
                  </a:ext>
                </a:extLst>
              </p:cNvPr>
              <p:cNvCxnSpPr/>
              <p:nvPr/>
            </p:nvCxnSpPr>
            <p:spPr>
              <a:xfrm>
                <a:off x="4293703" y="2828042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FED82A7F-4BF8-B890-20DB-1FB897DD787A}"/>
                  </a:ext>
                </a:extLst>
              </p:cNvPr>
              <p:cNvCxnSpPr/>
              <p:nvPr/>
            </p:nvCxnSpPr>
            <p:spPr>
              <a:xfrm>
                <a:off x="4293701" y="3493963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D5222F63-7ADC-C1DB-C45F-C6FFEF92FE4C}"/>
                  </a:ext>
                </a:extLst>
              </p:cNvPr>
              <p:cNvCxnSpPr/>
              <p:nvPr/>
            </p:nvCxnSpPr>
            <p:spPr>
              <a:xfrm>
                <a:off x="4293701" y="4159883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49E9AC8F-DA46-37FD-D646-9FF82A283B9E}"/>
                  </a:ext>
                </a:extLst>
              </p:cNvPr>
              <p:cNvCxnSpPr/>
              <p:nvPr/>
            </p:nvCxnSpPr>
            <p:spPr>
              <a:xfrm>
                <a:off x="5854147" y="2191938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E4E97D8-099F-B83F-2BC0-F4558CC8E657}"/>
                  </a:ext>
                </a:extLst>
              </p:cNvPr>
              <p:cNvCxnSpPr/>
              <p:nvPr/>
            </p:nvCxnSpPr>
            <p:spPr>
              <a:xfrm>
                <a:off x="5854146" y="2828042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DD22C98-25F3-7D6B-D336-DE6AF9BA54D3}"/>
                  </a:ext>
                </a:extLst>
              </p:cNvPr>
              <p:cNvCxnSpPr/>
              <p:nvPr/>
            </p:nvCxnSpPr>
            <p:spPr>
              <a:xfrm>
                <a:off x="5854144" y="3493963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AA73BA2C-1677-117D-D356-042A7998A847}"/>
                  </a:ext>
                </a:extLst>
              </p:cNvPr>
              <p:cNvCxnSpPr/>
              <p:nvPr/>
            </p:nvCxnSpPr>
            <p:spPr>
              <a:xfrm>
                <a:off x="5854144" y="4159883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7C65FAD-C7EF-8B63-8C79-4A13123D4B3E}"/>
                  </a:ext>
                </a:extLst>
              </p:cNvPr>
              <p:cNvCxnSpPr/>
              <p:nvPr/>
            </p:nvCxnSpPr>
            <p:spPr>
              <a:xfrm>
                <a:off x="7419548" y="3648376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54C5D02-D162-8AD4-74E2-35CEA034A96D}"/>
                  </a:ext>
                </a:extLst>
              </p:cNvPr>
              <p:cNvCxnSpPr/>
              <p:nvPr/>
            </p:nvCxnSpPr>
            <p:spPr>
              <a:xfrm>
                <a:off x="8979994" y="3648376"/>
                <a:ext cx="357811" cy="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A410B06-60C6-9047-275B-18EAC59348A4}"/>
                  </a:ext>
                </a:extLst>
              </p:cNvPr>
              <p:cNvCxnSpPr/>
              <p:nvPr/>
            </p:nvCxnSpPr>
            <p:spPr>
              <a:xfrm flipV="1">
                <a:off x="2686873" y="1043609"/>
                <a:ext cx="0" cy="762116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65DEA4A-1A14-FBE5-DBB8-DA5F4BF437C4}"/>
                  </a:ext>
                </a:extLst>
              </p:cNvPr>
              <p:cNvCxnSpPr/>
              <p:nvPr/>
            </p:nvCxnSpPr>
            <p:spPr>
              <a:xfrm>
                <a:off x="2686873" y="1043609"/>
                <a:ext cx="5771327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Elbow Connector 48">
                <a:extLst>
                  <a:ext uri="{FF2B5EF4-FFF2-40B4-BE49-F238E27FC236}">
                    <a16:creationId xmlns:a16="http://schemas.microsoft.com/office/drawing/2014/main" id="{89AB51BA-C25F-56D5-06C9-A22A7E766EB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8001109" y="1500703"/>
                <a:ext cx="1793789" cy="879603"/>
              </a:xfrm>
              <a:prstGeom prst="bentConnector3">
                <a:avLst>
                  <a:gd name="adj1" fmla="val 99868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94E67D9-43E4-5851-B9EE-B234066396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901" y="1963824"/>
                <a:ext cx="507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73E44B0-56E6-29AC-271D-F1941CB67EFC}"/>
                  </a:ext>
                </a:extLst>
              </p:cNvPr>
              <p:cNvSpPr/>
              <p:nvPr/>
            </p:nvSpPr>
            <p:spPr>
              <a:xfrm>
                <a:off x="11054090" y="1572334"/>
                <a:ext cx="929193" cy="1461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 0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17E815F-12E8-9E4C-A641-4DC0E5CD5742}"/>
                  </a:ext>
                </a:extLst>
              </p:cNvPr>
              <p:cNvSpPr/>
              <p:nvPr/>
            </p:nvSpPr>
            <p:spPr>
              <a:xfrm>
                <a:off x="11054090" y="3603465"/>
                <a:ext cx="929193" cy="14610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 n-1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27853A5-3F18-C1E9-006A-E998EA09A033}"/>
                  </a:ext>
                </a:extLst>
              </p:cNvPr>
              <p:cNvSpPr txBox="1"/>
              <p:nvPr/>
            </p:nvSpPr>
            <p:spPr>
              <a:xfrm rot="5400000">
                <a:off x="11410224" y="3135978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0B5582EF-BDEC-6D38-66E6-EE190AD671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901" y="3911765"/>
                <a:ext cx="507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157CA1D-DEF6-6CB6-1B9D-F4DF1F710F43}"/>
                  </a:ext>
                </a:extLst>
              </p:cNvPr>
              <p:cNvSpPr txBox="1"/>
              <p:nvPr/>
            </p:nvSpPr>
            <p:spPr>
              <a:xfrm>
                <a:off x="10534901" y="1279367"/>
                <a:ext cx="53091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0002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8527E366-F2B1-9F7C-E2D7-502112AEE638}"/>
              </a:ext>
            </a:extLst>
          </p:cNvPr>
          <p:cNvGrpSpPr/>
          <p:nvPr/>
        </p:nvGrpSpPr>
        <p:grpSpPr>
          <a:xfrm>
            <a:off x="1743019" y="1060175"/>
            <a:ext cx="8705962" cy="3561521"/>
            <a:chOff x="1809638" y="642731"/>
            <a:chExt cx="8705962" cy="356152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979FA90-4732-F3B2-5F68-97C8CCAB16E7}"/>
                </a:ext>
              </a:extLst>
            </p:cNvPr>
            <p:cNvGrpSpPr/>
            <p:nvPr/>
          </p:nvGrpSpPr>
          <p:grpSpPr>
            <a:xfrm>
              <a:off x="1815548" y="1113183"/>
              <a:ext cx="2070652" cy="2011018"/>
              <a:chOff x="1815548" y="1113183"/>
              <a:chExt cx="2070652" cy="201101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47C397D-48C8-CF89-7839-D1E1EDE00A13}"/>
                  </a:ext>
                </a:extLst>
              </p:cNvPr>
              <p:cNvSpPr/>
              <p:nvPr/>
            </p:nvSpPr>
            <p:spPr>
              <a:xfrm>
                <a:off x="1815548" y="1113183"/>
                <a:ext cx="2070652" cy="20110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 0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474710D5-2D77-3AA7-A6CF-ADBCC2FDC457}"/>
                  </a:ext>
                </a:extLst>
              </p:cNvPr>
              <p:cNvSpPr/>
              <p:nvPr/>
            </p:nvSpPr>
            <p:spPr>
              <a:xfrm>
                <a:off x="1994452" y="1583635"/>
                <a:ext cx="487017" cy="14014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 (0)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2040D8B-9E1C-5BFD-B9F3-DEB2EA42A8A2}"/>
                  </a:ext>
                </a:extLst>
              </p:cNvPr>
              <p:cNvSpPr/>
              <p:nvPr/>
            </p:nvSpPr>
            <p:spPr>
              <a:xfrm>
                <a:off x="3263347" y="1583635"/>
                <a:ext cx="487017" cy="14014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 (n-1)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D1A1192-77DC-34DB-1B94-6FE90CBC40C7}"/>
                  </a:ext>
                </a:extLst>
              </p:cNvPr>
              <p:cNvSpPr txBox="1"/>
              <p:nvPr/>
            </p:nvSpPr>
            <p:spPr>
              <a:xfrm>
                <a:off x="2666997" y="202758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15B8027-6D4E-9520-61D1-E4693DEC1ECB}"/>
                </a:ext>
              </a:extLst>
            </p:cNvPr>
            <p:cNvGrpSpPr/>
            <p:nvPr/>
          </p:nvGrpSpPr>
          <p:grpSpPr>
            <a:xfrm>
              <a:off x="4025348" y="1113183"/>
              <a:ext cx="2070652" cy="2011018"/>
              <a:chOff x="1815548" y="1113183"/>
              <a:chExt cx="2070652" cy="201101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F882122-1A9A-0675-D916-7BC0F5D86D43}"/>
                  </a:ext>
                </a:extLst>
              </p:cNvPr>
              <p:cNvSpPr/>
              <p:nvPr/>
            </p:nvSpPr>
            <p:spPr>
              <a:xfrm>
                <a:off x="1815548" y="1113183"/>
                <a:ext cx="2070652" cy="20110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 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DD8EF0B-4080-A3EA-99E3-0B971D544C1A}"/>
                  </a:ext>
                </a:extLst>
              </p:cNvPr>
              <p:cNvSpPr/>
              <p:nvPr/>
            </p:nvSpPr>
            <p:spPr>
              <a:xfrm>
                <a:off x="1994452" y="1583635"/>
                <a:ext cx="487017" cy="14014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 (0)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B8A1BF1-985A-C418-F70F-D2F325D8A1D5}"/>
                  </a:ext>
                </a:extLst>
              </p:cNvPr>
              <p:cNvSpPr/>
              <p:nvPr/>
            </p:nvSpPr>
            <p:spPr>
              <a:xfrm>
                <a:off x="3263347" y="1583635"/>
                <a:ext cx="487017" cy="14014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 (n-1)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3AEBE4-7FC5-B9CE-F015-7D0974D49FD9}"/>
                  </a:ext>
                </a:extLst>
              </p:cNvPr>
              <p:cNvSpPr txBox="1"/>
              <p:nvPr/>
            </p:nvSpPr>
            <p:spPr>
              <a:xfrm>
                <a:off x="2666997" y="202758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2C4919-8C87-A5BA-3C2A-E15027D69EC8}"/>
                </a:ext>
              </a:extLst>
            </p:cNvPr>
            <p:cNvGrpSpPr/>
            <p:nvPr/>
          </p:nvGrpSpPr>
          <p:grpSpPr>
            <a:xfrm>
              <a:off x="8444948" y="1113183"/>
              <a:ext cx="2070652" cy="2011018"/>
              <a:chOff x="1815548" y="1113183"/>
              <a:chExt cx="2070652" cy="201101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17415DFA-2952-9611-6F6B-E20B76518771}"/>
                  </a:ext>
                </a:extLst>
              </p:cNvPr>
              <p:cNvSpPr/>
              <p:nvPr/>
            </p:nvSpPr>
            <p:spPr>
              <a:xfrm>
                <a:off x="1815548" y="1113183"/>
                <a:ext cx="2070652" cy="201101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Module m-1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1D4A4EB-D6EA-CD95-2B6C-3A332D68263A}"/>
                  </a:ext>
                </a:extLst>
              </p:cNvPr>
              <p:cNvSpPr/>
              <p:nvPr/>
            </p:nvSpPr>
            <p:spPr>
              <a:xfrm>
                <a:off x="1994452" y="1583635"/>
                <a:ext cx="487017" cy="14014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 (0)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4767E012-B8EE-784A-1643-E53D57620322}"/>
                  </a:ext>
                </a:extLst>
              </p:cNvPr>
              <p:cNvSpPr/>
              <p:nvPr/>
            </p:nvSpPr>
            <p:spPr>
              <a:xfrm>
                <a:off x="3263347" y="1583635"/>
                <a:ext cx="487017" cy="140141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 (n-1)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9606E7E-8558-2217-05DB-367A6AFBECB9}"/>
                  </a:ext>
                </a:extLst>
              </p:cNvPr>
              <p:cNvSpPr txBox="1"/>
              <p:nvPr/>
            </p:nvSpPr>
            <p:spPr>
              <a:xfrm>
                <a:off x="2666997" y="2027582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1937E8A-8760-C7A5-86C0-CF55F20D54D2}"/>
                </a:ext>
              </a:extLst>
            </p:cNvPr>
            <p:cNvSpPr/>
            <p:nvPr/>
          </p:nvSpPr>
          <p:spPr>
            <a:xfrm>
              <a:off x="1839420" y="3594653"/>
              <a:ext cx="8676180" cy="6095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Global network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D49D3BC-FD99-1DEA-9AA0-7EC6278D4873}"/>
                </a:ext>
              </a:extLst>
            </p:cNvPr>
            <p:cNvGrpSpPr/>
            <p:nvPr/>
          </p:nvGrpSpPr>
          <p:grpSpPr>
            <a:xfrm>
              <a:off x="2237961" y="2985051"/>
              <a:ext cx="1273035" cy="609602"/>
              <a:chOff x="2237961" y="2985051"/>
              <a:chExt cx="1273035" cy="609602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6D62F1B-1CD7-667E-20DA-C2F79EC57137}"/>
                  </a:ext>
                </a:extLst>
              </p:cNvPr>
              <p:cNvCxnSpPr>
                <a:stCxn id="3" idx="2"/>
              </p:cNvCxnSpPr>
              <p:nvPr/>
            </p:nvCxnSpPr>
            <p:spPr>
              <a:xfrm>
                <a:off x="2237961" y="2985052"/>
                <a:ext cx="8282" cy="609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038F93E2-1FF8-43AF-3FB8-D746FB78DB52}"/>
                  </a:ext>
                </a:extLst>
              </p:cNvPr>
              <p:cNvCxnSpPr/>
              <p:nvPr/>
            </p:nvCxnSpPr>
            <p:spPr>
              <a:xfrm>
                <a:off x="3502714" y="2985051"/>
                <a:ext cx="8282" cy="609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10A1A88-1449-C0C6-572D-88030648AFFF}"/>
                </a:ext>
              </a:extLst>
            </p:cNvPr>
            <p:cNvGrpSpPr/>
            <p:nvPr/>
          </p:nvGrpSpPr>
          <p:grpSpPr>
            <a:xfrm>
              <a:off x="4424156" y="2987572"/>
              <a:ext cx="1273035" cy="609602"/>
              <a:chOff x="2237961" y="2985051"/>
              <a:chExt cx="1273035" cy="609602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45A4B8F-06A0-C57D-570D-A572D46B56F0}"/>
                  </a:ext>
                </a:extLst>
              </p:cNvPr>
              <p:cNvCxnSpPr/>
              <p:nvPr/>
            </p:nvCxnSpPr>
            <p:spPr>
              <a:xfrm>
                <a:off x="2237961" y="2985052"/>
                <a:ext cx="8282" cy="609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6015174-C286-63CE-4298-DFFE2C1C6B82}"/>
                  </a:ext>
                </a:extLst>
              </p:cNvPr>
              <p:cNvCxnSpPr/>
              <p:nvPr/>
            </p:nvCxnSpPr>
            <p:spPr>
              <a:xfrm>
                <a:off x="3502714" y="2985051"/>
                <a:ext cx="8282" cy="609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2118A6A-9B5F-4472-1407-DE61CDB3A706}"/>
                </a:ext>
              </a:extLst>
            </p:cNvPr>
            <p:cNvGrpSpPr/>
            <p:nvPr/>
          </p:nvGrpSpPr>
          <p:grpSpPr>
            <a:xfrm>
              <a:off x="8875646" y="2985051"/>
              <a:ext cx="1273035" cy="609602"/>
              <a:chOff x="2237961" y="2985051"/>
              <a:chExt cx="1273035" cy="609602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E54171A7-24BD-6414-1C91-489E86E4DD18}"/>
                  </a:ext>
                </a:extLst>
              </p:cNvPr>
              <p:cNvCxnSpPr/>
              <p:nvPr/>
            </p:nvCxnSpPr>
            <p:spPr>
              <a:xfrm>
                <a:off x="2237961" y="2985052"/>
                <a:ext cx="8282" cy="609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20ECDF1-D054-9F20-49BB-A232F5C70C9A}"/>
                  </a:ext>
                </a:extLst>
              </p:cNvPr>
              <p:cNvCxnSpPr/>
              <p:nvPr/>
            </p:nvCxnSpPr>
            <p:spPr>
              <a:xfrm>
                <a:off x="3502714" y="2985051"/>
                <a:ext cx="8282" cy="60960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69A59A8-E771-31A1-8028-FED7F5E3CE67}"/>
                </a:ext>
              </a:extLst>
            </p:cNvPr>
            <p:cNvGrpSpPr/>
            <p:nvPr/>
          </p:nvGrpSpPr>
          <p:grpSpPr>
            <a:xfrm>
              <a:off x="2254525" y="821634"/>
              <a:ext cx="1264753" cy="745435"/>
              <a:chOff x="2254525" y="821634"/>
              <a:chExt cx="1264753" cy="745435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20F795B-6D1B-38BE-9568-D74C18071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4525" y="821634"/>
                <a:ext cx="0" cy="745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233867B-76A2-D702-BF8B-3AC9CCD984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9278" y="821634"/>
                <a:ext cx="0" cy="7454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FEF7095-BCCC-E10C-3DCA-8C72A1B944E0}"/>
                </a:ext>
              </a:extLst>
            </p:cNvPr>
            <p:cNvGrpSpPr/>
            <p:nvPr/>
          </p:nvGrpSpPr>
          <p:grpSpPr>
            <a:xfrm>
              <a:off x="4432438" y="836939"/>
              <a:ext cx="1264753" cy="745435"/>
              <a:chOff x="2254525" y="821634"/>
              <a:chExt cx="1264753" cy="745435"/>
            </a:xfrm>
          </p:grpSpPr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FF0C2984-CDAA-57E9-1CC7-7B3D847EE2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4525" y="821634"/>
                <a:ext cx="0" cy="745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9DC56A2A-F402-D4E2-EEC6-4C1B122F60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9278" y="821634"/>
                <a:ext cx="0" cy="7454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436A287-2337-A357-9B20-4B1580C65EAA}"/>
                </a:ext>
              </a:extLst>
            </p:cNvPr>
            <p:cNvGrpSpPr/>
            <p:nvPr/>
          </p:nvGrpSpPr>
          <p:grpSpPr>
            <a:xfrm>
              <a:off x="8878955" y="821634"/>
              <a:ext cx="1264753" cy="745435"/>
              <a:chOff x="2254525" y="821634"/>
              <a:chExt cx="1264753" cy="745435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C28350F-F8CD-A61F-853D-85876A6AB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4525" y="821634"/>
                <a:ext cx="0" cy="745435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14587CB1-FFE4-020C-BF81-C56C623616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9278" y="821634"/>
                <a:ext cx="0" cy="745432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096E423-55B9-FA84-5E5E-B734AE9BF718}"/>
                </a:ext>
              </a:extLst>
            </p:cNvPr>
            <p:cNvSpPr txBox="1"/>
            <p:nvPr/>
          </p:nvSpPr>
          <p:spPr>
            <a:xfrm>
              <a:off x="1809638" y="64273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3036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588</Words>
  <Application>Microsoft Macintosh PowerPoint</Application>
  <PresentationFormat>Widescreen</PresentationFormat>
  <Paragraphs>375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Joonho Whangbo</dc:creator>
  <cp:lastModifiedBy>Joonho Whangbo</cp:lastModifiedBy>
  <cp:revision>188</cp:revision>
  <cp:lastPrinted>2025-01-01T09:12:25Z</cp:lastPrinted>
  <dcterms:created xsi:type="dcterms:W3CDTF">2025-01-01T07:48:42Z</dcterms:created>
  <dcterms:modified xsi:type="dcterms:W3CDTF">2025-01-11T22:06:48Z</dcterms:modified>
</cp:coreProperties>
</file>