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FB5"/>
    <a:srgbClr val="135489"/>
    <a:srgbClr val="1765A5"/>
    <a:srgbClr val="006600"/>
    <a:srgbClr val="009900"/>
    <a:srgbClr val="0920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644" autoAdjust="0"/>
    <p:restoredTop sz="94660"/>
  </p:normalViewPr>
  <p:slideViewPr>
    <p:cSldViewPr>
      <p:cViewPr>
        <p:scale>
          <a:sx n="100" d="100"/>
          <a:sy n="100" d="100"/>
        </p:scale>
        <p:origin x="-540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3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C517-830D-44C3-8378-47B7CD4363D0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E74F-7077-407A-AB81-3962AB2586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E7AFB-08FE-41F9-BAAB-2C4A264D5AD8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1A3EF-BCA9-4656-A595-185B298E8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533635" y="2000246"/>
            <a:ext cx="606270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smtClean="0">
                <a:solidFill>
                  <a:srgbClr val="1B6FB5"/>
                </a:solidFill>
                <a:latin typeface="+mn-ea"/>
                <a:ea typeface="+mn-ea"/>
                <a:cs typeface="Tahoma" pitchFamily="34" charset="0"/>
              </a:rPr>
              <a:t>Python</a:t>
            </a:r>
            <a:r>
              <a:rPr lang="en-US" altLang="ko-KR" sz="40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ahoma" pitchFamily="34" charset="0"/>
              </a:rPr>
              <a:t> </a:t>
            </a:r>
            <a:r>
              <a:rPr lang="ko-KR" altLang="en-US" sz="4000" b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Tahoma" pitchFamily="34" charset="0"/>
              </a:rPr>
              <a:t>응용 </a:t>
            </a:r>
            <a:r>
              <a:rPr lang="en-US" altLang="ko-KR" sz="4000" b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Tahoma" pitchFamily="34" charset="0"/>
              </a:rPr>
              <a:t>(</a:t>
            </a:r>
            <a:r>
              <a:rPr lang="ko-KR" altLang="en-US" sz="4000" b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Tahoma" pitchFamily="34" charset="0"/>
              </a:rPr>
              <a:t>자료구조</a:t>
            </a:r>
            <a:r>
              <a:rPr lang="en-US" altLang="ko-KR" sz="4000" b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Tahoma" pitchFamily="34" charset="0"/>
              </a:rPr>
              <a:t>)</a:t>
            </a:r>
            <a:endParaRPr lang="en-US" altLang="ko-KR" sz="4000" b="1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5351" y="2000246"/>
            <a:ext cx="928683" cy="103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24005" y="1652581"/>
            <a:ext cx="657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857224" y="909626"/>
            <a:ext cx="7643866" cy="1191"/>
          </a:xfrm>
          <a:prstGeom prst="line">
            <a:avLst/>
          </a:prstGeom>
          <a:ln w="158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6912552" y="4685814"/>
            <a:ext cx="18028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ahoma" pitchFamily="34" charset="0"/>
              </a:rPr>
              <a:t>Python </a:t>
            </a:r>
            <a:r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ahoma" pitchFamily="34" charset="0"/>
              </a:rPr>
              <a:t>응용</a:t>
            </a:r>
            <a:r>
              <a:rPr lang="en-US" altLang="ko-KR" sz="14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ahoma" pitchFamily="34" charset="0"/>
              </a:rPr>
              <a:t>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6"/>
            <a:ext cx="657198" cy="73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E55FC-1CE8-47BC-A4B4-CAA2627C933E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ontinuum.io/downloads" TargetMode="External"/><Relationship Id="rId3" Type="http://schemas.openxmlformats.org/officeDocument/2006/relationships/hyperlink" Target="http://www.sublimetext.com/3" TargetMode="External"/><Relationship Id="rId7" Type="http://schemas.openxmlformats.org/officeDocument/2006/relationships/hyperlink" Target="https://www.enthought.com/products/canop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download/" TargetMode="External"/><Relationship Id="rId5" Type="http://schemas.openxmlformats.org/officeDocument/2006/relationships/hyperlink" Target="http://www.microsoft.com/ko-kr/download/" TargetMode="External"/><Relationship Id="rId4" Type="http://schemas.openxmlformats.org/officeDocument/2006/relationships/hyperlink" Target="http://www.eclips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7929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프로그램개발과 관련된 모든 작업을 통합하여 관리해 주는 소프트웨어</a:t>
            </a:r>
            <a:r>
              <a:rPr lang="en-US" altLang="ko-KR" sz="2000" smtClean="0"/>
              <a:t>(ex: </a:t>
            </a:r>
            <a:r>
              <a:rPr lang="ko-KR" altLang="en-US" sz="2000" smtClean="0"/>
              <a:t>코딩</a:t>
            </a:r>
            <a:r>
              <a:rPr lang="en-US" altLang="ko-KR" sz="2000" smtClean="0"/>
              <a:t>, </a:t>
            </a:r>
            <a:r>
              <a:rPr lang="ko-KR" altLang="en-US" sz="2000" smtClean="0"/>
              <a:t>디버깅</a:t>
            </a:r>
            <a:r>
              <a:rPr lang="en-US" altLang="ko-KR" sz="2000" smtClean="0"/>
              <a:t>, </a:t>
            </a:r>
            <a:r>
              <a:rPr lang="ko-KR" altLang="en-US" sz="2000" smtClean="0"/>
              <a:t>빌드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협업</a:t>
            </a:r>
            <a:r>
              <a:rPr lang="en-US" altLang="ko-KR" sz="2000" smtClean="0"/>
              <a:t>, </a:t>
            </a:r>
            <a:r>
              <a:rPr lang="ko-KR" altLang="en-US" sz="2000" smtClean="0"/>
              <a:t>문서화</a:t>
            </a:r>
            <a:r>
              <a:rPr lang="en-US" altLang="ko-KR" sz="2000" smtClean="0"/>
              <a:t>, </a:t>
            </a:r>
            <a:r>
              <a:rPr lang="ko-KR" altLang="en-US" sz="2000" smtClean="0"/>
              <a:t>배포등</a:t>
            </a:r>
            <a:r>
              <a:rPr lang="en-US" altLang="ko-KR" sz="200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단순히 코딩을 쉽게 하는 텍스트 편집 기능을 넘어</a:t>
            </a:r>
            <a:r>
              <a:rPr lang="en-US" altLang="ko-KR" sz="200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개발생산성을 향상시킬 수 있는 다양한 도구들을 포함함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.NET </a:t>
            </a:r>
            <a:r>
              <a:rPr lang="ko-KR" altLang="en-US" sz="2000" smtClean="0"/>
              <a:t>플랫폼의 </a:t>
            </a:r>
            <a:r>
              <a:rPr lang="en-US" altLang="ko-KR" sz="2000" smtClean="0"/>
              <a:t>Visual Studio, </a:t>
            </a:r>
            <a:r>
              <a:rPr lang="ko-KR" altLang="en-US" sz="2000" smtClean="0"/>
              <a:t>자바의 이클립스가 대표적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0100" y="230478"/>
            <a:ext cx="7453942" cy="634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통합개발환경 </a:t>
            </a:r>
            <a:r>
              <a:rPr kumimoji="0" lang="en-US" altLang="ko-KR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(Integrated Development Environment)</a:t>
            </a:r>
            <a:endParaRPr kumimoji="0" lang="ko-KR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smtClean="0"/>
              <a:t>IDE for Python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285866"/>
            <a:ext cx="792961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파이썬은 스크립트 언어의 특성상</a:t>
            </a:r>
            <a:r>
              <a:rPr lang="en-US" altLang="ko-KR" sz="2000" smtClean="0"/>
              <a:t>(</a:t>
            </a:r>
            <a:r>
              <a:rPr lang="ko-KR" altLang="en-US" sz="2000" smtClean="0"/>
              <a:t>한줄한줄번역하여실행</a:t>
            </a:r>
            <a:r>
              <a:rPr lang="en-US" altLang="ko-KR" sz="2000" smtClean="0"/>
              <a:t>) IDE</a:t>
            </a:r>
            <a:r>
              <a:rPr lang="ko-KR" altLang="en-US" sz="2000" smtClean="0"/>
              <a:t>활용 필요성이 타언어에 비해 상대적으로 낮음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그러나 최근 파이썬을 활용한 웹개발 등 대규모 개발이 지속적으로 진행되면서 </a:t>
            </a:r>
            <a:r>
              <a:rPr lang="en-US" altLang="ko-KR" sz="2000" smtClean="0"/>
              <a:t>IDE</a:t>
            </a:r>
            <a:r>
              <a:rPr lang="ko-KR" altLang="en-US" sz="2000" smtClean="0"/>
              <a:t>의 활용이 높아지고 있음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smtClean="0"/>
              <a:t>IDE for Python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285866"/>
            <a:ext cx="79296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/>
              <a:t>Sublime Text	</a:t>
            </a:r>
            <a:r>
              <a:rPr lang="en-US" altLang="ko-KR" sz="2000" b="1" smtClean="0">
                <a:solidFill>
                  <a:srgbClr val="FF0000"/>
                </a:solidFill>
                <a:hlinkClick r:id="rId3"/>
              </a:rPr>
              <a:t>http://www.sublimetext.com/3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endParaRPr lang="en-US" altLang="ko-KR" sz="2000" b="1" smtClean="0"/>
          </a:p>
          <a:p>
            <a:r>
              <a:rPr lang="ko-KR" altLang="en-US" sz="2000" b="1" smtClean="0"/>
              <a:t>이클립스	</a:t>
            </a:r>
            <a:r>
              <a:rPr lang="en-US" altLang="ko-KR" sz="2000" b="1" smtClean="0">
                <a:hlinkClick r:id="rId4"/>
              </a:rPr>
              <a:t>http://www.eclipse.org</a:t>
            </a:r>
            <a:endParaRPr lang="ko-KR" altLang="en-US" sz="2000" b="1" smtClean="0"/>
          </a:p>
          <a:p>
            <a:endParaRPr lang="en-US" altLang="ko-KR" sz="2000" b="1" smtClean="0"/>
          </a:p>
          <a:p>
            <a:r>
              <a:rPr lang="en-US" altLang="ko-KR" sz="2000" b="1" smtClean="0"/>
              <a:t>Visual Studio	</a:t>
            </a:r>
            <a:r>
              <a:rPr lang="en-US" altLang="ko-KR" sz="2000" b="1" smtClean="0">
                <a:hlinkClick r:id="rId5"/>
              </a:rPr>
              <a:t>http://www.microsoft.com/ko-kr/download/</a:t>
            </a:r>
            <a:endParaRPr lang="en-US" altLang="ko-KR" sz="2000" b="1" smtClean="0"/>
          </a:p>
          <a:p>
            <a:endParaRPr lang="en-US" altLang="ko-KR" sz="2000" b="1" smtClean="0"/>
          </a:p>
          <a:p>
            <a:r>
              <a:rPr lang="en-US" altLang="ko-KR" sz="2000" b="1" smtClean="0"/>
              <a:t>PyCharm	</a:t>
            </a:r>
            <a:r>
              <a:rPr lang="en-US" altLang="ko-KR" sz="2000" b="1" smtClean="0">
                <a:hlinkClick r:id="rId6"/>
              </a:rPr>
              <a:t>https://www.jetbrains.com/pycharm/download/</a:t>
            </a:r>
            <a:endParaRPr lang="en-US" altLang="ko-KR" sz="2000" b="1" smtClean="0"/>
          </a:p>
          <a:p>
            <a:endParaRPr lang="en-US" altLang="ko-KR" sz="2000" b="1" smtClean="0"/>
          </a:p>
          <a:p>
            <a:r>
              <a:rPr lang="en-US" altLang="ko-KR" sz="2000" b="1" smtClean="0"/>
              <a:t>Canopy		</a:t>
            </a:r>
            <a:r>
              <a:rPr lang="en-US" altLang="ko-KR" sz="2000" b="1" smtClean="0">
                <a:solidFill>
                  <a:srgbClr val="FF0000"/>
                </a:solidFill>
                <a:hlinkClick r:id="rId7"/>
              </a:rPr>
              <a:t>https://www.enthought.com/products/canopy/</a:t>
            </a:r>
            <a:r>
              <a:rPr lang="en-US" altLang="ko-KR" sz="2000" b="1" smtClean="0">
                <a:solidFill>
                  <a:srgbClr val="FF0000"/>
                </a:solidFill>
              </a:rPr>
              <a:t> </a:t>
            </a:r>
          </a:p>
          <a:p>
            <a:endParaRPr lang="en-US" altLang="ko-KR" sz="2000" b="1" smtClean="0"/>
          </a:p>
          <a:p>
            <a:r>
              <a:rPr lang="en-US" altLang="ko-KR" sz="2000" b="1" smtClean="0"/>
              <a:t>Anaconda 	</a:t>
            </a:r>
            <a:r>
              <a:rPr lang="en-US" altLang="ko-KR" sz="2000" b="1" smtClean="0">
                <a:solidFill>
                  <a:srgbClr val="FF0000"/>
                </a:solidFill>
                <a:hlinkClick r:id="rId8"/>
              </a:rPr>
              <a:t>http://continuum.io/downloads</a:t>
            </a:r>
            <a:endParaRPr lang="en-US" altLang="ko-KR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smtClean="0"/>
              <a:t>PyCharm </a:t>
            </a:r>
            <a:r>
              <a:rPr lang="en-US" altLang="ko-KR" sz="2800" b="1" smtClean="0"/>
              <a:t>professional </a:t>
            </a:r>
            <a:r>
              <a:rPr lang="ko-KR" altLang="en-US" sz="2800" b="1" smtClean="0"/>
              <a:t>학생사용자 등록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" y="1400175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smtClean="0"/>
              <a:t>PyCharm </a:t>
            </a:r>
            <a:r>
              <a:rPr lang="en-US" altLang="ko-KR" sz="2800" b="1" smtClean="0"/>
              <a:t>professional </a:t>
            </a:r>
            <a:r>
              <a:rPr lang="ko-KR" altLang="en-US" sz="2800" b="1" smtClean="0"/>
              <a:t>학생사용자 등록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57304"/>
            <a:ext cx="6924646" cy="311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smtClean="0"/>
              <a:t>PyCharm </a:t>
            </a:r>
            <a:r>
              <a:rPr lang="en-US" altLang="ko-KR" sz="2800" b="1" smtClean="0"/>
              <a:t>professional </a:t>
            </a:r>
            <a:r>
              <a:rPr lang="ko-KR" altLang="en-US" sz="2800" b="1" smtClean="0"/>
              <a:t>학생사용자 등록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85866"/>
            <a:ext cx="7643834" cy="284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104767</TotalTime>
  <Words>109</Words>
  <Application>Microsoft Office PowerPoint</Application>
  <PresentationFormat>화면 슬라이드 쇼(16:9)</PresentationFormat>
  <Paragraphs>31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IDE for Python</vt:lpstr>
      <vt:lpstr>IDE for Python</vt:lpstr>
      <vt:lpstr>PyCharm professional 학생사용자 등록</vt:lpstr>
      <vt:lpstr>PyCharm professional 학생사용자 등록</vt:lpstr>
      <vt:lpstr>PyCharm professional 학생사용자 등록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Donghwi</dc:creator>
  <cp:lastModifiedBy>Donghwi</cp:lastModifiedBy>
  <cp:revision>56</cp:revision>
  <dcterms:created xsi:type="dcterms:W3CDTF">2015-04-05T04:05:46Z</dcterms:created>
  <dcterms:modified xsi:type="dcterms:W3CDTF">2015-07-23T21:27:32Z</dcterms:modified>
</cp:coreProperties>
</file>