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6CD1-9331-42FC-B6B4-335D3987C2F4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BBCF-40EA-4B89-AB7C-FB26F0616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61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6CD1-9331-42FC-B6B4-335D3987C2F4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BBCF-40EA-4B89-AB7C-FB26F0616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77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6CD1-9331-42FC-B6B4-335D3987C2F4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BBCF-40EA-4B89-AB7C-FB26F0616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0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6CD1-9331-42FC-B6B4-335D3987C2F4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BBCF-40EA-4B89-AB7C-FB26F0616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9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6CD1-9331-42FC-B6B4-335D3987C2F4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BBCF-40EA-4B89-AB7C-FB26F0616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14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6CD1-9331-42FC-B6B4-335D3987C2F4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BBCF-40EA-4B89-AB7C-FB26F0616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0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6CD1-9331-42FC-B6B4-335D3987C2F4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BBCF-40EA-4B89-AB7C-FB26F0616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25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6CD1-9331-42FC-B6B4-335D3987C2F4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BBCF-40EA-4B89-AB7C-FB26F0616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2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6CD1-9331-42FC-B6B4-335D3987C2F4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BBCF-40EA-4B89-AB7C-FB26F0616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2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6CD1-9331-42FC-B6B4-335D3987C2F4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BBCF-40EA-4B89-AB7C-FB26F0616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2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6CD1-9331-42FC-B6B4-335D3987C2F4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BBCF-40EA-4B89-AB7C-FB26F0616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61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F6CD1-9331-42FC-B6B4-335D3987C2F4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BBCF-40EA-4B89-AB7C-FB26F0616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53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80039" y="2145323"/>
            <a:ext cx="9144000" cy="1074494"/>
          </a:xfrm>
        </p:spPr>
        <p:txBody>
          <a:bodyPr/>
          <a:lstStyle/>
          <a:p>
            <a:r>
              <a:rPr lang="ko-KR" altLang="en-US" dirty="0" smtClean="0"/>
              <a:t>유통기한 관리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15401" y="5090747"/>
            <a:ext cx="3276600" cy="176725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이동섭 </a:t>
            </a:r>
            <a:r>
              <a:rPr lang="en-US" altLang="ko-KR" dirty="0" smtClean="0"/>
              <a:t>20134895</a:t>
            </a:r>
          </a:p>
          <a:p>
            <a:r>
              <a:rPr lang="ko-KR" altLang="en-US" dirty="0" smtClean="0"/>
              <a:t>김준혁 </a:t>
            </a:r>
            <a:r>
              <a:rPr lang="en-US" altLang="ko-KR" dirty="0" smtClean="0"/>
              <a:t>20144783 </a:t>
            </a:r>
          </a:p>
          <a:p>
            <a:r>
              <a:rPr lang="ko-KR" altLang="en-US" dirty="0" err="1" smtClean="0"/>
              <a:t>이찬욱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20144804</a:t>
            </a:r>
          </a:p>
          <a:p>
            <a:r>
              <a:rPr lang="ko-KR" altLang="en-US" dirty="0" smtClean="0"/>
              <a:t>강유정 </a:t>
            </a:r>
            <a:r>
              <a:rPr lang="en-US" altLang="ko-KR" dirty="0" smtClean="0"/>
              <a:t>20174285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0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5647591" y="2063500"/>
            <a:ext cx="2303585" cy="3050931"/>
            <a:chOff x="1028700" y="1099038"/>
            <a:chExt cx="2303585" cy="3050931"/>
          </a:xfrm>
        </p:grpSpPr>
        <p:sp>
          <p:nvSpPr>
            <p:cNvPr id="4" name="직사각형 3"/>
            <p:cNvSpPr/>
            <p:nvPr/>
          </p:nvSpPr>
          <p:spPr>
            <a:xfrm>
              <a:off x="1028700" y="1099038"/>
              <a:ext cx="2303585" cy="3050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 flipV="1">
              <a:off x="1028700" y="3182815"/>
              <a:ext cx="2303585" cy="26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5"/>
            <p:cNvSpPr/>
            <p:nvPr/>
          </p:nvSpPr>
          <p:spPr>
            <a:xfrm>
              <a:off x="1239716" y="3521319"/>
              <a:ext cx="712176" cy="3165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입력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409092" y="3521318"/>
              <a:ext cx="712177" cy="3165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180492" y="1257300"/>
              <a:ext cx="1" cy="19387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028700" y="1257300"/>
              <a:ext cx="2303585" cy="8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1028700" y="1099038"/>
              <a:ext cx="2303585" cy="16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유통기한 관리 프로그램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39716" y="2386962"/>
              <a:ext cx="712176" cy="2989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신 제품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28700" y="1433146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28700" y="1594339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028700" y="1755531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028700" y="1916723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1485900" y="200464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1481796" y="209242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484732" y="21832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155581" y="1433146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155581" y="1594339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155581" y="1755531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155581" y="1916723"/>
              <a:ext cx="11517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2612781" y="200464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2608677" y="209242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2611613" y="21832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312377" y="2367494"/>
              <a:ext cx="808892" cy="508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폐기해야 할 제품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519" y="3198441"/>
            <a:ext cx="800100" cy="781050"/>
          </a:xfrm>
          <a:prstGeom prst="rect">
            <a:avLst/>
          </a:prstGeom>
        </p:spPr>
      </p:pic>
      <p:sp>
        <p:nvSpPr>
          <p:cNvPr id="30" name="제목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유통기한 관리 프로그램</a:t>
            </a:r>
            <a:endParaRPr lang="ko-KR" altLang="en-US" dirty="0"/>
          </a:p>
        </p:txBody>
      </p:sp>
      <p:sp>
        <p:nvSpPr>
          <p:cNvPr id="31" name="아래쪽 화살표 30"/>
          <p:cNvSpPr/>
          <p:nvPr/>
        </p:nvSpPr>
        <p:spPr>
          <a:xfrm>
            <a:off x="3130061" y="2726868"/>
            <a:ext cx="211016" cy="33689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769576" y="2162910"/>
            <a:ext cx="931985" cy="489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1/2 액자 33"/>
          <p:cNvSpPr/>
          <p:nvPr/>
        </p:nvSpPr>
        <p:spPr>
          <a:xfrm rot="12918884">
            <a:off x="6155792" y="4368224"/>
            <a:ext cx="156197" cy="240376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8887455" y="2619901"/>
            <a:ext cx="1740877" cy="1101402"/>
            <a:chOff x="8941777" y="2230554"/>
            <a:chExt cx="1740877" cy="1101402"/>
          </a:xfrm>
        </p:grpSpPr>
        <p:sp>
          <p:nvSpPr>
            <p:cNvPr id="35" name="직사각형 34"/>
            <p:cNvSpPr/>
            <p:nvPr/>
          </p:nvSpPr>
          <p:spPr>
            <a:xfrm>
              <a:off x="8941777" y="2230554"/>
              <a:ext cx="1740877" cy="1101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9102968" y="3028695"/>
              <a:ext cx="562707" cy="1786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입력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9963148" y="3019806"/>
              <a:ext cx="562707" cy="1786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취소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9102968" y="2397608"/>
              <a:ext cx="1342294" cy="2224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상품 명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 err="1" smtClean="0">
                  <a:solidFill>
                    <a:schemeClr val="tx1"/>
                  </a:solidFill>
                </a:rPr>
                <a:t>초코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 우유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 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9102968" y="2693466"/>
              <a:ext cx="1342294" cy="2224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유통 기한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: 18/11/6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6795981" y="2234594"/>
            <a:ext cx="1151792" cy="162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rgbClr val="FF0000"/>
                </a:solidFill>
              </a:rPr>
              <a:t>초코우유</a:t>
            </a:r>
            <a:r>
              <a:rPr lang="en-US" altLang="ko-KR" sz="900" dirty="0">
                <a:solidFill>
                  <a:srgbClr val="FF0000"/>
                </a:solidFill>
              </a:rPr>
              <a:t>_</a:t>
            </a:r>
            <a:r>
              <a:rPr lang="en-US" altLang="ko-KR" sz="900" dirty="0" smtClean="0">
                <a:solidFill>
                  <a:srgbClr val="FF0000"/>
                </a:solidFill>
              </a:rPr>
              <a:t>18/11/6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8887454" y="2619901"/>
            <a:ext cx="1740877" cy="1101402"/>
            <a:chOff x="8941777" y="2230554"/>
            <a:chExt cx="1740877" cy="1101402"/>
          </a:xfrm>
        </p:grpSpPr>
        <p:sp>
          <p:nvSpPr>
            <p:cNvPr id="47" name="직사각형 46"/>
            <p:cNvSpPr/>
            <p:nvPr/>
          </p:nvSpPr>
          <p:spPr>
            <a:xfrm>
              <a:off x="8941777" y="2230554"/>
              <a:ext cx="1740877" cy="1101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9102968" y="3028695"/>
              <a:ext cx="562707" cy="1786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입력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9963148" y="3019806"/>
              <a:ext cx="562707" cy="1786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취소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9102968" y="2397608"/>
              <a:ext cx="1342294" cy="2224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상품 명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커피 우유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 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9102968" y="2693466"/>
              <a:ext cx="1342294" cy="2224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유통 기한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: 18/12/6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5650994" y="2235818"/>
            <a:ext cx="1151792" cy="162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커피우유</a:t>
            </a:r>
            <a:r>
              <a:rPr lang="en-US" altLang="ko-KR" sz="900" dirty="0">
                <a:solidFill>
                  <a:schemeClr val="tx1"/>
                </a:solidFill>
              </a:rPr>
              <a:t>_</a:t>
            </a:r>
            <a:r>
              <a:rPr lang="en-US" altLang="ko-KR" sz="900" dirty="0" smtClean="0">
                <a:solidFill>
                  <a:schemeClr val="tx1"/>
                </a:solidFill>
              </a:rPr>
              <a:t>18/12/6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1/2 액자 52"/>
          <p:cNvSpPr/>
          <p:nvPr/>
        </p:nvSpPr>
        <p:spPr>
          <a:xfrm rot="12918884">
            <a:off x="9176917" y="3284645"/>
            <a:ext cx="237289" cy="167148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1/2 액자 54"/>
          <p:cNvSpPr/>
          <p:nvPr/>
        </p:nvSpPr>
        <p:spPr>
          <a:xfrm rot="12918884">
            <a:off x="7293779" y="4292995"/>
            <a:ext cx="156197" cy="240376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4" grpId="1" animBg="1"/>
      <p:bldP spid="34" grpId="2" animBg="1"/>
      <p:bldP spid="34" grpId="3" animBg="1"/>
      <p:bldP spid="44" grpId="0" animBg="1"/>
      <p:bldP spid="44" grpId="1" animBg="1"/>
      <p:bldP spid="52" grpId="0" animBg="1"/>
      <p:bldP spid="53" grpId="0" animBg="1"/>
      <p:bldP spid="53" grpId="1" animBg="1"/>
      <p:bldP spid="53" grpId="2" animBg="1"/>
      <p:bldP spid="53" grpId="3" animBg="1"/>
      <p:bldP spid="55" grpId="0" animBg="1"/>
      <p:bldP spid="5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1097" y="2512381"/>
            <a:ext cx="5305147" cy="18820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000" dirty="0" smtClean="0"/>
              <a:t>Q &amp; A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63627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725446" y="2441360"/>
            <a:ext cx="7554896" cy="1846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0000" dirty="0" smtClean="0"/>
              <a:t>감사합니다</a:t>
            </a:r>
            <a:r>
              <a:rPr lang="en-US" altLang="ko-KR" sz="10000" dirty="0" smtClean="0"/>
              <a:t>.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92261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58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유통기한 관리 프로그램</vt:lpstr>
      <vt:lpstr>유통기한 관리 프로그램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유통기한 관리 프로그램</dc:title>
  <dc:creator>chosun</dc:creator>
  <cp:lastModifiedBy>Windows 사용자</cp:lastModifiedBy>
  <cp:revision>5</cp:revision>
  <dcterms:created xsi:type="dcterms:W3CDTF">2018-11-06T04:26:53Z</dcterms:created>
  <dcterms:modified xsi:type="dcterms:W3CDTF">2018-11-12T01:01:54Z</dcterms:modified>
</cp:coreProperties>
</file>