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0" r:id="rId3"/>
    <p:sldId id="257" r:id="rId4"/>
    <p:sldId id="269" r:id="rId5"/>
    <p:sldId id="263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9F0"/>
    <a:srgbClr val="00D3ED"/>
    <a:srgbClr val="009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3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92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69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94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55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96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19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88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50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72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30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5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모서리가 둥근 직사각형 74"/>
          <p:cNvSpPr/>
          <p:nvPr/>
        </p:nvSpPr>
        <p:spPr>
          <a:xfrm>
            <a:off x="5831665" y="1311221"/>
            <a:ext cx="3034531" cy="2854004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99385" y="878159"/>
            <a:ext cx="3034531" cy="1596959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57507" y="1407185"/>
            <a:ext cx="2192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컴퓨터공학과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20134895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이동섭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93436" y="949021"/>
            <a:ext cx="157440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Team member 1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831664" y="1722560"/>
            <a:ext cx="30345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OSS – J</a:t>
            </a: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조</a:t>
            </a:r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00D3ED"/>
                </a:solidFill>
              </a:rPr>
              <a:t>유통기한 관리 </a:t>
            </a:r>
            <a:endParaRPr lang="en-US" altLang="ko-KR" sz="2800" b="1" i="1" dirty="0">
              <a:solidFill>
                <a:srgbClr val="00D3E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00D3ED"/>
                </a:solidFill>
              </a:rPr>
              <a:t>프로그램</a:t>
            </a:r>
            <a:endParaRPr lang="en-US" altLang="ko-KR" sz="2800" b="1" i="1" dirty="0">
              <a:solidFill>
                <a:srgbClr val="00D3ED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531528" y="4846461"/>
            <a:ext cx="3034531" cy="1596959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55948" y="5457993"/>
            <a:ext cx="2192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컴퓨터공학과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20174285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강유정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17685" y="4995611"/>
            <a:ext cx="157440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Team member 4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099383" y="4846460"/>
            <a:ext cx="3034531" cy="1596959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57506" y="5457993"/>
            <a:ext cx="2192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컴퓨터공학과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20144804 </a:t>
            </a:r>
            <a:r>
              <a:rPr lang="ko-KR" altLang="en-US" sz="1400" b="1" dirty="0" err="1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이찬욱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193435" y="4995611"/>
            <a:ext cx="157440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Team member 3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099384" y="2876822"/>
            <a:ext cx="3034531" cy="1596959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57507" y="3426561"/>
            <a:ext cx="2192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컴퓨터공학과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20144783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김준혁</a:t>
            </a:r>
            <a:endParaRPr lang="en-US" altLang="ko-KR" sz="105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193436" y="2876822"/>
            <a:ext cx="157440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Team member 2</a:t>
            </a:r>
          </a:p>
        </p:txBody>
      </p:sp>
      <p:sp>
        <p:nvSpPr>
          <p:cNvPr id="29" name="타원 28"/>
          <p:cNvSpPr/>
          <p:nvPr/>
        </p:nvSpPr>
        <p:spPr>
          <a:xfrm>
            <a:off x="3950489" y="763685"/>
            <a:ext cx="314231" cy="314231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+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28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77554" y="167731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grpSp>
        <p:nvGrpSpPr>
          <p:cNvPr id="16" name="Group 14"/>
          <p:cNvGrpSpPr>
            <a:grpSpLocks noChangeAspect="1"/>
          </p:cNvGrpSpPr>
          <p:nvPr/>
        </p:nvGrpSpPr>
        <p:grpSpPr bwMode="auto">
          <a:xfrm>
            <a:off x="6951678" y="405396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999609" y="345402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6305" y="214288"/>
            <a:ext cx="436911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prstClr val="white">
                    <a:lumMod val="50000"/>
                  </a:prstClr>
                </a:solidFill>
              </a:rPr>
              <a:t>OSS - J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7" name="모서리가 둥근 직사각형 4">
            <a:extLst>
              <a:ext uri="{FF2B5EF4-FFF2-40B4-BE49-F238E27FC236}">
                <a16:creationId xmlns:a16="http://schemas.microsoft.com/office/drawing/2014/main" id="{B12EDDF2-B405-4206-9D58-99E2F4A72983}"/>
              </a:ext>
            </a:extLst>
          </p:cNvPr>
          <p:cNvSpPr/>
          <p:nvPr/>
        </p:nvSpPr>
        <p:spPr>
          <a:xfrm>
            <a:off x="2743023" y="1490699"/>
            <a:ext cx="7145048" cy="4327395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C2EB614C-44FA-4CA1-84AF-2631BB606E70}"/>
              </a:ext>
            </a:extLst>
          </p:cNvPr>
          <p:cNvSpPr/>
          <p:nvPr/>
        </p:nvSpPr>
        <p:spPr>
          <a:xfrm>
            <a:off x="3515048" y="3446332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74E360CA-3C4E-43E3-A72B-A4E27B8050C9}"/>
              </a:ext>
            </a:extLst>
          </p:cNvPr>
          <p:cNvSpPr/>
          <p:nvPr/>
        </p:nvSpPr>
        <p:spPr>
          <a:xfrm>
            <a:off x="3515048" y="4722319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9B03B7FB-435C-47DD-9E69-48C1EC3D3D96}"/>
              </a:ext>
            </a:extLst>
          </p:cNvPr>
          <p:cNvSpPr/>
          <p:nvPr/>
        </p:nvSpPr>
        <p:spPr>
          <a:xfrm>
            <a:off x="3515048" y="2306750"/>
            <a:ext cx="314231" cy="314231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+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EA88AAC-443F-4E59-A579-DE3EABD40860}"/>
              </a:ext>
            </a:extLst>
          </p:cNvPr>
          <p:cNvSpPr txBox="1"/>
          <p:nvPr/>
        </p:nvSpPr>
        <p:spPr>
          <a:xfrm>
            <a:off x="3952770" y="2247962"/>
            <a:ext cx="5163555" cy="63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1)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코드구현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JAVA </a:t>
            </a: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및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MySQL </a:t>
            </a: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사용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4C8C6CA-51A7-4A94-8BCD-46C4CDFBC656}"/>
              </a:ext>
            </a:extLst>
          </p:cNvPr>
          <p:cNvSpPr txBox="1"/>
          <p:nvPr/>
        </p:nvSpPr>
        <p:spPr>
          <a:xfrm>
            <a:off x="3952770" y="3410921"/>
            <a:ext cx="5163555" cy="63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2)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프로그램 실행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OSS - J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26C35B9-F18E-4EC7-9BDA-3E7828A79F5C}"/>
              </a:ext>
            </a:extLst>
          </p:cNvPr>
          <p:cNvSpPr txBox="1"/>
          <p:nvPr/>
        </p:nvSpPr>
        <p:spPr>
          <a:xfrm>
            <a:off x="3952770" y="4622006"/>
            <a:ext cx="5163555" cy="63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3) Q&amp;A 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OSS - J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39A378C-9A6C-4065-AE89-F2376EE9F5A5}"/>
              </a:ext>
            </a:extLst>
          </p:cNvPr>
          <p:cNvSpPr/>
          <p:nvPr/>
        </p:nvSpPr>
        <p:spPr>
          <a:xfrm>
            <a:off x="2963423" y="1599281"/>
            <a:ext cx="1638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13937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3621189" y="1119347"/>
            <a:ext cx="8201663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69148" y="1119347"/>
            <a:ext cx="3034531" cy="3876601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89548" y="2900531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89548" y="4176518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77554" y="167731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grpSp>
        <p:nvGrpSpPr>
          <p:cNvPr id="16" name="Group 14"/>
          <p:cNvGrpSpPr>
            <a:grpSpLocks noChangeAspect="1"/>
          </p:cNvGrpSpPr>
          <p:nvPr/>
        </p:nvGrpSpPr>
        <p:grpSpPr bwMode="auto">
          <a:xfrm>
            <a:off x="6951678" y="405396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999609" y="345402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89548" y="1760949"/>
            <a:ext cx="314231" cy="314231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+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27270" y="1702161"/>
            <a:ext cx="2192983" cy="63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1)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코드구현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JAVA </a:t>
            </a: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및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MySQL </a:t>
            </a: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사용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6305" y="214288"/>
            <a:ext cx="436911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prstClr val="white">
                    <a:lumMod val="50000"/>
                  </a:prstClr>
                </a:solidFill>
              </a:rPr>
              <a:t>OSS - J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27270" y="2865120"/>
            <a:ext cx="2192983" cy="63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2)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프로그램 실행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OSS - J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27270" y="4076205"/>
            <a:ext cx="2192983" cy="63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3) Q&amp;A 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OSS - J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36305" y="1243997"/>
            <a:ext cx="69602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Check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6335829" y="2515403"/>
            <a:ext cx="2303585" cy="3050931"/>
            <a:chOff x="1028700" y="1099038"/>
            <a:chExt cx="2303585" cy="3050931"/>
          </a:xfrm>
        </p:grpSpPr>
        <p:sp>
          <p:nvSpPr>
            <p:cNvPr id="38" name="직사각형 37"/>
            <p:cNvSpPr/>
            <p:nvPr/>
          </p:nvSpPr>
          <p:spPr>
            <a:xfrm>
              <a:off x="1028700" y="1099038"/>
              <a:ext cx="2303585" cy="3050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/>
            <p:nvPr/>
          </p:nvCxnSpPr>
          <p:spPr>
            <a:xfrm flipV="1">
              <a:off x="1028700" y="3182815"/>
              <a:ext cx="2303585" cy="26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모서리가 둥근 직사각형 41"/>
            <p:cNvSpPr/>
            <p:nvPr/>
          </p:nvSpPr>
          <p:spPr>
            <a:xfrm>
              <a:off x="1239716" y="3521319"/>
              <a:ext cx="712176" cy="3165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입력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409092" y="3521318"/>
              <a:ext cx="712177" cy="3165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삭제</a:t>
              </a: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2180492" y="1257300"/>
              <a:ext cx="1" cy="19387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1028700" y="1257300"/>
              <a:ext cx="2303585" cy="8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1028700" y="1099038"/>
              <a:ext cx="2303585" cy="16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유통기한 관리 프로그램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239716" y="2386962"/>
              <a:ext cx="712176" cy="2989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신 제품</a:t>
              </a: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1028700" y="1433146"/>
              <a:ext cx="11517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1028700" y="1594339"/>
              <a:ext cx="11517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1028700" y="1755531"/>
              <a:ext cx="11517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1028700" y="1916723"/>
              <a:ext cx="11517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/>
            <p:cNvSpPr/>
            <p:nvPr/>
          </p:nvSpPr>
          <p:spPr>
            <a:xfrm>
              <a:off x="1485900" y="200464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1481796" y="209242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1484732" y="21832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2155581" y="1433146"/>
              <a:ext cx="11517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155581" y="1594339"/>
              <a:ext cx="11517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2155581" y="1755531"/>
              <a:ext cx="11517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2155581" y="1916723"/>
              <a:ext cx="11517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타원 62"/>
            <p:cNvSpPr/>
            <p:nvPr/>
          </p:nvSpPr>
          <p:spPr>
            <a:xfrm>
              <a:off x="2612781" y="200464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2608677" y="209242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2611613" y="21832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312377" y="2367494"/>
              <a:ext cx="808892" cy="508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폐기해야 할 제품</a:t>
              </a:r>
            </a:p>
          </p:txBody>
        </p:sp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102" y="3724548"/>
            <a:ext cx="800100" cy="781050"/>
          </a:xfrm>
          <a:prstGeom prst="rect">
            <a:avLst/>
          </a:prstGeom>
        </p:spPr>
      </p:pic>
      <p:sp>
        <p:nvSpPr>
          <p:cNvPr id="68" name="아래쪽 화살표 67"/>
          <p:cNvSpPr/>
          <p:nvPr/>
        </p:nvSpPr>
        <p:spPr>
          <a:xfrm>
            <a:off x="4973021" y="3285611"/>
            <a:ext cx="211016" cy="33689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284299" y="2649981"/>
            <a:ext cx="1588459" cy="489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9450348" y="2529989"/>
            <a:ext cx="1740877" cy="1101402"/>
            <a:chOff x="8941777" y="2230554"/>
            <a:chExt cx="1740877" cy="1101402"/>
          </a:xfrm>
        </p:grpSpPr>
        <p:sp>
          <p:nvSpPr>
            <p:cNvPr id="71" name="직사각형 70"/>
            <p:cNvSpPr/>
            <p:nvPr/>
          </p:nvSpPr>
          <p:spPr>
            <a:xfrm>
              <a:off x="8941777" y="2230554"/>
              <a:ext cx="1740877" cy="1101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9102968" y="3028695"/>
              <a:ext cx="562707" cy="1786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입력</a:t>
              </a: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9963148" y="3019806"/>
              <a:ext cx="562707" cy="1786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취소</a:t>
              </a: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9102968" y="2397608"/>
              <a:ext cx="1342294" cy="2224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상품 명 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초코 우유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02968" y="2693466"/>
              <a:ext cx="1342294" cy="2224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유통 기한</a:t>
              </a:r>
              <a:r>
                <a:rPr lang="en-US" altLang="ko-KR" sz="900" dirty="0">
                  <a:solidFill>
                    <a:schemeClr val="tx1"/>
                  </a:solidFill>
                </a:rPr>
                <a:t>: 18/11/6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7484661" y="2685488"/>
            <a:ext cx="1151792" cy="162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초코우유 </a:t>
            </a:r>
            <a:r>
              <a:rPr lang="en-US" altLang="ko-KR" sz="900" dirty="0">
                <a:solidFill>
                  <a:schemeClr val="tx1"/>
                </a:solidFill>
              </a:rPr>
              <a:t>18/11/6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9450348" y="3924530"/>
            <a:ext cx="1740877" cy="1101402"/>
            <a:chOff x="8941777" y="2230554"/>
            <a:chExt cx="1740877" cy="1101402"/>
          </a:xfrm>
        </p:grpSpPr>
        <p:sp>
          <p:nvSpPr>
            <p:cNvPr id="78" name="직사각형 77"/>
            <p:cNvSpPr/>
            <p:nvPr/>
          </p:nvSpPr>
          <p:spPr>
            <a:xfrm>
              <a:off x="8941777" y="2230554"/>
              <a:ext cx="1740877" cy="1101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9102968" y="3028695"/>
              <a:ext cx="562707" cy="1786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입력</a:t>
              </a: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9963148" y="3019806"/>
              <a:ext cx="562707" cy="1786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취소</a:t>
              </a: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9102968" y="2397608"/>
              <a:ext cx="1342294" cy="2224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상품 명 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커피 우유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9102968" y="2693466"/>
              <a:ext cx="1342294" cy="2224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유통 기한</a:t>
              </a:r>
              <a:r>
                <a:rPr lang="en-US" altLang="ko-KR" sz="900" dirty="0">
                  <a:solidFill>
                    <a:schemeClr val="tx1"/>
                  </a:solidFill>
                </a:rPr>
                <a:t>: 18/12/8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6340440" y="2686196"/>
            <a:ext cx="1151792" cy="162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커피우유</a:t>
            </a:r>
            <a:r>
              <a:rPr lang="en-US" altLang="ko-KR" sz="900" dirty="0">
                <a:solidFill>
                  <a:schemeClr val="tx1"/>
                </a:solidFill>
              </a:rPr>
              <a:t> 18/12/8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1/2 액자 83"/>
          <p:cNvSpPr/>
          <p:nvPr/>
        </p:nvSpPr>
        <p:spPr>
          <a:xfrm rot="12918884">
            <a:off x="6600406" y="4662044"/>
            <a:ext cx="237289" cy="167148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831642D-B080-4288-8483-DE79BD3D1BD7}"/>
              </a:ext>
            </a:extLst>
          </p:cNvPr>
          <p:cNvSpPr/>
          <p:nvPr/>
        </p:nvSpPr>
        <p:spPr>
          <a:xfrm>
            <a:off x="3998644" y="1515218"/>
            <a:ext cx="94852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Contents</a:t>
            </a:r>
            <a:endParaRPr lang="en-US" altLang="ko-KR" sz="1200" b="1" dirty="0">
              <a:solidFill>
                <a:srgbClr val="00D3ED"/>
              </a:solidFill>
              <a:cs typeface="Aharoni" panose="02010803020104030203" pitchFamily="2" charset="-79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84590C-0666-432F-8844-E40BFD4EDAD1}"/>
              </a:ext>
            </a:extLst>
          </p:cNvPr>
          <p:cNvSpPr txBox="1"/>
          <p:nvPr/>
        </p:nvSpPr>
        <p:spPr>
          <a:xfrm>
            <a:off x="5078528" y="1804389"/>
            <a:ext cx="546295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● 처음 발표 때의 프로그램 개요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3520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6" grpId="0" animBg="1"/>
      <p:bldP spid="76" grpId="1" animBg="1"/>
      <p:bldP spid="83" grpId="0" animBg="1"/>
      <p:bldP spid="84" grpId="0" animBg="1"/>
      <p:bldP spid="84" grpId="1" animBg="1"/>
      <p:bldP spid="84" grpId="2" animBg="1"/>
      <p:bldP spid="84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모서리가 둥근 직사각형 45">
            <a:extLst>
              <a:ext uri="{FF2B5EF4-FFF2-40B4-BE49-F238E27FC236}">
                <a16:creationId xmlns:a16="http://schemas.microsoft.com/office/drawing/2014/main" id="{EB96F2C1-A9B2-4E4A-A901-0A959C881FBC}"/>
              </a:ext>
            </a:extLst>
          </p:cNvPr>
          <p:cNvSpPr/>
          <p:nvPr/>
        </p:nvSpPr>
        <p:spPr>
          <a:xfrm>
            <a:off x="3624079" y="1119347"/>
            <a:ext cx="8201663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모서리가 둥근 직사각형 4">
            <a:extLst>
              <a:ext uri="{FF2B5EF4-FFF2-40B4-BE49-F238E27FC236}">
                <a16:creationId xmlns:a16="http://schemas.microsoft.com/office/drawing/2014/main" id="{57B9D438-A836-49BA-BF6C-3EEB5F4B6C21}"/>
              </a:ext>
            </a:extLst>
          </p:cNvPr>
          <p:cNvSpPr/>
          <p:nvPr/>
        </p:nvSpPr>
        <p:spPr>
          <a:xfrm>
            <a:off x="369148" y="1119347"/>
            <a:ext cx="3034531" cy="3876601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59255D9F-CDC9-4754-9D32-94CC117C57D4}"/>
              </a:ext>
            </a:extLst>
          </p:cNvPr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FA8DF58D-936F-4091-ADF4-47EBBF6BE26C}"/>
              </a:ext>
            </a:extLst>
          </p:cNvPr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BAAA7A0-C09E-4406-9B68-6BA49BBB1A19}"/>
              </a:ext>
            </a:extLst>
          </p:cNvPr>
          <p:cNvSpPr/>
          <p:nvPr/>
        </p:nvSpPr>
        <p:spPr>
          <a:xfrm>
            <a:off x="589548" y="2900531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5D65CDD-B2BA-4C98-9603-EF8A5CE45625}"/>
              </a:ext>
            </a:extLst>
          </p:cNvPr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0F88F75-A080-43B8-9BB0-6F609D5926F1}"/>
              </a:ext>
            </a:extLst>
          </p:cNvPr>
          <p:cNvSpPr/>
          <p:nvPr/>
        </p:nvSpPr>
        <p:spPr>
          <a:xfrm>
            <a:off x="589548" y="4176518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D1904B6-4D9B-42F2-B62F-1AC38CA8E8D4}"/>
              </a:ext>
            </a:extLst>
          </p:cNvPr>
          <p:cNvSpPr/>
          <p:nvPr/>
        </p:nvSpPr>
        <p:spPr>
          <a:xfrm>
            <a:off x="5777554" y="167731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grpSp>
        <p:nvGrpSpPr>
          <p:cNvPr id="95" name="Group 14">
            <a:extLst>
              <a:ext uri="{FF2B5EF4-FFF2-40B4-BE49-F238E27FC236}">
                <a16:creationId xmlns:a16="http://schemas.microsoft.com/office/drawing/2014/main" id="{0AF023D8-A157-4592-ABDE-3F2EF52241F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51678" y="405396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72C7F8F4-F708-4A29-B7FC-D82F20BECB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CF05DB90-EBDB-4600-B310-03722447B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8" name="Group 28">
            <a:extLst>
              <a:ext uri="{FF2B5EF4-FFF2-40B4-BE49-F238E27FC236}">
                <a16:creationId xmlns:a16="http://schemas.microsoft.com/office/drawing/2014/main" id="{A9EC673A-0102-415E-BB0B-BFD6D405DD8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5276D510-0F28-445C-B477-81E8172D9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A84CC396-1742-40F0-AB60-BD5174EF3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888EAA0-8865-40CB-BFBA-83004D28F3A6}"/>
              </a:ext>
            </a:extLst>
          </p:cNvPr>
          <p:cNvGrpSpPr/>
          <p:nvPr/>
        </p:nvGrpSpPr>
        <p:grpSpPr>
          <a:xfrm>
            <a:off x="5999609" y="345402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102" name="Freeform 17">
              <a:extLst>
                <a:ext uri="{FF2B5EF4-FFF2-40B4-BE49-F238E27FC236}">
                  <a16:creationId xmlns:a16="http://schemas.microsoft.com/office/drawing/2014/main" id="{C899CA37-8DC8-4B13-BC4F-1D2136BDB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8">
              <a:extLst>
                <a:ext uri="{FF2B5EF4-FFF2-40B4-BE49-F238E27FC236}">
                  <a16:creationId xmlns:a16="http://schemas.microsoft.com/office/drawing/2014/main" id="{CB018D8F-1343-4D94-B24B-F3471F508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9">
              <a:extLst>
                <a:ext uri="{FF2B5EF4-FFF2-40B4-BE49-F238E27FC236}">
                  <a16:creationId xmlns:a16="http://schemas.microsoft.com/office/drawing/2014/main" id="{91185607-6357-4564-B986-F44BB4146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20">
              <a:extLst>
                <a:ext uri="{FF2B5EF4-FFF2-40B4-BE49-F238E27FC236}">
                  <a16:creationId xmlns:a16="http://schemas.microsoft.com/office/drawing/2014/main" id="{E562583A-A554-4AFC-A75F-93EFCAC1E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21">
              <a:extLst>
                <a:ext uri="{FF2B5EF4-FFF2-40B4-BE49-F238E27FC236}">
                  <a16:creationId xmlns:a16="http://schemas.microsoft.com/office/drawing/2014/main" id="{E32D4B8C-76A3-44F3-A712-AD4B45647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7" name="Freeform 11">
            <a:extLst>
              <a:ext uri="{FF2B5EF4-FFF2-40B4-BE49-F238E27FC236}">
                <a16:creationId xmlns:a16="http://schemas.microsoft.com/office/drawing/2014/main" id="{FB1DC951-9CAF-46C8-BE7D-4C7C88A8029E}"/>
              </a:ext>
            </a:extLst>
          </p:cNvPr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E83716C-FEFF-4972-BF1B-FFC1AD0C2238}"/>
              </a:ext>
            </a:extLst>
          </p:cNvPr>
          <p:cNvSpPr/>
          <p:nvPr/>
        </p:nvSpPr>
        <p:spPr>
          <a:xfrm>
            <a:off x="589548" y="1760949"/>
            <a:ext cx="314231" cy="314231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+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99EE74-28DA-4F1B-B473-B8B098FD0BE6}"/>
              </a:ext>
            </a:extLst>
          </p:cNvPr>
          <p:cNvSpPr txBox="1"/>
          <p:nvPr/>
        </p:nvSpPr>
        <p:spPr>
          <a:xfrm>
            <a:off x="1027270" y="1702161"/>
            <a:ext cx="219298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1)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코드구현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JAVA </a:t>
            </a: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및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MySQL </a:t>
            </a: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사용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CB9726C-37EE-4C25-8D54-CB0576E103DB}"/>
              </a:ext>
            </a:extLst>
          </p:cNvPr>
          <p:cNvSpPr/>
          <p:nvPr/>
        </p:nvSpPr>
        <p:spPr>
          <a:xfrm>
            <a:off x="436305" y="214288"/>
            <a:ext cx="436911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prstClr val="white">
                    <a:lumMod val="50000"/>
                  </a:prstClr>
                </a:solidFill>
              </a:rPr>
              <a:t>OSS - J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9C7049A-A673-413F-BC31-555E631D0EEB}"/>
              </a:ext>
            </a:extLst>
          </p:cNvPr>
          <p:cNvSpPr txBox="1"/>
          <p:nvPr/>
        </p:nvSpPr>
        <p:spPr>
          <a:xfrm>
            <a:off x="1027270" y="2865120"/>
            <a:ext cx="219298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2)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프로그램 실행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OSS - J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AD170C0-F149-419C-A5B8-D87F4483E423}"/>
              </a:ext>
            </a:extLst>
          </p:cNvPr>
          <p:cNvSpPr txBox="1"/>
          <p:nvPr/>
        </p:nvSpPr>
        <p:spPr>
          <a:xfrm>
            <a:off x="1027270" y="4076205"/>
            <a:ext cx="219298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3) Q&amp;A 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OSS - J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F545D0F-1667-4BB5-9DF5-FF541D1F1619}"/>
              </a:ext>
            </a:extLst>
          </p:cNvPr>
          <p:cNvSpPr/>
          <p:nvPr/>
        </p:nvSpPr>
        <p:spPr>
          <a:xfrm>
            <a:off x="436305" y="1243997"/>
            <a:ext cx="69602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Check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5EE64B8-71D8-45F1-BE1E-B3EB1E886731}"/>
              </a:ext>
            </a:extLst>
          </p:cNvPr>
          <p:cNvSpPr/>
          <p:nvPr/>
        </p:nvSpPr>
        <p:spPr>
          <a:xfrm>
            <a:off x="3998644" y="1515218"/>
            <a:ext cx="94852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Contents</a:t>
            </a:r>
            <a:endParaRPr lang="en-US" altLang="ko-KR" sz="1200" b="1" dirty="0">
              <a:solidFill>
                <a:srgbClr val="00D3ED"/>
              </a:solidFill>
              <a:cs typeface="Aharoni" panose="02010803020104030203" pitchFamily="2" charset="-79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7F07C8B-E25E-4C60-9ED6-E67A88F083ED}"/>
              </a:ext>
            </a:extLst>
          </p:cNvPr>
          <p:cNvSpPr txBox="1"/>
          <p:nvPr/>
        </p:nvSpPr>
        <p:spPr>
          <a:xfrm>
            <a:off x="5285402" y="1517351"/>
            <a:ext cx="546295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1) JAVA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코드 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└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 MySQL DB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와 연동하기 위한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클래스 및 함수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(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나머지 부분 생략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)</a:t>
            </a:r>
            <a:endParaRPr lang="en-US" altLang="ko-KR" sz="11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B47D4F7E-DC1F-4E67-97C7-6532853B7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0" y="2256015"/>
            <a:ext cx="7040880" cy="406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8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3624079" y="1119347"/>
            <a:ext cx="8201663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69148" y="1119347"/>
            <a:ext cx="3034531" cy="3876601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89548" y="2900531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89548" y="4176518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77554" y="167731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grpSp>
        <p:nvGrpSpPr>
          <p:cNvPr id="16" name="Group 14"/>
          <p:cNvGrpSpPr>
            <a:grpSpLocks noChangeAspect="1"/>
          </p:cNvGrpSpPr>
          <p:nvPr/>
        </p:nvGrpSpPr>
        <p:grpSpPr bwMode="auto">
          <a:xfrm>
            <a:off x="6951678" y="405396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999609" y="345402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89548" y="1760949"/>
            <a:ext cx="314231" cy="314231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+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27270" y="1702161"/>
            <a:ext cx="219298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1)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코드구현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JAVA </a:t>
            </a: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및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MySQL </a:t>
            </a: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사용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6305" y="214288"/>
            <a:ext cx="436911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prstClr val="white">
                    <a:lumMod val="50000"/>
                  </a:prstClr>
                </a:solidFill>
              </a:rPr>
              <a:t>OSS - J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27270" y="2865120"/>
            <a:ext cx="219298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2)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프로그램 실행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OSS - J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27270" y="4076205"/>
            <a:ext cx="219298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3) Q&amp;A 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OSS - J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36305" y="1243997"/>
            <a:ext cx="69602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Check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998644" y="1515218"/>
            <a:ext cx="94852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Contents</a:t>
            </a:r>
            <a:endParaRPr lang="en-US" altLang="ko-KR" sz="1200" b="1" dirty="0">
              <a:solidFill>
                <a:srgbClr val="00D3ED"/>
              </a:solidFill>
              <a:cs typeface="Aharoni" panose="02010803020104030203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85402" y="1517351"/>
            <a:ext cx="546295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1) JAVA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코드 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└ 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GUI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클래스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(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나머지 부분 생략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)</a:t>
            </a:r>
            <a:endParaRPr lang="en-US" altLang="ko-KR" sz="11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925" y="2256014"/>
            <a:ext cx="7034635" cy="406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6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3624079" y="1119347"/>
            <a:ext cx="8201663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69148" y="1119347"/>
            <a:ext cx="3034531" cy="3876601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89547" y="1790961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89546" y="4010101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77554" y="167731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grpSp>
        <p:nvGrpSpPr>
          <p:cNvPr id="16" name="Group 14"/>
          <p:cNvGrpSpPr>
            <a:grpSpLocks noChangeAspect="1"/>
          </p:cNvGrpSpPr>
          <p:nvPr/>
        </p:nvGrpSpPr>
        <p:grpSpPr bwMode="auto">
          <a:xfrm>
            <a:off x="6951678" y="405396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999609" y="345402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89546" y="2900531"/>
            <a:ext cx="314231" cy="314231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+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27270" y="1702161"/>
            <a:ext cx="2192983" cy="63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1)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코드구현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OSS - J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36305" y="214288"/>
            <a:ext cx="436911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prstClr val="white">
                    <a:lumMod val="50000"/>
                  </a:prstClr>
                </a:solidFill>
              </a:rPr>
              <a:t>OSS - J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27270" y="2865120"/>
            <a:ext cx="2192983" cy="63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2)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프로그램 실행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프로그램 실행시연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27269" y="3930534"/>
            <a:ext cx="219298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3) Q&amp;A 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OSS - J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36305" y="1243997"/>
            <a:ext cx="69602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Check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998644" y="1515218"/>
            <a:ext cx="94852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Contents</a:t>
            </a:r>
            <a:endParaRPr lang="en-US" altLang="ko-KR" sz="1200" b="1" dirty="0">
              <a:solidFill>
                <a:srgbClr val="00D3ED"/>
              </a:solidFill>
              <a:cs typeface="Aharoni" panose="02010803020104030203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72908" y="3018746"/>
            <a:ext cx="67302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2) </a:t>
            </a:r>
            <a:r>
              <a:rPr lang="ko-KR" altLang="en-US" sz="50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프로그램 실행</a:t>
            </a:r>
            <a:endParaRPr lang="en-US" altLang="ko-KR" sz="50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605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3624079" y="1119347"/>
            <a:ext cx="8201663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69148" y="1119347"/>
            <a:ext cx="3034531" cy="3876601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89547" y="1790961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89545" y="2900531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77554" y="167731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grpSp>
        <p:nvGrpSpPr>
          <p:cNvPr id="16" name="Group 14"/>
          <p:cNvGrpSpPr>
            <a:grpSpLocks noChangeAspect="1"/>
          </p:cNvGrpSpPr>
          <p:nvPr/>
        </p:nvGrpSpPr>
        <p:grpSpPr bwMode="auto">
          <a:xfrm>
            <a:off x="6951678" y="405396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999609" y="345402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89544" y="3951010"/>
            <a:ext cx="314231" cy="314231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+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27270" y="1702161"/>
            <a:ext cx="2192983" cy="63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1)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코드구현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OSS - J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36305" y="214288"/>
            <a:ext cx="436911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prstClr val="white">
                    <a:lumMod val="50000"/>
                  </a:prstClr>
                </a:solidFill>
              </a:rPr>
              <a:t>OSS - J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27270" y="2865120"/>
            <a:ext cx="219298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2)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프로그램 실행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OSS - J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27269" y="3930534"/>
            <a:ext cx="2192983" cy="63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3) Q&amp;A  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질의응답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36305" y="1243997"/>
            <a:ext cx="69602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Check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998644" y="1515218"/>
            <a:ext cx="94852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Contents</a:t>
            </a:r>
            <a:endParaRPr lang="en-US" altLang="ko-KR" sz="1200" b="1" dirty="0">
              <a:solidFill>
                <a:srgbClr val="00D3ED"/>
              </a:solidFill>
              <a:cs typeface="Aharoni" panose="02010803020104030203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68742" y="2966424"/>
            <a:ext cx="5462954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0960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436305" y="222581"/>
            <a:ext cx="436911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prstClr val="white">
                    <a:lumMod val="50000"/>
                  </a:prstClr>
                </a:solidFill>
              </a:rPr>
              <a:t>OSS - J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6617" y="1662545"/>
            <a:ext cx="78555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THANK</a:t>
            </a:r>
          </a:p>
          <a:p>
            <a:pPr algn="ctr">
              <a:lnSpc>
                <a:spcPct val="150000"/>
              </a:lnSpc>
            </a:pPr>
            <a:r>
              <a:rPr lang="en-US" altLang="ko-KR" sz="75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6178246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301</Words>
  <Application>Microsoft Office PowerPoint</Application>
  <PresentationFormat>와이드스크린</PresentationFormat>
  <Paragraphs>101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준혁 김</cp:lastModifiedBy>
  <cp:revision>81</cp:revision>
  <dcterms:created xsi:type="dcterms:W3CDTF">2018-11-20T06:56:01Z</dcterms:created>
  <dcterms:modified xsi:type="dcterms:W3CDTF">2018-12-02T06:11:37Z</dcterms:modified>
</cp:coreProperties>
</file>