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8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9F0"/>
    <a:srgbClr val="00D3ED"/>
    <a:srgbClr val="009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3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5831665" y="1311221"/>
            <a:ext cx="3034531" cy="2854004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9385" y="878159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7507" y="1407185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20134895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이동섭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93436" y="94902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D3ED"/>
                </a:solidFill>
              </a:rPr>
              <a:t>Team member 1</a:t>
            </a:r>
            <a:endParaRPr lang="en-US" altLang="ko-KR" sz="1400" b="1" dirty="0">
              <a:solidFill>
                <a:srgbClr val="00D3ED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31664" y="1722560"/>
            <a:ext cx="3034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OSS – J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 smtClean="0">
                <a:solidFill>
                  <a:srgbClr val="00D3ED"/>
                </a:solidFill>
              </a:rPr>
              <a:t>유통기한 관리 </a:t>
            </a:r>
            <a:endParaRPr lang="en-US" altLang="ko-KR" sz="2800" b="1" i="1" dirty="0" smtClean="0">
              <a:solidFill>
                <a:srgbClr val="00D3E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 smtClean="0">
                <a:solidFill>
                  <a:srgbClr val="00D3ED"/>
                </a:solidFill>
              </a:rPr>
              <a:t>프로그램</a:t>
            </a:r>
            <a:endParaRPr lang="en-US" altLang="ko-KR" sz="2800" b="1" i="1" dirty="0">
              <a:solidFill>
                <a:srgbClr val="00D3ED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531528" y="4846461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55948" y="5457993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20174285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강유정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17685" y="499561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D3ED"/>
                </a:solidFill>
              </a:rPr>
              <a:t>Team member 4</a:t>
            </a:r>
            <a:endParaRPr lang="en-US" altLang="ko-KR" sz="1400" b="1" dirty="0">
              <a:solidFill>
                <a:srgbClr val="00D3ED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99383" y="4846460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57506" y="5457993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20144804 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이찬욱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93435" y="499561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D3ED"/>
                </a:solidFill>
              </a:rPr>
              <a:t>Team member 3</a:t>
            </a:r>
            <a:endParaRPr lang="en-US" altLang="ko-KR" sz="1400" b="1" dirty="0">
              <a:solidFill>
                <a:srgbClr val="00D3ED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99384" y="2876822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7507" y="3426561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20144783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김준혁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3436" y="2876822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D3ED"/>
                </a:solidFill>
              </a:rPr>
              <a:t>Team member 2</a:t>
            </a:r>
            <a:endParaRPr lang="en-US" altLang="ko-KR" sz="1400" b="1" dirty="0">
              <a:solidFill>
                <a:srgbClr val="00D3ED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950489" y="763685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1)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70" y="4076205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33" name="타원 32"/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9548" y="4171333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112027" y="2263005"/>
            <a:ext cx="2303585" cy="3050931"/>
            <a:chOff x="1028700" y="1099038"/>
            <a:chExt cx="2303585" cy="3050931"/>
          </a:xfrm>
        </p:grpSpPr>
        <p:sp>
          <p:nvSpPr>
            <p:cNvPr id="38" name="직사각형 37"/>
            <p:cNvSpPr/>
            <p:nvPr/>
          </p:nvSpPr>
          <p:spPr>
            <a:xfrm>
              <a:off x="1028700" y="1099038"/>
              <a:ext cx="2303585" cy="3050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1028700" y="3182815"/>
              <a:ext cx="2303585" cy="26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/>
            <p:cNvSpPr/>
            <p:nvPr/>
          </p:nvSpPr>
          <p:spPr>
            <a:xfrm>
              <a:off x="1239716" y="3521319"/>
              <a:ext cx="712176" cy="316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409092" y="3521318"/>
              <a:ext cx="712177" cy="316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2180492" y="1257300"/>
              <a:ext cx="1" cy="1938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028700" y="1257300"/>
              <a:ext cx="2303585" cy="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1028700" y="1099038"/>
              <a:ext cx="2303585" cy="16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유통기한 관리 프로그램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39716" y="2386962"/>
              <a:ext cx="712176" cy="298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신 제품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028700" y="1433146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028700" y="1594339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028700" y="1755531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028700" y="1916723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1485900" y="2004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481796" y="20924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484732" y="2183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155581" y="1433146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55581" y="1594339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155581" y="1755531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155581" y="1916723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2612781" y="2004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608677" y="20924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611613" y="2183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312377" y="2367494"/>
              <a:ext cx="808892" cy="508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폐기해야 할 제품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47" y="3712538"/>
            <a:ext cx="800100" cy="781050"/>
          </a:xfrm>
          <a:prstGeom prst="rect">
            <a:avLst/>
          </a:prstGeom>
        </p:spPr>
      </p:pic>
      <p:sp>
        <p:nvSpPr>
          <p:cNvPr id="68" name="아래쪽 화살표 67"/>
          <p:cNvSpPr/>
          <p:nvPr/>
        </p:nvSpPr>
        <p:spPr>
          <a:xfrm>
            <a:off x="4555689" y="3240965"/>
            <a:ext cx="211016" cy="33689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195204" y="2677007"/>
            <a:ext cx="931985" cy="489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9450348" y="2529989"/>
            <a:ext cx="1740877" cy="1101402"/>
            <a:chOff x="8941777" y="2230554"/>
            <a:chExt cx="1740877" cy="1101402"/>
          </a:xfrm>
        </p:grpSpPr>
        <p:sp>
          <p:nvSpPr>
            <p:cNvPr id="71" name="직사각형 70"/>
            <p:cNvSpPr/>
            <p:nvPr/>
          </p:nvSpPr>
          <p:spPr>
            <a:xfrm>
              <a:off x="8941777" y="2230554"/>
              <a:ext cx="1740877" cy="110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9102968" y="3028695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입력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9963148" y="3019806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취소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9102968" y="2397608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상품 명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초코 우유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02968" y="2693466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유통 기한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18/11/6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260417" y="2434099"/>
            <a:ext cx="1151792" cy="16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초코우유 </a:t>
            </a:r>
            <a:r>
              <a:rPr lang="en-US" altLang="ko-KR" sz="900" dirty="0" smtClean="0">
                <a:solidFill>
                  <a:schemeClr val="tx1"/>
                </a:solidFill>
              </a:rPr>
              <a:t>18/11/6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9450348" y="3924530"/>
            <a:ext cx="1740877" cy="1101402"/>
            <a:chOff x="8941777" y="2230554"/>
            <a:chExt cx="1740877" cy="1101402"/>
          </a:xfrm>
        </p:grpSpPr>
        <p:sp>
          <p:nvSpPr>
            <p:cNvPr id="78" name="직사각형 77"/>
            <p:cNvSpPr/>
            <p:nvPr/>
          </p:nvSpPr>
          <p:spPr>
            <a:xfrm>
              <a:off x="8941777" y="2230554"/>
              <a:ext cx="1740877" cy="110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9102968" y="3028695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입력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963148" y="3019806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취소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9102968" y="2397608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상품 명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커피 우유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9102968" y="2693466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유통 기한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18/12/8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6115430" y="2435323"/>
            <a:ext cx="1151792" cy="16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커피우유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18/12/8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1/2 액자 83"/>
          <p:cNvSpPr/>
          <p:nvPr/>
        </p:nvSpPr>
        <p:spPr>
          <a:xfrm rot="12918884">
            <a:off x="6600406" y="4662044"/>
            <a:ext cx="237289" cy="167148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6" grpId="0" animBg="1"/>
      <p:bldP spid="76" grpId="1" animBg="1"/>
      <p:bldP spid="83" grpId="0" animBg="1"/>
      <p:bldP spid="84" grpId="0" animBg="1"/>
      <p:bldP spid="84" grpId="1" animBg="1"/>
      <p:bldP spid="84" grpId="2" animBg="1"/>
      <p:bldP spid="84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1)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70" y="4076205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5402" y="1517351"/>
            <a:ext cx="54629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 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└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MySQL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과 연동하기 위한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DAO, DTO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클래스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나머지 부분 생략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2256015"/>
            <a:ext cx="7040880" cy="40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1)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70" y="4076205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5402" y="1517351"/>
            <a:ext cx="54629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JAVA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 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└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GUI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클래스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나머지 부분 생략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25" y="2256014"/>
            <a:ext cx="7034635" cy="40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7" y="179096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6" y="401010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6" y="2900531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1)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69" y="3930534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21246" y="3233188"/>
            <a:ext cx="67302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50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endParaRPr lang="en-US" altLang="ko-KR" sz="50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60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7" y="179096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5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4" y="3951010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1)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2)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69" y="3930534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68742" y="2966424"/>
            <a:ext cx="5462954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96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36305" y="222581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6617" y="1662545"/>
            <a:ext cx="7855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THANK</a:t>
            </a:r>
          </a:p>
          <a:p>
            <a:pPr algn="ctr">
              <a:lnSpc>
                <a:spcPct val="150000"/>
              </a:lnSpc>
            </a:pPr>
            <a:r>
              <a:rPr lang="en-US" altLang="ko-KR" sz="7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YOU</a:t>
            </a:r>
            <a:endParaRPr lang="en-US" altLang="ko-KR" sz="7500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7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259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chosun</cp:lastModifiedBy>
  <cp:revision>67</cp:revision>
  <dcterms:created xsi:type="dcterms:W3CDTF">2018-11-20T06:56:01Z</dcterms:created>
  <dcterms:modified xsi:type="dcterms:W3CDTF">2018-12-02T05:02:29Z</dcterms:modified>
</cp:coreProperties>
</file>