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embedTrueTypeFonts="1" saveSubsetFonts="1">
  <p:sldMasterIdLst>
    <p:sldMasterId id="2147483654" r:id="rId1"/>
  </p:sldMasterIdLst>
  <p:notesMasterIdLst>
    <p:notesMasterId r:id="rId19"/>
  </p:notesMasterIdLst>
  <p:handoutMasterIdLst>
    <p:handoutMasterId r:id="rId20"/>
  </p:handoutMasterIdLst>
  <p:sldIdLst>
    <p:sldId id="3356" r:id="rId2"/>
    <p:sldId id="3360" r:id="rId3"/>
    <p:sldId id="3428" r:id="rId4"/>
    <p:sldId id="3429" r:id="rId5"/>
    <p:sldId id="3430" r:id="rId6"/>
    <p:sldId id="3436" r:id="rId7"/>
    <p:sldId id="3433" r:id="rId8"/>
    <p:sldId id="3432" r:id="rId9"/>
    <p:sldId id="3431" r:id="rId10"/>
    <p:sldId id="3441" r:id="rId11"/>
    <p:sldId id="3437" r:id="rId12"/>
    <p:sldId id="3434" r:id="rId13"/>
    <p:sldId id="3435" r:id="rId14"/>
    <p:sldId id="3438" r:id="rId15"/>
    <p:sldId id="3440" r:id="rId16"/>
    <p:sldId id="3439" r:id="rId17"/>
    <p:sldId id="3357" r:id="rId18"/>
  </p:sldIdLst>
  <p:sldSz cx="11049000" cy="6858000"/>
  <p:notesSz cx="14295438" cy="9866313"/>
  <p:embeddedFontLst>
    <p:embeddedFont>
      <p:font typeface="HY헤드라인M" panose="02030600000101010101" pitchFamily="18" charset="-127"/>
      <p:regular r:id="rId21"/>
    </p:embeddedFont>
    <p:embeddedFont>
      <p:font typeface="가는각진제목체" panose="02030600000101010101" pitchFamily="18" charset="-127"/>
      <p:regular r:id="rId22"/>
    </p:embeddedFont>
    <p:embeddedFont>
      <p:font typeface="Optima" panose="00000400000000000000" pitchFamily="2" charset="2"/>
      <p:regular r:id="rId23"/>
    </p:embeddedFont>
  </p:embeddedFontLst>
  <p:custDataLst>
    <p:tags r:id="rId24"/>
  </p:custDataLst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sz="1200" b="1" kern="1200">
        <a:solidFill>
          <a:srgbClr val="000000"/>
        </a:solidFill>
        <a:latin typeface="Optima" pitchFamily="34" charset="0"/>
        <a:ea typeface="가는각진제목체" pitchFamily="18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sz="1200" b="1" kern="1200">
        <a:solidFill>
          <a:srgbClr val="000000"/>
        </a:solidFill>
        <a:latin typeface="Optima" pitchFamily="34" charset="0"/>
        <a:ea typeface="가는각진제목체" pitchFamily="18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sz="1200" b="1" kern="1200">
        <a:solidFill>
          <a:srgbClr val="000000"/>
        </a:solidFill>
        <a:latin typeface="Optima" pitchFamily="34" charset="0"/>
        <a:ea typeface="가는각진제목체" pitchFamily="18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sz="1200" b="1" kern="1200">
        <a:solidFill>
          <a:srgbClr val="000000"/>
        </a:solidFill>
        <a:latin typeface="Optima" pitchFamily="34" charset="0"/>
        <a:ea typeface="가는각진제목체" pitchFamily="18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sz="1200" b="1" kern="1200">
        <a:solidFill>
          <a:srgbClr val="000000"/>
        </a:solidFill>
        <a:latin typeface="Optima" pitchFamily="34" charset="0"/>
        <a:ea typeface="가는각진제목체" pitchFamily="18" charset="-127"/>
        <a:cs typeface="+mn-cs"/>
      </a:defRPr>
    </a:lvl5pPr>
    <a:lvl6pPr marL="2286000" algn="l" defTabSz="914400" rtl="0" eaLnBrk="1" latinLnBrk="1" hangingPunct="1">
      <a:defRPr sz="1200" b="1" kern="1200">
        <a:solidFill>
          <a:srgbClr val="000000"/>
        </a:solidFill>
        <a:latin typeface="Optima" pitchFamily="34" charset="0"/>
        <a:ea typeface="가는각진제목체" pitchFamily="18" charset="-127"/>
        <a:cs typeface="+mn-cs"/>
      </a:defRPr>
    </a:lvl6pPr>
    <a:lvl7pPr marL="2743200" algn="l" defTabSz="914400" rtl="0" eaLnBrk="1" latinLnBrk="1" hangingPunct="1">
      <a:defRPr sz="1200" b="1" kern="1200">
        <a:solidFill>
          <a:srgbClr val="000000"/>
        </a:solidFill>
        <a:latin typeface="Optima" pitchFamily="34" charset="0"/>
        <a:ea typeface="가는각진제목체" pitchFamily="18" charset="-127"/>
        <a:cs typeface="+mn-cs"/>
      </a:defRPr>
    </a:lvl7pPr>
    <a:lvl8pPr marL="3200400" algn="l" defTabSz="914400" rtl="0" eaLnBrk="1" latinLnBrk="1" hangingPunct="1">
      <a:defRPr sz="1200" b="1" kern="1200">
        <a:solidFill>
          <a:srgbClr val="000000"/>
        </a:solidFill>
        <a:latin typeface="Optima" pitchFamily="34" charset="0"/>
        <a:ea typeface="가는각진제목체" pitchFamily="18" charset="-127"/>
        <a:cs typeface="+mn-cs"/>
      </a:defRPr>
    </a:lvl8pPr>
    <a:lvl9pPr marL="3657600" algn="l" defTabSz="914400" rtl="0" eaLnBrk="1" latinLnBrk="1" hangingPunct="1">
      <a:defRPr sz="1200" b="1" kern="1200">
        <a:solidFill>
          <a:srgbClr val="000000"/>
        </a:solidFill>
        <a:latin typeface="Optima" pitchFamily="34" charset="0"/>
        <a:ea typeface="가는각진제목체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>
          <p15:clr>
            <a:srgbClr val="A4A3A4"/>
          </p15:clr>
        </p15:guide>
        <p15:guide id="2" orient="horz" pos="1480">
          <p15:clr>
            <a:srgbClr val="A4A3A4"/>
          </p15:clr>
        </p15:guide>
        <p15:guide id="3" pos="34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122">
          <p15:clr>
            <a:srgbClr val="A4A3A4"/>
          </p15:clr>
        </p15:guide>
        <p15:guide id="2" pos="31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9"/>
    <a:srgbClr val="FFF3E7"/>
    <a:srgbClr val="E6F3FA"/>
    <a:srgbClr val="FFFFE1"/>
    <a:srgbClr val="CDE7F5"/>
    <a:srgbClr val="000000"/>
    <a:srgbClr val="FBA7A7"/>
    <a:srgbClr val="FF9999"/>
    <a:srgbClr val="905E3C"/>
    <a:srgbClr val="99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89" autoAdjust="0"/>
    <p:restoredTop sz="93554" autoAdjust="0"/>
  </p:normalViewPr>
  <p:slideViewPr>
    <p:cSldViewPr showGuides="1">
      <p:cViewPr>
        <p:scale>
          <a:sx n="91" d="100"/>
          <a:sy n="91" d="100"/>
        </p:scale>
        <p:origin x="-993" y="-384"/>
      </p:cViewPr>
      <p:guideLst>
        <p:guide orient="horz"/>
        <p:guide orient="horz" pos="1480"/>
        <p:guide pos="34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1682"/>
    </p:cViewPr>
  </p:sorterViewPr>
  <p:notesViewPr>
    <p:cSldViewPr showGuides="1">
      <p:cViewPr varScale="1">
        <p:scale>
          <a:sx n="115" d="100"/>
          <a:sy n="115" d="100"/>
        </p:scale>
        <p:origin x="-2118" y="-108"/>
      </p:cViewPr>
      <p:guideLst>
        <p:guide orient="horz" pos="3108"/>
        <p:guide pos="4503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7.xml"/><Relationship Id="rId3" Type="http://schemas.openxmlformats.org/officeDocument/2006/relationships/slide" Target="slides/slide3.xml"/><Relationship Id="rId7" Type="http://schemas.openxmlformats.org/officeDocument/2006/relationships/slide" Target="slides/slide15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11.xml"/><Relationship Id="rId5" Type="http://schemas.openxmlformats.org/officeDocument/2006/relationships/slide" Target="slides/slide6.xml"/><Relationship Id="rId4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35609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바닥글 개체 틀 8"/>
          <p:cNvSpPr>
            <a:spLocks noGrp="1"/>
          </p:cNvSpPr>
          <p:nvPr>
            <p:ph type="ftr" sz="quarter" idx="4"/>
          </p:nvPr>
        </p:nvSpPr>
        <p:spPr bwMode="auto">
          <a:xfrm>
            <a:off x="2" y="9289187"/>
            <a:ext cx="5516857" cy="6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2875" tIns="66439" rIns="132875" bIns="66439" numCol="1" anchor="t" anchorCtr="0" compatLnSpc="1">
            <a:prstTxWarp prst="textNoShape">
              <a:avLst/>
            </a:prstTxWarp>
          </a:bodyPr>
          <a:lstStyle>
            <a:lvl1pPr algn="l" defTabSz="1321526" eaLnBrk="0" latinLnBrk="1" hangingPunct="0">
              <a:spcBef>
                <a:spcPct val="0"/>
              </a:spcBef>
              <a:buClr>
                <a:schemeClr val="folHlink"/>
              </a:buClr>
              <a:defRPr kumimoji="1" sz="1500">
                <a:latin typeface="Optima" pitchFamily="2" charset="2"/>
              </a:defRPr>
            </a:lvl1pPr>
          </a:lstStyle>
          <a:p>
            <a:pPr>
              <a:defRPr/>
            </a:pPr>
            <a:r>
              <a:rPr lang="en-US" altLang="ko-KR"/>
              <a:t>© 2007 Valtech  Consulting Korea, All Right Reserved</a:t>
            </a:r>
          </a:p>
        </p:txBody>
      </p:sp>
    </p:spTree>
    <p:extLst>
      <p:ext uri="{BB962C8B-B14F-4D97-AF65-F5344CB8AC3E}">
        <p14:creationId xmlns:p14="http://schemas.microsoft.com/office/powerpoint/2010/main" val="26987907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168775" y="739775"/>
            <a:ext cx="5957888" cy="36988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1430694" y="4685512"/>
            <a:ext cx="11436350" cy="4441352"/>
          </a:xfrm>
          <a:prstGeom prst="rect">
            <a:avLst/>
          </a:prstGeom>
        </p:spPr>
        <p:txBody>
          <a:bodyPr lIns="133062" tIns="66530" rIns="133062" bIns="66530"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118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168775" y="739775"/>
            <a:ext cx="5957888" cy="36988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1430694" y="4685512"/>
            <a:ext cx="11436350" cy="4441352"/>
          </a:xfrm>
          <a:prstGeom prst="rect">
            <a:avLst/>
          </a:prstGeom>
        </p:spPr>
        <p:txBody>
          <a:bodyPr lIns="133073" tIns="66536" rIns="133073" bIns="66536"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68798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167188" y="739775"/>
            <a:ext cx="5961062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1430338" y="4686300"/>
            <a:ext cx="11436350" cy="4440238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8826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../media/image2.png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3.JPG"/><Relationship Id="rId5" Type="http://schemas.openxmlformats.org/officeDocument/2006/relationships/image" Target="../media/image2.png"/><Relationship Id="rId4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5" Type="http://schemas.openxmlformats.org/officeDocument/2006/relationships/image" Target="../media/image2.png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mooTitl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049000" cy="6858000"/>
          </a:xfrm>
          <a:prstGeom prst="rect">
            <a:avLst/>
          </a:prstGeom>
        </p:spPr>
      </p:pic>
      <p:sp>
        <p:nvSpPr>
          <p:cNvPr id="13" name="제목 1"/>
          <p:cNvSpPr>
            <a:spLocks noGrp="1"/>
          </p:cNvSpPr>
          <p:nvPr>
            <p:ph type="title" hasCustomPrompt="1"/>
          </p:nvPr>
        </p:nvSpPr>
        <p:spPr>
          <a:xfrm>
            <a:off x="1707970" y="5949350"/>
            <a:ext cx="7633060" cy="64809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noFill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>
            <a:lvl1pPr>
              <a:defRPr lang="ko-KR" altLang="en-US" sz="3200" kern="1200" dirty="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1pPr>
          </a:lstStyle>
          <a:p>
            <a:pPr lvl="0" algn="ctr" latinLnBrk="0">
              <a:spcBef>
                <a:spcPts val="0"/>
              </a:spcBef>
              <a:buClr>
                <a:srgbClr val="000000"/>
              </a:buClr>
            </a:pPr>
            <a:r>
              <a:rPr lang="ko-KR" altLang="en-US" dirty="0" smtClean="0"/>
              <a:t>과정 이름을 입력하세요</a:t>
            </a:r>
            <a:r>
              <a:rPr lang="en-US" altLang="ko-KR" dirty="0" smtClean="0"/>
              <a:t>...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5334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amoo TOC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cnStamp_ID_7" hidden="1"/>
          <p:cNvSpPr/>
          <p:nvPr userDrawn="1">
            <p:custDataLst>
              <p:tags r:id="rId1"/>
            </p:custDataLst>
          </p:nvPr>
        </p:nvSpPr>
        <p:spPr bwMode="gray">
          <a:xfrm>
            <a:off x="10539046" y="1517650"/>
            <a:ext cx="0" cy="0"/>
          </a:xfrm>
          <a:prstGeom prst="leftRightArrow">
            <a:avLst>
              <a:gd name="adj1" fmla="val 0"/>
              <a:gd name="adj2" fmla="val 0"/>
            </a:avLst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25400" rIns="0" bIns="25400">
            <a:spAutoFit/>
          </a:bodyPr>
          <a:lstStyle/>
          <a:p>
            <a:pPr algn="r" eaLnBrk="0" latinLnBrk="0" hangingPunct="0">
              <a:buClr>
                <a:schemeClr val="folHlink"/>
              </a:buClr>
              <a:defRPr/>
            </a:pPr>
            <a:r>
              <a:rPr lang="en-US" altLang="ko-KR" sz="1400">
                <a:solidFill>
                  <a:schemeClr val="tx1"/>
                </a:solidFill>
                <a:latin typeface="Optima" pitchFamily="2" charset="2"/>
              </a:rPr>
              <a:t>MASTER STAMP</a:t>
            </a:r>
            <a:endParaRPr lang="ko-KR" altLang="en-US" sz="1400">
              <a:solidFill>
                <a:schemeClr val="tx1"/>
              </a:solidFill>
              <a:latin typeface="Optima" pitchFamily="2" charset="2"/>
            </a:endParaRPr>
          </a:p>
        </p:txBody>
      </p:sp>
      <p:cxnSp>
        <p:nvCxnSpPr>
          <p:cNvPr id="5" name="AcnStpConnector_ID_9" hidden="1"/>
          <p:cNvCxnSpPr>
            <a:cxnSpLocks noChangeShapeType="1"/>
          </p:cNvCxnSpPr>
          <p:nvPr userDrawn="1">
            <p:custDataLst>
              <p:tags r:id="rId2"/>
            </p:custDataLst>
          </p:nvPr>
        </p:nvCxnSpPr>
        <p:spPr bwMode="gray">
          <a:xfrm rot="5400000" flipH="1" flipV="1">
            <a:off x="10539138" y="1517560"/>
            <a:ext cx="1588" cy="177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" name="AcnStpConnector_ID_10" hidden="1"/>
          <p:cNvCxnSpPr>
            <a:cxnSpLocks noChangeShapeType="1"/>
          </p:cNvCxnSpPr>
          <p:nvPr userDrawn="1">
            <p:custDataLst>
              <p:tags r:id="rId3"/>
            </p:custDataLst>
          </p:nvPr>
        </p:nvCxnSpPr>
        <p:spPr bwMode="gray">
          <a:xfrm rot="5400000">
            <a:off x="10539138" y="1517560"/>
            <a:ext cx="1588" cy="177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3" name="직선 연결선 32"/>
          <p:cNvCxnSpPr/>
          <p:nvPr userDrawn="1"/>
        </p:nvCxnSpPr>
        <p:spPr bwMode="auto">
          <a:xfrm>
            <a:off x="195760" y="1340710"/>
            <a:ext cx="10657978" cy="0"/>
          </a:xfrm>
          <a:prstGeom prst="line">
            <a:avLst/>
          </a:prstGeom>
          <a:noFill/>
          <a:ln w="254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37" name="텍스트 개체 틀 36"/>
          <p:cNvSpPr>
            <a:spLocks noGrp="1"/>
          </p:cNvSpPr>
          <p:nvPr>
            <p:ph type="body" sz="quarter" idx="10" hasCustomPrompt="1"/>
          </p:nvPr>
        </p:nvSpPr>
        <p:spPr>
          <a:xfrm>
            <a:off x="3436210" y="1772770"/>
            <a:ext cx="4176082" cy="559386"/>
          </a:xfrm>
          <a:solidFill>
            <a:schemeClr val="bg1">
              <a:alpha val="58000"/>
            </a:schemeClr>
          </a:solidFill>
          <a:ln w="12700" algn="ctr">
            <a:noFill/>
            <a:miter lim="800000"/>
            <a:headEnd/>
            <a:tailEnd/>
          </a:ln>
        </p:spPr>
        <p:txBody>
          <a:bodyPr wrap="square" lIns="98505" tIns="48388" rIns="98505" bIns="48388">
            <a:spAutoFit/>
          </a:bodyPr>
          <a:lstStyle>
            <a:lvl1pPr marL="0" indent="0">
              <a:lnSpc>
                <a:spcPct val="150000"/>
              </a:lnSpc>
              <a:buFont typeface="+mj-lt"/>
              <a:buNone/>
              <a:defRPr lang="ko-KR" altLang="en-US" sz="2000" b="1" kern="1200" baseline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</a:defRPr>
            </a:lvl1pPr>
            <a:lvl2pPr>
              <a:defRPr lang="ko-KR" altLang="en-US" sz="1200" b="1" kern="1200" smtClean="0">
                <a:latin typeface="Optima" pitchFamily="34" charset="0"/>
                <a:ea typeface="가는각진제목체" pitchFamily="18" charset="-127"/>
                <a:cs typeface="+mn-cs"/>
              </a:defRPr>
            </a:lvl2pPr>
            <a:lvl3pPr>
              <a:defRPr lang="ko-KR" altLang="en-US" sz="1200" b="1" kern="1200" smtClean="0">
                <a:latin typeface="Optima" pitchFamily="34" charset="0"/>
                <a:ea typeface="가는각진제목체" pitchFamily="18" charset="-127"/>
                <a:cs typeface="+mn-cs"/>
              </a:defRPr>
            </a:lvl3pPr>
            <a:lvl4pPr>
              <a:defRPr lang="ko-KR" altLang="en-US" sz="1200" b="1" kern="1200" smtClean="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4pPr>
            <a:lvl5pPr>
              <a:defRPr lang="ko-KR" altLang="en-US"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5pPr>
          </a:lstStyle>
          <a:p>
            <a:pPr marL="514350" lvl="0" indent="-514350" latinLnBrk="0">
              <a:spcBef>
                <a:spcPts val="60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ko-KR" altLang="en-US" dirty="0" smtClean="0"/>
              <a:t>장</a:t>
            </a:r>
            <a:r>
              <a:rPr lang="en-US" altLang="ko-KR" dirty="0" smtClean="0"/>
              <a:t>(chapter) 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...</a:t>
            </a:r>
            <a:endParaRPr lang="ko-KR" altLang="en-US" dirty="0" smtClean="0"/>
          </a:p>
        </p:txBody>
      </p:sp>
      <p:sp>
        <p:nvSpPr>
          <p:cNvPr id="8" name="직사각형 7"/>
          <p:cNvSpPr/>
          <p:nvPr userDrawn="1"/>
        </p:nvSpPr>
        <p:spPr>
          <a:xfrm>
            <a:off x="0" y="6594475"/>
            <a:ext cx="11034835" cy="2619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FFFFFF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3140" y="6575658"/>
            <a:ext cx="864120" cy="26140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699830" y="764447"/>
            <a:ext cx="9649340" cy="576263"/>
          </a:xfrm>
          <a:noFill/>
          <a:ln w="3175">
            <a:noFill/>
            <a:miter lim="800000"/>
            <a:headEnd/>
            <a:tailEnd/>
          </a:ln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>
            <a:lvl1pPr>
              <a:defRPr lang="ko-KR" altLang="en-US" sz="2400" baseline="0">
                <a:solidFill>
                  <a:srgbClr val="000000"/>
                </a:solidFill>
                <a:cs typeface="+mn-cs"/>
              </a:defRPr>
            </a:lvl1pPr>
          </a:lstStyle>
          <a:p>
            <a:pPr marL="0" lvl="0" indent="0" algn="ctr">
              <a:spcBef>
                <a:spcPct val="20000"/>
              </a:spcBef>
              <a:buClr>
                <a:srgbClr val="000000"/>
              </a:buClr>
              <a:buSzPct val="100000"/>
              <a:buFont typeface="Optima" pitchFamily="34" charset="0"/>
              <a:buNone/>
            </a:pPr>
            <a:r>
              <a:rPr lang="ko-KR" altLang="en-US" dirty="0" smtClean="0"/>
              <a:t>목차</a:t>
            </a:r>
            <a:r>
              <a:rPr lang="en-US" altLang="ko-KR" dirty="0" smtClean="0"/>
              <a:t>.. </a:t>
            </a:r>
            <a:r>
              <a:rPr lang="ko-KR" altLang="en-US" dirty="0" smtClean="0"/>
              <a:t>라고 입력하세요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5" name="슬라이드 번호 개체 틀 3"/>
          <p:cNvSpPr txBox="1">
            <a:spLocks/>
          </p:cNvSpPr>
          <p:nvPr userDrawn="1"/>
        </p:nvSpPr>
        <p:spPr>
          <a:xfrm>
            <a:off x="4624400" y="6616490"/>
            <a:ext cx="1800200" cy="233646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9pPr>
          </a:lstStyle>
          <a:p>
            <a:pPr algn="ctr"/>
            <a:r>
              <a:rPr lang="en-US" altLang="ko-KR" sz="1000" b="0" i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tima" pitchFamily="34" charset="0"/>
                <a:ea typeface="가는각진제목체" pitchFamily="18" charset="-127"/>
                <a:cs typeface="+mn-cs"/>
              </a:rPr>
              <a:t>- </a:t>
            </a:r>
            <a:fld id="{27628A28-BEDA-4CB7-9042-AAC5A8791716}" type="slidenum">
              <a:rPr lang="ko-KR" altLang="en-US" sz="1000" b="0" i="1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Optima" pitchFamily="34" charset="0"/>
                <a:ea typeface="가는각진제목체" pitchFamily="18" charset="-127"/>
                <a:cs typeface="+mn-cs"/>
              </a:rPr>
              <a:pPr algn="ctr"/>
              <a:t>‹#›</a:t>
            </a:fld>
            <a:r>
              <a:rPr lang="en-US" altLang="ko-KR" sz="1000" b="0" i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tima" pitchFamily="34" charset="0"/>
                <a:ea typeface="가는각진제목체" pitchFamily="18" charset="-127"/>
                <a:cs typeface="+mn-cs"/>
              </a:rPr>
              <a:t> -</a:t>
            </a:r>
            <a:endParaRPr lang="ko-KR" altLang="en-US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직사각형 11"/>
          <p:cNvSpPr/>
          <p:nvPr userDrawn="1"/>
        </p:nvSpPr>
        <p:spPr bwMode="auto">
          <a:xfrm>
            <a:off x="0" y="6633356"/>
            <a:ext cx="2212040" cy="23364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9pPr>
          </a:lstStyle>
          <a:p>
            <a:pPr lvl="0" algn="l" eaLnBrk="0" latinLnBrk="0" hangingPunct="0">
              <a:spcBef>
                <a:spcPct val="50000"/>
              </a:spcBef>
              <a:buClr>
                <a:schemeClr val="tx1"/>
              </a:buClr>
            </a:pPr>
            <a:r>
              <a:rPr lang="en-US" altLang="ko-KR" sz="1000" b="0" kern="1200" dirty="0" smtClean="0">
                <a:solidFill>
                  <a:srgbClr val="36351B"/>
                </a:solidFill>
                <a:latin typeface="Optima" pitchFamily="34" charset="0"/>
                <a:ea typeface="가는각진제목체" panose="02030600000101010101" pitchFamily="18" charset="-127"/>
                <a:cs typeface="+mn-cs"/>
              </a:rPr>
              <a:t>Story In Java</a:t>
            </a:r>
            <a:endParaRPr lang="ko-KR" altLang="en-US" sz="1000" b="0" kern="1200" dirty="0" smtClean="0">
              <a:solidFill>
                <a:srgbClr val="36351B"/>
              </a:solidFill>
              <a:latin typeface="Optima" pitchFamily="34" charset="0"/>
              <a:ea typeface="가는각진제목체" panose="0203060000010101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8732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amoo Sub-titl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cnStamp_ID_7" hidden="1"/>
          <p:cNvSpPr/>
          <p:nvPr userDrawn="1">
            <p:custDataLst>
              <p:tags r:id="rId1"/>
            </p:custDataLst>
          </p:nvPr>
        </p:nvSpPr>
        <p:spPr bwMode="gray">
          <a:xfrm>
            <a:off x="10539046" y="1517650"/>
            <a:ext cx="0" cy="0"/>
          </a:xfrm>
          <a:prstGeom prst="leftRightArrow">
            <a:avLst>
              <a:gd name="adj1" fmla="val 0"/>
              <a:gd name="adj2" fmla="val 0"/>
            </a:avLst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25400" rIns="0" bIns="25400">
            <a:spAutoFit/>
          </a:bodyPr>
          <a:lstStyle/>
          <a:p>
            <a:pPr algn="r" eaLnBrk="0" latinLnBrk="0" hangingPunct="0">
              <a:buClr>
                <a:schemeClr val="folHlink"/>
              </a:buClr>
              <a:defRPr/>
            </a:pPr>
            <a:r>
              <a:rPr lang="en-US" altLang="ko-KR" sz="1400">
                <a:solidFill>
                  <a:schemeClr val="tx1"/>
                </a:solidFill>
                <a:latin typeface="Optima" pitchFamily="2" charset="2"/>
              </a:rPr>
              <a:t>MASTER STAMP</a:t>
            </a:r>
            <a:endParaRPr lang="ko-KR" altLang="en-US" sz="1400">
              <a:solidFill>
                <a:schemeClr val="tx1"/>
              </a:solidFill>
              <a:latin typeface="Optima" pitchFamily="2" charset="2"/>
            </a:endParaRPr>
          </a:p>
        </p:txBody>
      </p:sp>
      <p:cxnSp>
        <p:nvCxnSpPr>
          <p:cNvPr id="5" name="AcnStpConnector_ID_9" hidden="1"/>
          <p:cNvCxnSpPr>
            <a:cxnSpLocks noChangeShapeType="1"/>
          </p:cNvCxnSpPr>
          <p:nvPr userDrawn="1">
            <p:custDataLst>
              <p:tags r:id="rId2"/>
            </p:custDataLst>
          </p:nvPr>
        </p:nvCxnSpPr>
        <p:spPr bwMode="gray">
          <a:xfrm rot="5400000" flipH="1" flipV="1">
            <a:off x="10539138" y="1517560"/>
            <a:ext cx="1588" cy="177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" name="AcnStpConnector_ID_10" hidden="1"/>
          <p:cNvCxnSpPr>
            <a:cxnSpLocks noChangeShapeType="1"/>
          </p:cNvCxnSpPr>
          <p:nvPr userDrawn="1">
            <p:custDataLst>
              <p:tags r:id="rId3"/>
            </p:custDataLst>
          </p:nvPr>
        </p:nvCxnSpPr>
        <p:spPr bwMode="gray">
          <a:xfrm rot="5400000">
            <a:off x="10539138" y="1517560"/>
            <a:ext cx="1588" cy="177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9" name="직선 연결선 28"/>
          <p:cNvCxnSpPr/>
          <p:nvPr userDrawn="1"/>
        </p:nvCxnSpPr>
        <p:spPr bwMode="auto">
          <a:xfrm flipV="1">
            <a:off x="5524502" y="3507418"/>
            <a:ext cx="0" cy="3234042"/>
          </a:xfrm>
          <a:prstGeom prst="line">
            <a:avLst/>
          </a:prstGeom>
          <a:noFill/>
          <a:ln w="254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33" name="직선 연결선 32"/>
          <p:cNvCxnSpPr/>
          <p:nvPr userDrawn="1"/>
        </p:nvCxnSpPr>
        <p:spPr bwMode="auto">
          <a:xfrm>
            <a:off x="195760" y="3506273"/>
            <a:ext cx="10657978" cy="0"/>
          </a:xfrm>
          <a:prstGeom prst="line">
            <a:avLst/>
          </a:prstGeom>
          <a:noFill/>
          <a:ln w="254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37" name="텍스트 개체 틀 36"/>
          <p:cNvSpPr>
            <a:spLocks noGrp="1"/>
          </p:cNvSpPr>
          <p:nvPr>
            <p:ph type="body" sz="quarter" idx="10" hasCustomPrompt="1"/>
          </p:nvPr>
        </p:nvSpPr>
        <p:spPr>
          <a:xfrm>
            <a:off x="5596012" y="3589128"/>
            <a:ext cx="5329238" cy="343942"/>
          </a:xfrm>
          <a:solidFill>
            <a:schemeClr val="bg1">
              <a:alpha val="58000"/>
            </a:schemeClr>
          </a:solidFill>
          <a:ln w="12700" algn="ctr">
            <a:noFill/>
            <a:miter lim="800000"/>
            <a:headEnd/>
            <a:tailEnd/>
          </a:ln>
        </p:spPr>
        <p:txBody>
          <a:bodyPr lIns="98505" tIns="48388" rIns="98505" bIns="48388">
            <a:spAutoFit/>
          </a:bodyPr>
          <a:lstStyle>
            <a:lvl1pPr marL="0" indent="0">
              <a:buFont typeface="Optima" panose="00000400000000000000" pitchFamily="2" charset="2"/>
              <a:buNone/>
              <a:defRPr lang="ko-KR" altLang="en-US" b="1" kern="1200" baseline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</a:defRPr>
            </a:lvl1pPr>
            <a:lvl2pPr>
              <a:defRPr lang="ko-KR" altLang="en-US" sz="1200" b="1" kern="1200" smtClean="0">
                <a:latin typeface="Optima" pitchFamily="34" charset="0"/>
                <a:ea typeface="가는각진제목체" pitchFamily="18" charset="-127"/>
                <a:cs typeface="+mn-cs"/>
              </a:defRPr>
            </a:lvl2pPr>
            <a:lvl3pPr>
              <a:defRPr lang="ko-KR" altLang="en-US" sz="1200" b="1" kern="1200" smtClean="0">
                <a:latin typeface="Optima" pitchFamily="34" charset="0"/>
                <a:ea typeface="가는각진제목체" pitchFamily="18" charset="-127"/>
                <a:cs typeface="+mn-cs"/>
              </a:defRPr>
            </a:lvl3pPr>
            <a:lvl4pPr>
              <a:defRPr lang="ko-KR" altLang="en-US" sz="1200" b="1" kern="1200" smtClean="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4pPr>
            <a:lvl5pPr>
              <a:defRPr lang="ko-KR" altLang="en-US"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5pPr>
          </a:lstStyle>
          <a:p>
            <a:pPr marL="514350" lvl="0" indent="-514350" latinLnBrk="0">
              <a:spcBef>
                <a:spcPts val="600"/>
              </a:spcBef>
              <a:buClr>
                <a:schemeClr val="tx1"/>
              </a:buClr>
            </a:pPr>
            <a:r>
              <a:rPr lang="en-US" altLang="ko-KR" dirty="0" smtClean="0"/>
              <a:t>1.1  </a:t>
            </a:r>
            <a:r>
              <a:rPr lang="ko-KR" altLang="en-US" dirty="0" smtClean="0"/>
              <a:t>절</a:t>
            </a:r>
            <a:r>
              <a:rPr lang="en-US" altLang="ko-KR" dirty="0" smtClean="0"/>
              <a:t>(section) 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.. </a:t>
            </a:r>
            <a:r>
              <a:rPr lang="ko-KR" altLang="en-US" dirty="0" smtClean="0"/>
              <a:t>스타일로 입력하세요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  <p:sp>
        <p:nvSpPr>
          <p:cNvPr id="12" name="직사각형 11"/>
          <p:cNvSpPr/>
          <p:nvPr userDrawn="1"/>
        </p:nvSpPr>
        <p:spPr>
          <a:xfrm>
            <a:off x="0" y="6594475"/>
            <a:ext cx="11034835" cy="2619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FFFFFF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3140" y="6575658"/>
            <a:ext cx="864120" cy="26140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39780" y="2924747"/>
            <a:ext cx="10029093" cy="576263"/>
          </a:xfrm>
          <a:noFill/>
          <a:ln w="3175">
            <a:noFill/>
            <a:miter lim="800000"/>
            <a:headEnd/>
            <a:tailEnd/>
          </a:ln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>
            <a:lvl1pPr>
              <a:defRPr lang="ko-KR" altLang="en-US" sz="2400" baseline="0">
                <a:solidFill>
                  <a:srgbClr val="000000"/>
                </a:solidFill>
                <a:latin typeface="+mn-lt"/>
                <a:cs typeface="+mn-cs"/>
              </a:defRPr>
            </a:lvl1pPr>
          </a:lstStyle>
          <a:p>
            <a:pPr marL="0" lvl="0" indent="0">
              <a:spcBef>
                <a:spcPct val="20000"/>
              </a:spcBef>
              <a:buClr>
                <a:srgbClr val="000000"/>
              </a:buClr>
              <a:buSzPct val="100000"/>
              <a:buFont typeface="Optima" pitchFamily="34" charset="0"/>
              <a:buNone/>
            </a:pPr>
            <a:r>
              <a:rPr lang="en-US" altLang="ko-KR" dirty="0" smtClean="0"/>
              <a:t>1. </a:t>
            </a:r>
            <a:r>
              <a:rPr lang="ko-KR" altLang="en-US" dirty="0" smtClean="0"/>
              <a:t>장</a:t>
            </a:r>
            <a:r>
              <a:rPr lang="en-US" altLang="ko-KR" dirty="0" smtClean="0"/>
              <a:t>(chapter) </a:t>
            </a:r>
            <a:r>
              <a:rPr lang="ko-KR" altLang="en-US" dirty="0" smtClean="0"/>
              <a:t>이름 </a:t>
            </a:r>
            <a:r>
              <a:rPr lang="en-US" altLang="ko-KR" dirty="0" smtClean="0"/>
              <a:t>... </a:t>
            </a:r>
            <a:r>
              <a:rPr lang="ko-KR" altLang="en-US" dirty="0" smtClean="0"/>
              <a:t>스타일로 입력하세요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8" name="슬라이드 번호 개체 틀 3"/>
          <p:cNvSpPr txBox="1">
            <a:spLocks/>
          </p:cNvSpPr>
          <p:nvPr userDrawn="1"/>
        </p:nvSpPr>
        <p:spPr>
          <a:xfrm>
            <a:off x="4624400" y="6616490"/>
            <a:ext cx="1800200" cy="233646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9pPr>
          </a:lstStyle>
          <a:p>
            <a:pPr algn="ctr"/>
            <a:r>
              <a:rPr lang="en-US" altLang="ko-KR" sz="1000" b="0" i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tima" pitchFamily="34" charset="0"/>
                <a:ea typeface="가는각진제목체" pitchFamily="18" charset="-127"/>
                <a:cs typeface="+mn-cs"/>
              </a:rPr>
              <a:t>- </a:t>
            </a:r>
            <a:fld id="{27628A28-BEDA-4CB7-9042-AAC5A8791716}" type="slidenum">
              <a:rPr lang="ko-KR" altLang="en-US" sz="1000" b="0" i="1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Optima" pitchFamily="34" charset="0"/>
                <a:ea typeface="가는각진제목체" pitchFamily="18" charset="-127"/>
                <a:cs typeface="+mn-cs"/>
              </a:rPr>
              <a:pPr algn="ctr"/>
              <a:t>‹#›</a:t>
            </a:fld>
            <a:r>
              <a:rPr lang="ko-KR" altLang="en-US" sz="1000" b="0" i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tima" pitchFamily="34" charset="0"/>
                <a:ea typeface="가는각진제목체" pitchFamily="18" charset="-127"/>
                <a:cs typeface="+mn-cs"/>
              </a:rPr>
              <a:t> </a:t>
            </a:r>
            <a:r>
              <a:rPr lang="en-US" altLang="ko-KR" sz="1000" b="0" i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tima" pitchFamily="34" charset="0"/>
                <a:ea typeface="가는각진제목체" pitchFamily="18" charset="-127"/>
                <a:cs typeface="+mn-cs"/>
              </a:rPr>
              <a:t>-</a:t>
            </a:r>
            <a:endParaRPr lang="ko-KR" altLang="en-US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6" name="그림 15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049000" cy="2932733"/>
          </a:xfrm>
          <a:prstGeom prst="rect">
            <a:avLst/>
          </a:prstGeom>
        </p:spPr>
      </p:pic>
      <p:sp>
        <p:nvSpPr>
          <p:cNvPr id="17" name="직사각형 16"/>
          <p:cNvSpPr/>
          <p:nvPr userDrawn="1"/>
        </p:nvSpPr>
        <p:spPr bwMode="auto">
          <a:xfrm>
            <a:off x="0" y="6633356"/>
            <a:ext cx="2212040" cy="23364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9pPr>
          </a:lstStyle>
          <a:p>
            <a:pPr lvl="0" algn="l" eaLnBrk="0" latinLnBrk="0" hangingPunct="0">
              <a:spcBef>
                <a:spcPct val="50000"/>
              </a:spcBef>
              <a:buClr>
                <a:schemeClr val="tx1"/>
              </a:buClr>
            </a:pPr>
            <a:r>
              <a:rPr lang="en-US" altLang="ko-KR" sz="1000" b="0" kern="1200" dirty="0" smtClean="0">
                <a:solidFill>
                  <a:srgbClr val="36351B"/>
                </a:solidFill>
                <a:latin typeface="Optima" pitchFamily="34" charset="0"/>
                <a:ea typeface="가는각진제목체" panose="02030600000101010101" pitchFamily="18" charset="-127"/>
                <a:cs typeface="+mn-cs"/>
              </a:rPr>
              <a:t>Story In Java</a:t>
            </a:r>
            <a:endParaRPr lang="ko-KR" altLang="en-US" sz="1000" b="0" kern="1200" dirty="0" smtClean="0">
              <a:solidFill>
                <a:srgbClr val="36351B"/>
              </a:solidFill>
              <a:latin typeface="Optima" pitchFamily="34" charset="0"/>
              <a:ea typeface="가는각진제목체" panose="0203060000010101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66681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moo EndOfDoc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noFill/>
          <a:ln w="12700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ctr" anchorCtr="0" compatLnSpc="1">
            <a:prstTxWarp prst="textNoShape">
              <a:avLst/>
            </a:prstTxWarp>
          </a:bodyPr>
          <a:lstStyle>
            <a:lvl1pPr>
              <a:defRPr lang="ko-KR" altLang="en-US" sz="2200" spc="0" baseline="0"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dirty="0" smtClean="0"/>
              <a:t>토론 또는 </a:t>
            </a:r>
            <a:r>
              <a:rPr lang="en-US" altLang="ko-KR" dirty="0" smtClean="0"/>
              <a:t>End of Document.. </a:t>
            </a:r>
            <a:r>
              <a:rPr lang="ko-KR" altLang="en-US" dirty="0" smtClean="0"/>
              <a:t>라고 쓰세요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직사각형 2"/>
          <p:cNvSpPr/>
          <p:nvPr userDrawn="1"/>
        </p:nvSpPr>
        <p:spPr>
          <a:xfrm>
            <a:off x="3778670" y="2349500"/>
            <a:ext cx="34916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감사합니다</a:t>
            </a:r>
            <a:r>
              <a:rPr lang="en-US" altLang="ko-KR" sz="540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...</a:t>
            </a:r>
            <a:endParaRPr lang="en-US" altLang="ko-KR" sz="540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4" name="TextBox 3"/>
          <p:cNvSpPr txBox="1"/>
          <p:nvPr userDrawn="1"/>
        </p:nvSpPr>
        <p:spPr bwMode="auto">
          <a:xfrm>
            <a:off x="4012290" y="3744336"/>
            <a:ext cx="4320600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defTabSz="708025" eaLnBrk="0" latinLnBrk="0" hangingPunct="0">
              <a:spcBef>
                <a:spcPts val="0"/>
              </a:spcBef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v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tima"/>
                <a:ea typeface="가는각진제목체"/>
              </a:rPr>
              <a:t>  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Optima"/>
                <a:ea typeface="가는각진제목체"/>
              </a:rPr>
              <a:t>넥스트리컨설팅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tima"/>
                <a:ea typeface="가는각진제목체"/>
              </a:rPr>
              <a:t>(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tima"/>
                <a:ea typeface="가는각진제목체"/>
              </a:rPr>
              <a:t>주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tima"/>
                <a:ea typeface="가는각진제목체"/>
              </a:rPr>
              <a:t>) </a:t>
            </a:r>
          </a:p>
          <a:p>
            <a:pPr defTabSz="708025" eaLnBrk="0" latinLnBrk="0" hangingPunct="0">
              <a:spcBef>
                <a:spcPts val="0"/>
              </a:spcBef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v"/>
            </a:pP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tima"/>
                <a:ea typeface="가는각진제목체"/>
              </a:rPr>
              <a:t> 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Optima"/>
                <a:ea typeface="가는각진제목체"/>
              </a:rPr>
              <a:t>www.nextree.co.kr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Optima"/>
              <a:ea typeface="가는각진제목체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0" y="6594475"/>
            <a:ext cx="11034835" cy="2619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FFFFFF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3140" y="6575658"/>
            <a:ext cx="864120" cy="261402"/>
          </a:xfrm>
          <a:prstGeom prst="rect">
            <a:avLst/>
          </a:prstGeom>
        </p:spPr>
      </p:pic>
      <p:sp>
        <p:nvSpPr>
          <p:cNvPr id="9" name="Line 10"/>
          <p:cNvSpPr>
            <a:spLocks noChangeShapeType="1"/>
          </p:cNvSpPr>
          <p:nvPr userDrawn="1"/>
        </p:nvSpPr>
        <p:spPr bwMode="auto">
          <a:xfrm>
            <a:off x="2722925" y="719920"/>
            <a:ext cx="8058305" cy="0"/>
          </a:xfrm>
          <a:prstGeom prst="line">
            <a:avLst/>
          </a:prstGeom>
          <a:noFill/>
          <a:ln w="635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Line 10"/>
          <p:cNvSpPr>
            <a:spLocks noChangeShapeType="1"/>
          </p:cNvSpPr>
          <p:nvPr userDrawn="1"/>
        </p:nvSpPr>
        <p:spPr bwMode="auto">
          <a:xfrm>
            <a:off x="267770" y="719920"/>
            <a:ext cx="730890" cy="0"/>
          </a:xfrm>
          <a:prstGeom prst="line">
            <a:avLst/>
          </a:prstGeom>
          <a:noFill/>
          <a:ln w="63500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latin typeface="가는각진제목체" pitchFamily="18" charset="-127"/>
            </a:endParaRPr>
          </a:p>
        </p:txBody>
      </p:sp>
      <p:sp>
        <p:nvSpPr>
          <p:cNvPr id="11" name="Line 10"/>
          <p:cNvSpPr>
            <a:spLocks noChangeShapeType="1"/>
          </p:cNvSpPr>
          <p:nvPr userDrawn="1"/>
        </p:nvSpPr>
        <p:spPr bwMode="auto">
          <a:xfrm>
            <a:off x="669471" y="719920"/>
            <a:ext cx="851387" cy="0"/>
          </a:xfrm>
          <a:prstGeom prst="line">
            <a:avLst/>
          </a:prstGeom>
          <a:noFill/>
          <a:ln w="63500">
            <a:solidFill>
              <a:srgbClr val="8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2" name="Line 10"/>
          <p:cNvSpPr>
            <a:spLocks noChangeShapeType="1"/>
          </p:cNvSpPr>
          <p:nvPr userDrawn="1"/>
        </p:nvSpPr>
        <p:spPr bwMode="auto">
          <a:xfrm>
            <a:off x="1473816" y="719920"/>
            <a:ext cx="1360666" cy="0"/>
          </a:xfrm>
          <a:prstGeom prst="line">
            <a:avLst/>
          </a:prstGeom>
          <a:noFill/>
          <a:ln w="63500">
            <a:solidFill>
              <a:srgbClr val="66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" name="텍스트 개체 틀 3"/>
          <p:cNvSpPr>
            <a:spLocks noGrp="1"/>
          </p:cNvSpPr>
          <p:nvPr>
            <p:ph type="body" sz="quarter" idx="10" hasCustomPrompt="1"/>
          </p:nvPr>
        </p:nvSpPr>
        <p:spPr>
          <a:xfrm>
            <a:off x="339726" y="836613"/>
            <a:ext cx="10369549" cy="682101"/>
          </a:xfrm>
        </p:spPr>
        <p:txBody>
          <a:bodyPr wrap="square" lIns="36000" tIns="36000" rIns="36000" bIns="36000">
            <a:spAutoFit/>
          </a:bodyPr>
          <a:lstStyle>
            <a:lvl1pPr marL="228600" indent="-228600">
              <a:buFont typeface="Wingdings" panose="05000000000000000000" pitchFamily="2" charset="2"/>
              <a:buChar char="ü"/>
              <a:defRPr sz="1800" b="1" baseline="0">
                <a:latin typeface="+mn-lt"/>
              </a:defRPr>
            </a:lvl1pPr>
            <a:lvl2pPr marL="455613" indent="-225425">
              <a:buFont typeface="Wingdings" panose="05000000000000000000" pitchFamily="2" charset="2"/>
              <a:buChar char="§"/>
              <a:defRPr sz="1600" baseline="0">
                <a:latin typeface="+mn-lt"/>
              </a:defRPr>
            </a:lvl2pPr>
            <a:lvl3pPr marL="684213" indent="-227013">
              <a:buFont typeface="가는각진제목체" panose="02030600000101010101" pitchFamily="18" charset="-127"/>
              <a:buChar char="-"/>
              <a:defRPr sz="1600" baseline="0">
                <a:latin typeface="+mn-lt"/>
              </a:defRPr>
            </a:lvl3pPr>
            <a:lvl4pPr marL="898525" indent="-228600">
              <a:buFont typeface="Optima" panose="00000400000000000000" pitchFamily="2" charset="2"/>
              <a:buChar char=""/>
              <a:defRPr sz="1200" baseline="0">
                <a:latin typeface="+mn-lt"/>
              </a:defRPr>
            </a:lvl4pPr>
            <a:lvl5pPr marL="4271963" indent="0">
              <a:buNone/>
              <a:defRPr/>
            </a:lvl5pPr>
          </a:lstStyle>
          <a:p>
            <a:pPr lvl="0"/>
            <a:r>
              <a:rPr lang="ko-KR" altLang="en-US" dirty="0" smtClean="0"/>
              <a:t>토의</a:t>
            </a:r>
            <a:r>
              <a:rPr lang="en-US" altLang="ko-KR" dirty="0" smtClean="0"/>
              <a:t>.. </a:t>
            </a:r>
            <a:r>
              <a:rPr lang="ko-KR" altLang="en-US" dirty="0" smtClean="0"/>
              <a:t>라고 쓰거나 </a:t>
            </a:r>
            <a:r>
              <a:rPr lang="ko-KR" altLang="en-US" dirty="0" err="1" smtClean="0"/>
              <a:t>비워두세요</a:t>
            </a:r>
            <a:r>
              <a:rPr lang="en-US" altLang="ko-KR" dirty="0" smtClean="0"/>
              <a:t>. </a:t>
            </a:r>
          </a:p>
          <a:p>
            <a:pPr lvl="0"/>
            <a:r>
              <a:rPr lang="ko-KR" altLang="en-US" dirty="0" smtClean="0"/>
              <a:t>질문과 대답</a:t>
            </a:r>
            <a:r>
              <a:rPr lang="en-US" altLang="ko-KR" dirty="0" smtClean="0"/>
              <a:t>.. </a:t>
            </a:r>
            <a:r>
              <a:rPr lang="ko-KR" altLang="en-US" dirty="0" smtClean="0"/>
              <a:t>이라고 쓰거나 </a:t>
            </a:r>
            <a:r>
              <a:rPr lang="ko-KR" altLang="en-US" dirty="0" err="1" smtClean="0"/>
              <a:t>비워두세요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1" hasCustomPrompt="1"/>
          </p:nvPr>
        </p:nvSpPr>
        <p:spPr>
          <a:xfrm>
            <a:off x="4011613" y="3429000"/>
            <a:ext cx="3097212" cy="288040"/>
          </a:xfrm>
        </p:spPr>
        <p:txBody>
          <a:bodyPr lIns="90000" rIns="72000"/>
          <a:lstStyle>
            <a:lvl1pPr marL="285750" indent="-285750"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v"/>
              <a:defRPr sz="1400" b="1">
                <a:solidFill>
                  <a:schemeClr val="accent2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ko-KR" altLang="en-US" dirty="0" smtClean="0"/>
              <a:t>이름</a:t>
            </a:r>
            <a:r>
              <a:rPr lang="en-US" altLang="ko-KR" dirty="0" smtClean="0"/>
              <a:t>/</a:t>
            </a:r>
            <a:r>
              <a:rPr lang="ko-KR" altLang="en-US" dirty="0" smtClean="0"/>
              <a:t>타이틀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이메일</a:t>
            </a:r>
            <a:r>
              <a:rPr lang="en-US" altLang="ko-KR" dirty="0" smtClean="0"/>
              <a:t>)... </a:t>
            </a:r>
          </a:p>
        </p:txBody>
      </p:sp>
      <p:sp>
        <p:nvSpPr>
          <p:cNvPr id="19" name="슬라이드 번호 개체 틀 3"/>
          <p:cNvSpPr txBox="1">
            <a:spLocks/>
          </p:cNvSpPr>
          <p:nvPr userDrawn="1"/>
        </p:nvSpPr>
        <p:spPr>
          <a:xfrm>
            <a:off x="4624400" y="6616490"/>
            <a:ext cx="1800200" cy="233646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9pPr>
          </a:lstStyle>
          <a:p>
            <a:pPr algn="ctr"/>
            <a:r>
              <a:rPr lang="en-US" altLang="ko-KR" sz="1000" b="0" i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tima" pitchFamily="34" charset="0"/>
                <a:ea typeface="가는각진제목체" pitchFamily="18" charset="-127"/>
                <a:cs typeface="+mn-cs"/>
              </a:rPr>
              <a:t>- </a:t>
            </a:r>
            <a:fld id="{27628A28-BEDA-4CB7-9042-AAC5A8791716}" type="slidenum">
              <a:rPr lang="ko-KR" altLang="en-US" sz="1000" b="0" i="1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Optima" pitchFamily="34" charset="0"/>
                <a:ea typeface="가는각진제목체" pitchFamily="18" charset="-127"/>
                <a:cs typeface="+mn-cs"/>
              </a:rPr>
              <a:pPr algn="ctr"/>
              <a:t>‹#›</a:t>
            </a:fld>
            <a:r>
              <a:rPr lang="en-US" altLang="ko-KR" sz="1000" b="0" i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tima" pitchFamily="34" charset="0"/>
                <a:ea typeface="가는각진제목체" pitchFamily="18" charset="-127"/>
                <a:cs typeface="+mn-cs"/>
              </a:rPr>
              <a:t> -</a:t>
            </a:r>
            <a:endParaRPr lang="ko-KR" altLang="en-US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직사각형 15"/>
          <p:cNvSpPr/>
          <p:nvPr userDrawn="1"/>
        </p:nvSpPr>
        <p:spPr bwMode="auto">
          <a:xfrm>
            <a:off x="0" y="6633356"/>
            <a:ext cx="2212040" cy="23364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9pPr>
          </a:lstStyle>
          <a:p>
            <a:pPr lvl="0" algn="l" eaLnBrk="0" latinLnBrk="0" hangingPunct="0">
              <a:spcBef>
                <a:spcPct val="50000"/>
              </a:spcBef>
              <a:buClr>
                <a:schemeClr val="tx1"/>
              </a:buClr>
            </a:pPr>
            <a:r>
              <a:rPr lang="en-US" altLang="ko-KR" sz="1000" b="0" kern="1200" dirty="0" smtClean="0">
                <a:solidFill>
                  <a:srgbClr val="36351B"/>
                </a:solidFill>
                <a:latin typeface="Optima" pitchFamily="34" charset="0"/>
                <a:ea typeface="가는각진제목체" panose="02030600000101010101" pitchFamily="18" charset="-127"/>
                <a:cs typeface="+mn-cs"/>
              </a:rPr>
              <a:t>Story In Java</a:t>
            </a:r>
            <a:endParaRPr lang="ko-KR" altLang="en-US" sz="1000" b="0" kern="1200" dirty="0" smtClean="0">
              <a:solidFill>
                <a:srgbClr val="36351B"/>
              </a:solidFill>
              <a:latin typeface="Optima" pitchFamily="34" charset="0"/>
              <a:ea typeface="가는각진제목체" panose="0203060000010101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32678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Namoo Contents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 userDrawn="1"/>
        </p:nvSpPr>
        <p:spPr>
          <a:xfrm>
            <a:off x="0" y="6594475"/>
            <a:ext cx="11034835" cy="2619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FFFFFF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3140" y="6575658"/>
            <a:ext cx="864120" cy="261402"/>
          </a:xfrm>
          <a:prstGeom prst="rect">
            <a:avLst/>
          </a:prstGeom>
        </p:spPr>
      </p:pic>
      <p:sp>
        <p:nvSpPr>
          <p:cNvPr id="9" name="AcnStamp_ID_7" hidden="1"/>
          <p:cNvSpPr/>
          <p:nvPr userDrawn="1">
            <p:custDataLst>
              <p:tags r:id="rId1"/>
            </p:custDataLst>
          </p:nvPr>
        </p:nvSpPr>
        <p:spPr bwMode="gray">
          <a:xfrm>
            <a:off x="10539046" y="1517650"/>
            <a:ext cx="0" cy="0"/>
          </a:xfrm>
          <a:prstGeom prst="leftRightArrow">
            <a:avLst>
              <a:gd name="adj1" fmla="val 0"/>
              <a:gd name="adj2" fmla="val 0"/>
            </a:avLst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25400" rIns="0" bIns="25400">
            <a:spAutoFit/>
          </a:bodyPr>
          <a:lstStyle/>
          <a:p>
            <a:pPr algn="r" eaLnBrk="0" latinLnBrk="0" hangingPunct="0">
              <a:buClr>
                <a:srgbClr val="006699"/>
              </a:buClr>
              <a:defRPr/>
            </a:pPr>
            <a:r>
              <a:rPr lang="en-US" altLang="ko-KR" sz="1400">
                <a:latin typeface="Optima" pitchFamily="2" charset="2"/>
              </a:rPr>
              <a:t>MASTER STAMP</a:t>
            </a:r>
            <a:endParaRPr lang="ko-KR" altLang="en-US" sz="1400">
              <a:latin typeface="Optima" pitchFamily="2" charset="2"/>
            </a:endParaRPr>
          </a:p>
        </p:txBody>
      </p:sp>
      <p:cxnSp>
        <p:nvCxnSpPr>
          <p:cNvPr id="10" name="AcnStpConnector_ID_9" hidden="1"/>
          <p:cNvCxnSpPr>
            <a:cxnSpLocks noChangeShapeType="1"/>
          </p:cNvCxnSpPr>
          <p:nvPr userDrawn="1">
            <p:custDataLst>
              <p:tags r:id="rId2"/>
            </p:custDataLst>
          </p:nvPr>
        </p:nvCxnSpPr>
        <p:spPr bwMode="gray">
          <a:xfrm rot="5400000" flipH="1" flipV="1">
            <a:off x="10539138" y="1517560"/>
            <a:ext cx="1588" cy="177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" name="AcnStpConnector_ID_10" hidden="1"/>
          <p:cNvCxnSpPr>
            <a:cxnSpLocks noChangeShapeType="1"/>
          </p:cNvCxnSpPr>
          <p:nvPr userDrawn="1">
            <p:custDataLst>
              <p:tags r:id="rId3"/>
            </p:custDataLst>
          </p:nvPr>
        </p:nvCxnSpPr>
        <p:spPr bwMode="gray">
          <a:xfrm rot="5400000">
            <a:off x="10539138" y="1517560"/>
            <a:ext cx="1588" cy="177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9724" y="138094"/>
            <a:ext cx="9145325" cy="576263"/>
          </a:xfrm>
        </p:spPr>
        <p:txBody>
          <a:bodyPr lIns="36000" tIns="36000" rIns="36000" bIns="36000" anchor="ctr" anchorCtr="0"/>
          <a:lstStyle>
            <a:lvl1pPr>
              <a:defRPr sz="2200" spc="0" baseline="0">
                <a:latin typeface="HY헤드라인M" pitchFamily="18" charset="-127"/>
                <a:ea typeface="HY헤드라인M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6" name="Line 10"/>
          <p:cNvSpPr>
            <a:spLocks noChangeShapeType="1"/>
          </p:cNvSpPr>
          <p:nvPr userDrawn="1"/>
        </p:nvSpPr>
        <p:spPr bwMode="auto">
          <a:xfrm>
            <a:off x="2722925" y="719920"/>
            <a:ext cx="8058305" cy="0"/>
          </a:xfrm>
          <a:prstGeom prst="line">
            <a:avLst/>
          </a:prstGeom>
          <a:noFill/>
          <a:ln w="635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" name="Line 10"/>
          <p:cNvSpPr>
            <a:spLocks noChangeShapeType="1"/>
          </p:cNvSpPr>
          <p:nvPr userDrawn="1"/>
        </p:nvSpPr>
        <p:spPr bwMode="auto">
          <a:xfrm>
            <a:off x="267770" y="719920"/>
            <a:ext cx="730890" cy="0"/>
          </a:xfrm>
          <a:prstGeom prst="line">
            <a:avLst/>
          </a:prstGeom>
          <a:noFill/>
          <a:ln w="63500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latin typeface="가는각진제목체" pitchFamily="18" charset="-127"/>
            </a:endParaRPr>
          </a:p>
        </p:txBody>
      </p:sp>
      <p:sp>
        <p:nvSpPr>
          <p:cNvPr id="18" name="Line 10"/>
          <p:cNvSpPr>
            <a:spLocks noChangeShapeType="1"/>
          </p:cNvSpPr>
          <p:nvPr userDrawn="1"/>
        </p:nvSpPr>
        <p:spPr bwMode="auto">
          <a:xfrm>
            <a:off x="669471" y="719920"/>
            <a:ext cx="851387" cy="0"/>
          </a:xfrm>
          <a:prstGeom prst="line">
            <a:avLst/>
          </a:prstGeom>
          <a:noFill/>
          <a:ln w="63500">
            <a:solidFill>
              <a:srgbClr val="8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9" name="Line 10"/>
          <p:cNvSpPr>
            <a:spLocks noChangeShapeType="1"/>
          </p:cNvSpPr>
          <p:nvPr userDrawn="1"/>
        </p:nvSpPr>
        <p:spPr bwMode="auto">
          <a:xfrm>
            <a:off x="1473816" y="719920"/>
            <a:ext cx="1360666" cy="0"/>
          </a:xfrm>
          <a:prstGeom prst="line">
            <a:avLst/>
          </a:prstGeom>
          <a:noFill/>
          <a:ln w="63500">
            <a:solidFill>
              <a:srgbClr val="66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 userDrawn="1">
            <p:ph type="body" sz="quarter" idx="10"/>
          </p:nvPr>
        </p:nvSpPr>
        <p:spPr>
          <a:xfrm>
            <a:off x="339726" y="836613"/>
            <a:ext cx="10369549" cy="940633"/>
          </a:xfrm>
        </p:spPr>
        <p:txBody>
          <a:bodyPr wrap="square" lIns="36000" tIns="36000" rIns="36000" bIns="36000">
            <a:spAutoFit/>
          </a:bodyPr>
          <a:lstStyle>
            <a:lvl1pPr marL="228600" indent="-228600">
              <a:buFont typeface="Wingdings" panose="05000000000000000000" pitchFamily="2" charset="2"/>
              <a:buChar char="ü"/>
              <a:defRPr sz="1800" b="1" baseline="0">
                <a:latin typeface="+mn-lt"/>
              </a:defRPr>
            </a:lvl1pPr>
            <a:lvl2pPr marL="455613" indent="-225425">
              <a:buFont typeface="Wingdings" panose="05000000000000000000" pitchFamily="2" charset="2"/>
              <a:buChar char="§"/>
              <a:defRPr sz="1600" baseline="0">
                <a:latin typeface="+mn-lt"/>
              </a:defRPr>
            </a:lvl2pPr>
            <a:lvl3pPr marL="684213" indent="-227013">
              <a:buFont typeface="가는각진제목체" panose="02030600000101010101" pitchFamily="18" charset="-127"/>
              <a:buChar char="-"/>
              <a:defRPr sz="1600" baseline="0">
                <a:latin typeface="+mn-lt"/>
              </a:defRPr>
            </a:lvl3pPr>
            <a:lvl4pPr marL="898525" indent="-228600">
              <a:buFont typeface="Optima" panose="00000400000000000000" pitchFamily="2" charset="2"/>
              <a:buChar char=""/>
              <a:defRPr sz="1200" baseline="0">
                <a:latin typeface="+mn-lt"/>
              </a:defRPr>
            </a:lvl4pPr>
            <a:lvl5pPr marL="4271963" indent="0">
              <a:buNone/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</p:txBody>
      </p:sp>
      <p:sp>
        <p:nvSpPr>
          <p:cNvPr id="25" name="슬라이드 번호 개체 틀 3"/>
          <p:cNvSpPr txBox="1">
            <a:spLocks/>
          </p:cNvSpPr>
          <p:nvPr userDrawn="1"/>
        </p:nvSpPr>
        <p:spPr>
          <a:xfrm>
            <a:off x="4624400" y="6616490"/>
            <a:ext cx="1800200" cy="233646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9pPr>
          </a:lstStyle>
          <a:p>
            <a:pPr algn="ctr"/>
            <a:r>
              <a:rPr lang="en-US" altLang="ko-KR" sz="1000" b="0" i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tima" pitchFamily="34" charset="0"/>
                <a:ea typeface="가는각진제목체" pitchFamily="18" charset="-127"/>
                <a:cs typeface="+mn-cs"/>
              </a:rPr>
              <a:t>- </a:t>
            </a:r>
            <a:fld id="{27628A28-BEDA-4CB7-9042-AAC5A8791716}" type="slidenum">
              <a:rPr lang="ko-KR" altLang="en-US" sz="1000" b="0" i="1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Optima" pitchFamily="34" charset="0"/>
                <a:ea typeface="가는각진제목체" pitchFamily="18" charset="-127"/>
                <a:cs typeface="+mn-cs"/>
              </a:rPr>
              <a:pPr algn="ctr"/>
              <a:t>‹#›</a:t>
            </a:fld>
            <a:r>
              <a:rPr lang="en-US" altLang="ko-KR" sz="1000" b="0" i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tima" pitchFamily="34" charset="0"/>
                <a:ea typeface="가는각진제목체" pitchFamily="18" charset="-127"/>
                <a:cs typeface="+mn-cs"/>
              </a:rPr>
              <a:t> -</a:t>
            </a:r>
            <a:endParaRPr lang="ko-KR" altLang="en-US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직사각형 14"/>
          <p:cNvSpPr/>
          <p:nvPr userDrawn="1"/>
        </p:nvSpPr>
        <p:spPr bwMode="auto">
          <a:xfrm>
            <a:off x="0" y="6633356"/>
            <a:ext cx="2212040" cy="23364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9pPr>
          </a:lstStyle>
          <a:p>
            <a:pPr lvl="0" algn="l" eaLnBrk="0" latinLnBrk="0" hangingPunct="0">
              <a:spcBef>
                <a:spcPct val="50000"/>
              </a:spcBef>
              <a:buClr>
                <a:schemeClr val="tx1"/>
              </a:buClr>
            </a:pPr>
            <a:r>
              <a:rPr lang="en-US" altLang="ko-KR" sz="1000" b="0" dirty="0" smtClean="0">
                <a:solidFill>
                  <a:srgbClr val="36351B"/>
                </a:solidFill>
                <a:latin typeface="+mn-lt"/>
                <a:ea typeface="가는각진제목체" panose="02030600000101010101" pitchFamily="18" charset="-127"/>
              </a:rPr>
              <a:t>Story In Java</a:t>
            </a:r>
            <a:endParaRPr lang="ko-KR" altLang="en-US" sz="1000" b="0" dirty="0" smtClean="0">
              <a:solidFill>
                <a:srgbClr val="36351B"/>
              </a:solidFill>
              <a:latin typeface="+mn-lt"/>
              <a:ea typeface="가는각진제목체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99383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3.xml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AC Banner Title"/>
          <p:cNvSpPr>
            <a:spLocks noGrp="1" noChangeArrowheads="1"/>
          </p:cNvSpPr>
          <p:nvPr>
            <p:ph type="title"/>
          </p:nvPr>
        </p:nvSpPr>
        <p:spPr bwMode="auto">
          <a:xfrm>
            <a:off x="380963" y="142852"/>
            <a:ext cx="10029093" cy="5762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SG" smtClean="0"/>
              <a:t>Click to edit title style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9954" y="2133600"/>
            <a:ext cx="10029093" cy="4114800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text format of master</a:t>
            </a:r>
            <a:endParaRPr lang="en-US" altLang="zh-SG" smtClean="0"/>
          </a:p>
          <a:p>
            <a:pPr lvl="1"/>
            <a:r>
              <a:rPr lang="en-US" altLang="ko-KR" smtClean="0"/>
              <a:t>Second level</a:t>
            </a:r>
            <a:endParaRPr lang="en-US" altLang="zh-SG" smtClean="0"/>
          </a:p>
          <a:p>
            <a:pPr lvl="2"/>
            <a:r>
              <a:rPr lang="en-US" altLang="ko-KR" smtClean="0"/>
              <a:t>Third level</a:t>
            </a:r>
            <a:endParaRPr lang="en-US" altLang="zh-SG" smtClean="0"/>
          </a:p>
        </p:txBody>
      </p:sp>
      <p:sp>
        <p:nvSpPr>
          <p:cNvPr id="7" name="AcnStamp_ID_7" hidden="1"/>
          <p:cNvSpPr/>
          <p:nvPr>
            <p:custDataLst>
              <p:tags r:id="rId7"/>
            </p:custDataLst>
          </p:nvPr>
        </p:nvSpPr>
        <p:spPr bwMode="gray">
          <a:xfrm>
            <a:off x="10539046" y="1517650"/>
            <a:ext cx="0" cy="0"/>
          </a:xfrm>
          <a:prstGeom prst="leftRightArrow">
            <a:avLst>
              <a:gd name="adj1" fmla="val 0"/>
              <a:gd name="adj2" fmla="val 0"/>
            </a:avLst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25400" rIns="0" bIns="25400">
            <a:spAutoFit/>
          </a:bodyPr>
          <a:lstStyle/>
          <a:p>
            <a:pPr algn="r" eaLnBrk="0" latinLnBrk="0" hangingPunct="0">
              <a:buClr>
                <a:schemeClr val="folHlink"/>
              </a:buClr>
              <a:defRPr/>
            </a:pPr>
            <a:r>
              <a:rPr lang="en-US" altLang="ko-KR" sz="1400">
                <a:solidFill>
                  <a:schemeClr val="tx1"/>
                </a:solidFill>
                <a:latin typeface="Optima" pitchFamily="2" charset="2"/>
              </a:rPr>
              <a:t>MASTER STAMP</a:t>
            </a:r>
            <a:endParaRPr lang="ko-KR" altLang="en-US" sz="1400">
              <a:solidFill>
                <a:schemeClr val="tx1"/>
              </a:solidFill>
              <a:latin typeface="Optima" pitchFamily="2" charset="2"/>
            </a:endParaRPr>
          </a:p>
        </p:txBody>
      </p:sp>
      <p:cxnSp>
        <p:nvCxnSpPr>
          <p:cNvPr id="1033" name="AcnStpConnector_ID_9" hidden="1"/>
          <p:cNvCxnSpPr>
            <a:cxnSpLocks noChangeShapeType="1"/>
            <a:stCxn id="7" idx="2"/>
            <a:endCxn id="7" idx="0"/>
          </p:cNvCxnSpPr>
          <p:nvPr>
            <p:custDataLst>
              <p:tags r:id="rId8"/>
            </p:custDataLst>
          </p:nvPr>
        </p:nvCxnSpPr>
        <p:spPr bwMode="gray">
          <a:xfrm rot="5400000" flipH="1" flipV="1">
            <a:off x="10539138" y="1517560"/>
            <a:ext cx="1588" cy="177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34" name="AcnStpConnector_ID_10" hidden="1"/>
          <p:cNvCxnSpPr>
            <a:cxnSpLocks noChangeShapeType="1"/>
            <a:stCxn id="7" idx="4"/>
            <a:endCxn id="7" idx="6"/>
          </p:cNvCxnSpPr>
          <p:nvPr>
            <p:custDataLst>
              <p:tags r:id="rId9"/>
            </p:custDataLst>
          </p:nvPr>
        </p:nvCxnSpPr>
        <p:spPr bwMode="gray">
          <a:xfrm rot="5400000">
            <a:off x="10539138" y="1517560"/>
            <a:ext cx="1588" cy="177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69" r:id="rId1"/>
    <p:sldLayoutId id="2147485560" r:id="rId2"/>
    <p:sldLayoutId id="2147485570" r:id="rId3"/>
    <p:sldLayoutId id="2147485571" r:id="rId4"/>
    <p:sldLayoutId id="2147485572" r:id="rId5"/>
  </p:sldLayoutIdLst>
  <p:hf hd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latin typeface="+mj-ea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latin typeface="Optima" pitchFamily="2" charset="2"/>
          <a:ea typeface="가는각진제목체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latin typeface="Optima" pitchFamily="2" charset="2"/>
          <a:ea typeface="가는각진제목체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latin typeface="Optima" pitchFamily="2" charset="2"/>
          <a:ea typeface="가는각진제목체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latin typeface="Optima" pitchFamily="2" charset="2"/>
          <a:ea typeface="가는각진제목체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1"/>
          </a:solidFill>
          <a:latin typeface="Optima" pitchFamily="2" charset="2"/>
          <a:ea typeface="가는각진제목체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1"/>
          </a:solidFill>
          <a:latin typeface="Optima" pitchFamily="2" charset="2"/>
          <a:ea typeface="가는각진제목체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1"/>
          </a:solidFill>
          <a:latin typeface="Optima" pitchFamily="2" charset="2"/>
          <a:ea typeface="가는각진제목체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1"/>
          </a:solidFill>
          <a:latin typeface="Optima" pitchFamily="2" charset="2"/>
          <a:ea typeface="가는각진제목체" pitchFamily="18" charset="-127"/>
        </a:defRPr>
      </a:lvl9pPr>
    </p:titleStyle>
    <p:bodyStyle>
      <a:lvl1pPr marL="2286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000000"/>
        </a:buClr>
        <a:buSzPct val="100000"/>
        <a:buFont typeface="Optima" pitchFamily="34" charset="0"/>
        <a:buChar char="•"/>
        <a:defRPr kumimoji="1" sz="1600">
          <a:solidFill>
            <a:srgbClr val="000000"/>
          </a:solidFill>
          <a:latin typeface="+mj-ea"/>
          <a:ea typeface="+mj-ea"/>
          <a:cs typeface="+mn-cs"/>
        </a:defRPr>
      </a:lvl1pPr>
      <a:lvl2pPr marL="455613" indent="-225425" algn="l" rtl="0" eaLnBrk="0" fontAlgn="base" latinLnBrk="1" hangingPunct="0">
        <a:spcBef>
          <a:spcPct val="20000"/>
        </a:spcBef>
        <a:spcAft>
          <a:spcPct val="0"/>
        </a:spcAft>
        <a:buClr>
          <a:srgbClr val="000000"/>
        </a:buClr>
        <a:buSzPct val="100000"/>
        <a:buFont typeface="Optima" pitchFamily="34" charset="0"/>
        <a:buChar char="–"/>
        <a:defRPr kumimoji="1" sz="1600">
          <a:solidFill>
            <a:srgbClr val="000000"/>
          </a:solidFill>
          <a:latin typeface="+mj-ea"/>
          <a:ea typeface="+mj-ea"/>
        </a:defRPr>
      </a:lvl2pPr>
      <a:lvl3pPr marL="684213" indent="-227013" algn="l" rtl="0" eaLnBrk="0" fontAlgn="base" latinLnBrk="1" hangingPunct="0">
        <a:spcBef>
          <a:spcPct val="20000"/>
        </a:spcBef>
        <a:spcAft>
          <a:spcPct val="0"/>
        </a:spcAft>
        <a:buClr>
          <a:srgbClr val="000000"/>
        </a:buClr>
        <a:buSzPct val="100000"/>
        <a:buFont typeface="Optima" pitchFamily="34" charset="0"/>
        <a:buChar char="•"/>
        <a:defRPr kumimoji="1" sz="1600">
          <a:solidFill>
            <a:srgbClr val="000000"/>
          </a:solidFill>
          <a:latin typeface="+mj-ea"/>
          <a:ea typeface="+mj-ea"/>
        </a:defRPr>
      </a:lvl3pPr>
      <a:lvl4pPr marL="4270375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4500563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5pPr>
      <a:lvl6pPr marL="4957763" indent="-228600" algn="l" rtl="0" fontAlgn="base" latinLnBrk="1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6pPr>
      <a:lvl7pPr marL="5414963" indent="-228600" algn="l" rtl="0" fontAlgn="base" latinLnBrk="1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7pPr>
      <a:lvl8pPr marL="5872163" indent="-228600" algn="l" rtl="0" fontAlgn="base" latinLnBrk="1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8pPr>
      <a:lvl9pPr marL="6329363" indent="-228600" algn="l" rtl="0" fontAlgn="base" latinLnBrk="1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 bwMode="auto">
          <a:xfrm>
            <a:off x="2644100" y="5877430"/>
            <a:ext cx="5760000" cy="648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lumMod val="50000"/>
                </a:schemeClr>
              </a:gs>
              <a:gs pos="50000">
                <a:schemeClr val="accent1">
                  <a:lumMod val="50000"/>
                </a:schemeClr>
              </a:gs>
              <a:gs pos="100000">
                <a:schemeClr val="accent6">
                  <a:lumMod val="9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2700">
            <a:noFill/>
            <a:round/>
            <a:headEnd/>
            <a:tailEnd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kern="1200" dirty="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Optima" pitchFamily="2" charset="2"/>
                <a:ea typeface="가는각진제목체" pitchFamily="18" charset="-127"/>
              </a:defRPr>
            </a:lvl9pPr>
          </a:lstStyle>
          <a:p>
            <a:pPr algn="ctr"/>
            <a:r>
              <a:rPr lang="en-US" altLang="ko-KR" smtClean="0">
                <a:solidFill>
                  <a:schemeClr val="bg1"/>
                </a:solidFill>
              </a:rPr>
              <a:t>JavaStory</a:t>
            </a:r>
            <a:r>
              <a:rPr lang="en-US" altLang="ko-KR" dirty="0" smtClean="0">
                <a:solidFill>
                  <a:schemeClr val="bg1"/>
                </a:solidFill>
              </a:rPr>
              <a:t> Architecture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</a:rPr>
              <a:t>(</a:t>
            </a:r>
            <a:r>
              <a:rPr lang="en-US" altLang="ko-KR" sz="1400" dirty="0" err="1" smtClean="0">
                <a:solidFill>
                  <a:schemeClr val="bg1"/>
                </a:solidFill>
              </a:rPr>
              <a:t>ver1.1.1</a:t>
            </a:r>
            <a:r>
              <a:rPr lang="en-US" altLang="ko-KR" sz="1400" dirty="0" smtClean="0">
                <a:solidFill>
                  <a:schemeClr val="bg1"/>
                </a:solidFill>
              </a:rPr>
              <a:t>)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884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 bwMode="auto">
          <a:xfrm>
            <a:off x="6388620" y="1700560"/>
            <a:ext cx="0" cy="3168000"/>
          </a:xfrm>
          <a:prstGeom prst="line">
            <a:avLst/>
          </a:prstGeom>
          <a:noFill/>
          <a:ln w="12700">
            <a:solidFill>
              <a:srgbClr val="666666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직선 연결선 5"/>
          <p:cNvCxnSpPr/>
          <p:nvPr/>
        </p:nvCxnSpPr>
        <p:spPr bwMode="auto">
          <a:xfrm>
            <a:off x="3724250" y="1701210"/>
            <a:ext cx="0" cy="3168000"/>
          </a:xfrm>
          <a:prstGeom prst="line">
            <a:avLst/>
          </a:prstGeom>
          <a:noFill/>
          <a:ln w="12700">
            <a:solidFill>
              <a:srgbClr val="666666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pic>
        <p:nvPicPr>
          <p:cNvPr id="1031" name="Picture 7" descr="\\vmware-host\Shared Folders\Downloads\image\image\image0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6760" y="1700810"/>
            <a:ext cx="317271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3.4 </a:t>
            </a:r>
            <a:r>
              <a:rPr lang="ko-KR" altLang="en-US" dirty="0" smtClean="0"/>
              <a:t>객체 지향 예제 프로그램 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1026" name="Picture 2" descr="\\vmware-host\Shared Folders\Downloads\image\image\image0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0330" y="1700810"/>
            <a:ext cx="1449042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\\vmware-host\Shared Folders\Downloads\image\image\image0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3950" y="1772820"/>
            <a:ext cx="1449042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\\vmware-host\Shared Folders\Downloads\image\image\image03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6360" y="4653420"/>
            <a:ext cx="1159233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\\vmware-host\Shared Folders\Downloads\image\image\image04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7576" y="2060610"/>
            <a:ext cx="1159234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\\vmware-host\Shared Folders\Downloads\image\image\image05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979" y="4581410"/>
            <a:ext cx="1449041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 bwMode="auto">
          <a:xfrm>
            <a:off x="555810" y="6237390"/>
            <a:ext cx="1296180" cy="360050"/>
          </a:xfrm>
          <a:prstGeom prst="rect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dirty="0" smtClean="0">
                <a:latin typeface="Optima" pitchFamily="2" charset="2"/>
              </a:rPr>
              <a:t>Story Assistant</a:t>
            </a:r>
            <a:endParaRPr lang="ko-KR" altLang="en-US" dirty="0" smtClean="0">
              <a:latin typeface="Optima" pitchFamily="2" charset="2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1707970" y="3429000"/>
            <a:ext cx="1296180" cy="360050"/>
          </a:xfrm>
          <a:prstGeom prst="rect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dirty="0" smtClean="0">
                <a:latin typeface="Optima" pitchFamily="2" charset="2"/>
              </a:rPr>
              <a:t>User Interface</a:t>
            </a:r>
            <a:endParaRPr lang="ko-KR" altLang="en-US" dirty="0" smtClean="0">
              <a:latin typeface="Optima" pitchFamily="2" charset="2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4012290" y="5733570"/>
            <a:ext cx="2088290" cy="360050"/>
          </a:xfrm>
          <a:prstGeom prst="rect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dirty="0" smtClean="0">
                <a:latin typeface="Optima" pitchFamily="2" charset="2"/>
              </a:rPr>
              <a:t>Information</a:t>
            </a:r>
            <a:r>
              <a:rPr lang="en-US" altLang="ko-KR" dirty="0">
                <a:latin typeface="Optima" pitchFamily="2" charset="2"/>
              </a:rPr>
              <a:t> </a:t>
            </a:r>
            <a:r>
              <a:rPr lang="en-US" altLang="ko-KR" dirty="0" smtClean="0">
                <a:latin typeface="Optima" pitchFamily="2" charset="2"/>
              </a:rPr>
              <a:t>Holder</a:t>
            </a:r>
            <a:endParaRPr lang="ko-KR" altLang="en-US" dirty="0" smtClean="0">
              <a:latin typeface="Optima" pitchFamily="2" charset="2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4372340" y="3356790"/>
            <a:ext cx="1368190" cy="360050"/>
          </a:xfrm>
          <a:prstGeom prst="rect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dirty="0" smtClean="0">
                <a:latin typeface="Optima" pitchFamily="2" charset="2"/>
              </a:rPr>
              <a:t>Coordinator</a:t>
            </a:r>
            <a:endParaRPr lang="ko-KR" altLang="en-US" dirty="0" smtClean="0">
              <a:latin typeface="Optima" pitchFamily="2" charset="2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9557060" y="3212770"/>
            <a:ext cx="1368190" cy="360050"/>
          </a:xfrm>
          <a:prstGeom prst="rect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dirty="0" smtClean="0">
                <a:latin typeface="Optima" pitchFamily="2" charset="2"/>
              </a:rPr>
              <a:t>Storage</a:t>
            </a:r>
            <a:endParaRPr lang="ko-KR" altLang="en-US" dirty="0" smtClean="0">
              <a:latin typeface="Optima" pitchFamily="2" charset="2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6532640" y="3365170"/>
            <a:ext cx="1368190" cy="360050"/>
          </a:xfrm>
          <a:prstGeom prst="rect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dirty="0" smtClean="0">
                <a:latin typeface="Optima" pitchFamily="2" charset="2"/>
              </a:rPr>
              <a:t>Storage Keeper</a:t>
            </a:r>
            <a:endParaRPr lang="ko-KR" altLang="en-US" dirty="0" smtClean="0">
              <a:latin typeface="Optima" pitchFamily="2" charset="2"/>
            </a:endParaRPr>
          </a:p>
        </p:txBody>
      </p:sp>
      <p:cxnSp>
        <p:nvCxnSpPr>
          <p:cNvPr id="8" name="직선 화살표 연결선 7"/>
          <p:cNvCxnSpPr/>
          <p:nvPr/>
        </p:nvCxnSpPr>
        <p:spPr bwMode="auto">
          <a:xfrm>
            <a:off x="3724250" y="4364930"/>
            <a:ext cx="2664370" cy="0"/>
          </a:xfrm>
          <a:prstGeom prst="straightConnector1">
            <a:avLst/>
          </a:prstGeom>
          <a:noFill/>
          <a:ln w="12700">
            <a:solidFill>
              <a:srgbClr val="666666"/>
            </a:solidFill>
            <a:round/>
            <a:headEnd type="stealth"/>
            <a:tailEnd type="stealth"/>
          </a:ln>
          <a:effectLst/>
        </p:spPr>
      </p:cxnSp>
      <p:cxnSp>
        <p:nvCxnSpPr>
          <p:cNvPr id="21" name="직선 화살표 연결선 20"/>
          <p:cNvCxnSpPr/>
          <p:nvPr/>
        </p:nvCxnSpPr>
        <p:spPr bwMode="auto">
          <a:xfrm>
            <a:off x="1059880" y="4364930"/>
            <a:ext cx="2664370" cy="0"/>
          </a:xfrm>
          <a:prstGeom prst="straightConnector1">
            <a:avLst/>
          </a:prstGeom>
          <a:noFill/>
          <a:ln w="12700">
            <a:solidFill>
              <a:srgbClr val="666666"/>
            </a:solidFill>
            <a:round/>
            <a:headEnd type="stealth"/>
            <a:tailEnd type="stealth"/>
          </a:ln>
          <a:effectLst/>
        </p:spPr>
      </p:cxnSp>
      <p:cxnSp>
        <p:nvCxnSpPr>
          <p:cNvPr id="22" name="직선 화살표 연결선 21"/>
          <p:cNvCxnSpPr/>
          <p:nvPr/>
        </p:nvCxnSpPr>
        <p:spPr bwMode="auto">
          <a:xfrm>
            <a:off x="6388620" y="4364930"/>
            <a:ext cx="4176000" cy="0"/>
          </a:xfrm>
          <a:prstGeom prst="straightConnector1">
            <a:avLst/>
          </a:prstGeom>
          <a:noFill/>
          <a:ln w="12700">
            <a:solidFill>
              <a:srgbClr val="666666"/>
            </a:solidFill>
            <a:round/>
            <a:headEnd type="stealth"/>
            <a:tailEnd type="stealth"/>
          </a:ln>
          <a:effectLst/>
        </p:spPr>
      </p:cxnSp>
      <p:sp>
        <p:nvSpPr>
          <p:cNvPr id="23" name="직사각형 22"/>
          <p:cNvSpPr/>
          <p:nvPr/>
        </p:nvSpPr>
        <p:spPr bwMode="auto">
          <a:xfrm>
            <a:off x="2068120" y="4220910"/>
            <a:ext cx="720000" cy="360050"/>
          </a:xfrm>
          <a:prstGeom prst="rect">
            <a:avLst/>
          </a:prstGeom>
          <a:solidFill>
            <a:schemeClr val="bg1"/>
          </a:solidFill>
          <a:ln w="12700">
            <a:noFill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smtClean="0">
                <a:latin typeface="Optima" pitchFamily="2" charset="2"/>
              </a:rPr>
              <a:t>보여주기</a:t>
            </a:r>
            <a:endParaRPr lang="ko-KR" altLang="en-US" dirty="0" smtClean="0">
              <a:latin typeface="Optima" pitchFamily="2" charset="2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732390" y="4220910"/>
            <a:ext cx="720000" cy="360050"/>
          </a:xfrm>
          <a:prstGeom prst="rect">
            <a:avLst/>
          </a:prstGeom>
          <a:solidFill>
            <a:schemeClr val="bg1"/>
          </a:solidFill>
          <a:ln w="12700">
            <a:noFill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dirty="0" smtClean="0">
                <a:latin typeface="Optima" pitchFamily="2" charset="2"/>
              </a:rPr>
              <a:t>처리하기</a:t>
            </a:r>
            <a:endParaRPr lang="ko-KR" altLang="en-US" dirty="0" smtClean="0">
              <a:latin typeface="Optima" pitchFamily="2" charset="2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8188870" y="4220910"/>
            <a:ext cx="720000" cy="360050"/>
          </a:xfrm>
          <a:prstGeom prst="rect">
            <a:avLst/>
          </a:prstGeom>
          <a:solidFill>
            <a:schemeClr val="bg1"/>
          </a:solidFill>
          <a:ln w="12700">
            <a:noFill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dirty="0" smtClean="0">
                <a:latin typeface="Optima" pitchFamily="2" charset="2"/>
              </a:rPr>
              <a:t>저장하기</a:t>
            </a:r>
            <a:endParaRPr lang="ko-KR" altLang="en-US" dirty="0" smtClean="0">
              <a:latin typeface="Optima" pitchFamily="2" charset="2"/>
            </a:endParaRPr>
          </a:p>
        </p:txBody>
      </p:sp>
      <p:sp>
        <p:nvSpPr>
          <p:cNvPr id="28" name="텍스트 개체 틀 27"/>
          <p:cNvSpPr>
            <a:spLocks noGrp="1"/>
          </p:cNvSpPr>
          <p:nvPr>
            <p:ph type="body" sz="quarter" idx="10"/>
          </p:nvPr>
        </p:nvSpPr>
        <p:spPr>
          <a:xfrm>
            <a:off x="339726" y="836613"/>
            <a:ext cx="10369549" cy="349702"/>
          </a:xfrm>
        </p:spPr>
        <p:txBody>
          <a:bodyPr/>
          <a:lstStyle/>
          <a:p>
            <a:r>
              <a:rPr lang="ko-KR" altLang="en-US" dirty="0" smtClean="0"/>
              <a:t>모든 예제는 역할에 따른 여러 객체가 협업하는 애플리케이션입니다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6331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5596012" y="3589128"/>
            <a:ext cx="5329238" cy="830229"/>
          </a:xfrm>
        </p:spPr>
        <p:txBody>
          <a:bodyPr/>
          <a:lstStyle/>
          <a:p>
            <a:r>
              <a:rPr lang="en-US" altLang="ko-KR" sz="1400" dirty="0" smtClean="0"/>
              <a:t>3.1  </a:t>
            </a:r>
            <a:r>
              <a:rPr lang="ko-KR" altLang="en-US" sz="1400" dirty="0" smtClean="0"/>
              <a:t>수행 목표</a:t>
            </a:r>
            <a:endParaRPr lang="en-US" altLang="ko-KR" sz="1400" dirty="0" smtClean="0"/>
          </a:p>
          <a:p>
            <a:r>
              <a:rPr lang="en-US" altLang="ko-KR" sz="1400" dirty="0" smtClean="0"/>
              <a:t>3.2  </a:t>
            </a:r>
            <a:r>
              <a:rPr lang="ko-KR" altLang="en-US" sz="1400" dirty="0" smtClean="0"/>
              <a:t>실현 방안</a:t>
            </a:r>
            <a:endParaRPr lang="en-US" altLang="ko-KR" sz="1400" dirty="0" smtClean="0"/>
          </a:p>
          <a:p>
            <a:r>
              <a:rPr lang="en-US" altLang="ko-KR" sz="1400" dirty="0" smtClean="0"/>
              <a:t>3.3  </a:t>
            </a:r>
            <a:r>
              <a:rPr lang="ko-KR" altLang="en-US" sz="1400" dirty="0" smtClean="0"/>
              <a:t>스토리 구성</a:t>
            </a:r>
            <a:endParaRPr lang="ko-KR" altLang="en-US" sz="1400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수행 목표 및 방안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671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3.1 </a:t>
            </a:r>
            <a:r>
              <a:rPr lang="ko-KR" altLang="en-US" dirty="0" smtClean="0"/>
              <a:t>수행 목표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339726" y="836613"/>
            <a:ext cx="10369549" cy="1679297"/>
          </a:xfrm>
        </p:spPr>
        <p:txBody>
          <a:bodyPr/>
          <a:lstStyle/>
          <a:p>
            <a:r>
              <a:rPr lang="ko-KR" altLang="en-US" dirty="0" smtClean="0"/>
              <a:t>먼저 체계적인 학습 시나리오를 구성합니다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주변에서 자주 발생하는 상황들을 재구성하여 시나리오를 구성합니다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시나리오의 장면마다 하나의 완성된 애플리케이션을 구현합니다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이는 구현의 난이도와 장면에 따라 별도로 구성됩니다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이를 기반으로 강의 자료를 작성합니다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강의 자료에는 개념과 시나리오의 </a:t>
            </a:r>
            <a:r>
              <a:rPr lang="ko-KR" altLang="en-US" dirty="0" err="1" smtClean="0"/>
              <a:t>매핑을</a:t>
            </a:r>
            <a:r>
              <a:rPr lang="ko-KR" altLang="en-US" dirty="0" smtClean="0"/>
              <a:t> 한 눈에 볼 수 있는 인덱스를 포함합니다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강의 자료에 내용을 보강하여 책으로 집필합니다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책은 한글 버전과 영어 버전을 모두 집필하는 것을 목표로 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스토리 기반 학습을 더욱 효율적으로 </a:t>
            </a:r>
            <a:r>
              <a:rPr lang="ko-KR" altLang="en-US" dirty="0" err="1" smtClean="0"/>
              <a:t>리딩하는</a:t>
            </a:r>
            <a:r>
              <a:rPr lang="ko-KR" altLang="en-US" dirty="0" smtClean="0"/>
              <a:t> 온라인 </a:t>
            </a:r>
            <a:r>
              <a:rPr lang="ko-KR" altLang="en-US" dirty="0" err="1" smtClean="0"/>
              <a:t>코칭</a:t>
            </a:r>
            <a:r>
              <a:rPr lang="ko-KR" altLang="en-US" dirty="0" smtClean="0"/>
              <a:t> 시스템을 제공하는 것이 최종 목표입니다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타원 3"/>
          <p:cNvSpPr/>
          <p:nvPr/>
        </p:nvSpPr>
        <p:spPr bwMode="auto">
          <a:xfrm>
            <a:off x="1924000" y="2708900"/>
            <a:ext cx="1080000" cy="108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sz="1400" dirty="0" smtClean="0">
                <a:latin typeface="Optima" pitchFamily="2" charset="2"/>
              </a:rPr>
              <a:t>학습</a:t>
            </a:r>
            <a:r>
              <a:rPr lang="en-US" altLang="ko-KR" sz="1400" dirty="0" smtClean="0">
                <a:latin typeface="Optima" pitchFamily="2" charset="2"/>
              </a:rPr>
              <a:t/>
            </a:r>
            <a:br>
              <a:rPr lang="en-US" altLang="ko-KR" sz="1400" dirty="0" smtClean="0">
                <a:latin typeface="Optima" pitchFamily="2" charset="2"/>
              </a:rPr>
            </a:br>
            <a:r>
              <a:rPr lang="ko-KR" altLang="en-US" sz="1400" dirty="0" smtClean="0">
                <a:latin typeface="Optima" pitchFamily="2" charset="2"/>
              </a:rPr>
              <a:t>시나리오 </a:t>
            </a:r>
          </a:p>
        </p:txBody>
      </p:sp>
      <p:sp>
        <p:nvSpPr>
          <p:cNvPr id="6" name="타원 5"/>
          <p:cNvSpPr/>
          <p:nvPr/>
        </p:nvSpPr>
        <p:spPr bwMode="auto">
          <a:xfrm>
            <a:off x="3436360" y="2708900"/>
            <a:ext cx="1080000" cy="108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sz="1400" dirty="0" smtClean="0">
                <a:latin typeface="Optima" pitchFamily="2" charset="2"/>
              </a:rPr>
              <a:t>시나리오 </a:t>
            </a:r>
            <a:r>
              <a:rPr lang="en-US" altLang="ko-KR" sz="1400" dirty="0" smtClean="0">
                <a:latin typeface="Optima" pitchFamily="2" charset="2"/>
              </a:rPr>
              <a:t/>
            </a:r>
            <a:br>
              <a:rPr lang="en-US" altLang="ko-KR" sz="1400" dirty="0" smtClean="0">
                <a:latin typeface="Optima" pitchFamily="2" charset="2"/>
              </a:rPr>
            </a:br>
            <a:r>
              <a:rPr lang="ko-KR" altLang="en-US" sz="1400" dirty="0" smtClean="0">
                <a:latin typeface="Optima" pitchFamily="2" charset="2"/>
              </a:rPr>
              <a:t>장면 별 예제</a:t>
            </a:r>
          </a:p>
        </p:txBody>
      </p:sp>
      <p:sp>
        <p:nvSpPr>
          <p:cNvPr id="7" name="타원 6"/>
          <p:cNvSpPr/>
          <p:nvPr/>
        </p:nvSpPr>
        <p:spPr bwMode="auto">
          <a:xfrm>
            <a:off x="4948420" y="2708900"/>
            <a:ext cx="1080000" cy="108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sz="1400" dirty="0" smtClean="0">
                <a:latin typeface="Optima" pitchFamily="2" charset="2"/>
              </a:rPr>
              <a:t>강의 자료</a:t>
            </a:r>
          </a:p>
        </p:txBody>
      </p:sp>
      <p:sp>
        <p:nvSpPr>
          <p:cNvPr id="8" name="타원 7"/>
          <p:cNvSpPr/>
          <p:nvPr/>
        </p:nvSpPr>
        <p:spPr bwMode="auto">
          <a:xfrm>
            <a:off x="6460630" y="2708900"/>
            <a:ext cx="1080000" cy="108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sz="1400" dirty="0" smtClean="0">
                <a:latin typeface="Optima" pitchFamily="2" charset="2"/>
              </a:rPr>
              <a:t>책 집필</a:t>
            </a:r>
            <a:r>
              <a:rPr lang="en-US" altLang="ko-KR" sz="1400" dirty="0" smtClean="0">
                <a:latin typeface="Optima" pitchFamily="2" charset="2"/>
              </a:rPr>
              <a:t/>
            </a:r>
            <a:br>
              <a:rPr lang="en-US" altLang="ko-KR" sz="1400" dirty="0" smtClean="0">
                <a:latin typeface="Optima" pitchFamily="2" charset="2"/>
              </a:rPr>
            </a:br>
            <a:r>
              <a:rPr lang="en-US" altLang="ko-KR" sz="1100" dirty="0" smtClean="0">
                <a:latin typeface="Optima" pitchFamily="2" charset="2"/>
              </a:rPr>
              <a:t>(</a:t>
            </a:r>
            <a:r>
              <a:rPr lang="ko-KR" altLang="en-US" sz="1100" dirty="0" smtClean="0">
                <a:latin typeface="Optima" pitchFamily="2" charset="2"/>
              </a:rPr>
              <a:t>국제화</a:t>
            </a:r>
            <a:r>
              <a:rPr lang="en-US" altLang="ko-KR" sz="1100" dirty="0" smtClean="0">
                <a:latin typeface="Optima" pitchFamily="2" charset="2"/>
              </a:rPr>
              <a:t>)</a:t>
            </a:r>
            <a:endParaRPr lang="ko-KR" altLang="en-US" sz="1400" dirty="0" smtClean="0">
              <a:latin typeface="Optima" pitchFamily="2" charset="2"/>
            </a:endParaRPr>
          </a:p>
        </p:txBody>
      </p:sp>
      <p:sp>
        <p:nvSpPr>
          <p:cNvPr id="9" name="타원 8"/>
          <p:cNvSpPr/>
          <p:nvPr/>
        </p:nvSpPr>
        <p:spPr bwMode="auto">
          <a:xfrm>
            <a:off x="7972990" y="2708900"/>
            <a:ext cx="1080000" cy="108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sz="1400" dirty="0" smtClean="0">
                <a:latin typeface="Optima" pitchFamily="2" charset="2"/>
              </a:rPr>
              <a:t>온라인</a:t>
            </a:r>
            <a:r>
              <a:rPr lang="en-US" altLang="ko-KR" sz="1400" dirty="0" smtClean="0">
                <a:latin typeface="Optima" pitchFamily="2" charset="2"/>
              </a:rPr>
              <a:t/>
            </a:r>
            <a:br>
              <a:rPr lang="en-US" altLang="ko-KR" sz="1400" dirty="0" smtClean="0">
                <a:latin typeface="Optima" pitchFamily="2" charset="2"/>
              </a:rPr>
            </a:br>
            <a:r>
              <a:rPr lang="ko-KR" altLang="en-US" sz="1400" dirty="0" err="1" smtClean="0">
                <a:latin typeface="Optima" pitchFamily="2" charset="2"/>
              </a:rPr>
              <a:t>코칭</a:t>
            </a:r>
            <a:r>
              <a:rPr lang="ko-KR" altLang="en-US" sz="1400" dirty="0" smtClean="0">
                <a:latin typeface="Optima" pitchFamily="2" charset="2"/>
              </a:rPr>
              <a:t> 시스템</a:t>
            </a:r>
          </a:p>
        </p:txBody>
      </p:sp>
      <p:sp>
        <p:nvSpPr>
          <p:cNvPr id="10" name="오른쪽 화살표 9"/>
          <p:cNvSpPr/>
          <p:nvPr/>
        </p:nvSpPr>
        <p:spPr bwMode="auto">
          <a:xfrm>
            <a:off x="3076160" y="3068950"/>
            <a:ext cx="288040" cy="360050"/>
          </a:xfrm>
          <a:prstGeom prst="rightArrow">
            <a:avLst>
              <a:gd name="adj1" fmla="val 50000"/>
              <a:gd name="adj2" fmla="val 58520"/>
            </a:avLst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11" name="오른쪽 화살표 10"/>
          <p:cNvSpPr/>
          <p:nvPr/>
        </p:nvSpPr>
        <p:spPr bwMode="auto">
          <a:xfrm>
            <a:off x="4588370" y="3068950"/>
            <a:ext cx="288040" cy="360050"/>
          </a:xfrm>
          <a:prstGeom prst="rightArrow">
            <a:avLst>
              <a:gd name="adj1" fmla="val 50000"/>
              <a:gd name="adj2" fmla="val 58520"/>
            </a:avLst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12" name="오른쪽 화살표 11"/>
          <p:cNvSpPr/>
          <p:nvPr/>
        </p:nvSpPr>
        <p:spPr bwMode="auto">
          <a:xfrm>
            <a:off x="6100580" y="3068950"/>
            <a:ext cx="288040" cy="360050"/>
          </a:xfrm>
          <a:prstGeom prst="rightArrow">
            <a:avLst>
              <a:gd name="adj1" fmla="val 50000"/>
              <a:gd name="adj2" fmla="val 58520"/>
            </a:avLst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13" name="오른쪽 화살표 12"/>
          <p:cNvSpPr/>
          <p:nvPr/>
        </p:nvSpPr>
        <p:spPr bwMode="auto">
          <a:xfrm>
            <a:off x="7612790" y="3068950"/>
            <a:ext cx="288040" cy="360050"/>
          </a:xfrm>
          <a:prstGeom prst="rightArrow">
            <a:avLst>
              <a:gd name="adj1" fmla="val 50000"/>
              <a:gd name="adj2" fmla="val 58520"/>
            </a:avLst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mtClean="0">
              <a:latin typeface="Optima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8080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3.2 </a:t>
            </a:r>
            <a:r>
              <a:rPr lang="ko-KR" altLang="en-US" dirty="0" smtClean="0"/>
              <a:t>실현 방안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339726" y="836613"/>
            <a:ext cx="10369549" cy="1679297"/>
          </a:xfrm>
        </p:spPr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차 목표는 </a:t>
            </a:r>
            <a:r>
              <a:rPr lang="en-US" altLang="ko-KR" dirty="0" smtClean="0"/>
              <a:t>7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29</a:t>
            </a:r>
            <a:r>
              <a:rPr lang="ko-KR" altLang="en-US" dirty="0" smtClean="0"/>
              <a:t>일</a:t>
            </a:r>
            <a:r>
              <a:rPr lang="en-US" altLang="ko-KR" dirty="0" smtClean="0"/>
              <a:t>,</a:t>
            </a:r>
            <a:r>
              <a:rPr lang="ko-KR" altLang="en-US" dirty="0" smtClean="0"/>
              <a:t> 자바를 주제로 강의 자료까지 완성하는 것입니다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회원 관리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회비 관리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대화방 세 가지 시나리오로 구성합니다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/>
              <a:t>이제 각 시나리오 별 장면들을 구성해야 합니다</a:t>
            </a:r>
            <a:r>
              <a:rPr lang="en-US" altLang="ko-KR" dirty="0"/>
              <a:t>. </a:t>
            </a:r>
            <a:r>
              <a:rPr lang="ko-KR" altLang="en-US" dirty="0" smtClean="0"/>
              <a:t>시나리오 별 장면은 난이도와 기술 분배를 고려하여 구성합니다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장면 별로 실행할 수 있는 작은 애플리케이션을 구현합니다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작은 구성이더라도 레이어를 분리하여 설계합니다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이를 기반으로 강의 자료를 작성합니다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상황에 대입한 설명으로 개념을 쉽게 이해할 수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 bwMode="auto">
          <a:xfrm>
            <a:off x="2716110" y="4293120"/>
            <a:ext cx="6840950" cy="4320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2860130" y="4365130"/>
            <a:ext cx="792000" cy="28800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lIns="36000" rIns="36000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dirty="0" smtClean="0">
                <a:solidFill>
                  <a:schemeClr val="bg1"/>
                </a:solidFill>
                <a:latin typeface="Optima" pitchFamily="2" charset="2"/>
              </a:rPr>
              <a:t>SCENE #1</a:t>
            </a:r>
            <a:endParaRPr lang="ko-KR" altLang="en-US" dirty="0" smtClean="0">
              <a:solidFill>
                <a:schemeClr val="bg1"/>
              </a:solidFill>
              <a:latin typeface="Optima" pitchFamily="2" charset="2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5740640" y="4365130"/>
            <a:ext cx="792000" cy="28800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lIns="36000" rIns="36000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dirty="0" smtClean="0">
                <a:solidFill>
                  <a:schemeClr val="bg1"/>
                </a:solidFill>
                <a:latin typeface="Optima" pitchFamily="2" charset="2"/>
              </a:rPr>
              <a:t>SCENE #3</a:t>
            </a:r>
            <a:endParaRPr lang="ko-KR" altLang="en-US" dirty="0" smtClean="0">
              <a:solidFill>
                <a:schemeClr val="bg1"/>
              </a:solidFill>
              <a:latin typeface="Optima" pitchFamily="2" charset="2"/>
            </a:endParaRPr>
          </a:p>
        </p:txBody>
      </p:sp>
      <p:cxnSp>
        <p:nvCxnSpPr>
          <p:cNvPr id="12" name="직선 화살표 연결선 11"/>
          <p:cNvCxnSpPr>
            <a:stCxn id="9" idx="3"/>
            <a:endCxn id="10" idx="1"/>
          </p:cNvCxnSpPr>
          <p:nvPr/>
        </p:nvCxnSpPr>
        <p:spPr bwMode="auto">
          <a:xfrm>
            <a:off x="3652130" y="4509130"/>
            <a:ext cx="648310" cy="0"/>
          </a:xfrm>
          <a:prstGeom prst="straightConnector1">
            <a:avLst/>
          </a:prstGeom>
          <a:noFill/>
          <a:ln w="12700">
            <a:solidFill>
              <a:schemeClr val="accent6">
                <a:lumMod val="25000"/>
              </a:schemeClr>
            </a:solidFill>
            <a:round/>
            <a:headEnd/>
            <a:tailEnd type="stealth"/>
          </a:ln>
          <a:effectLst/>
        </p:spPr>
      </p:cxnSp>
      <p:cxnSp>
        <p:nvCxnSpPr>
          <p:cNvPr id="13" name="직선 화살표 연결선 12"/>
          <p:cNvCxnSpPr>
            <a:stCxn id="10" idx="3"/>
            <a:endCxn id="11" idx="1"/>
          </p:cNvCxnSpPr>
          <p:nvPr/>
        </p:nvCxnSpPr>
        <p:spPr bwMode="auto">
          <a:xfrm>
            <a:off x="5092440" y="4509130"/>
            <a:ext cx="648200" cy="0"/>
          </a:xfrm>
          <a:prstGeom prst="straightConnector1">
            <a:avLst/>
          </a:prstGeom>
          <a:noFill/>
          <a:ln w="12700">
            <a:solidFill>
              <a:schemeClr val="accent6">
                <a:lumMod val="25000"/>
              </a:schemeClr>
            </a:solidFill>
            <a:round/>
            <a:headEnd/>
            <a:tailEnd type="stealth"/>
          </a:ln>
          <a:effectLst/>
        </p:spPr>
      </p:cxnSp>
      <p:sp>
        <p:nvSpPr>
          <p:cNvPr id="14" name="직사각형 13"/>
          <p:cNvSpPr/>
          <p:nvPr/>
        </p:nvSpPr>
        <p:spPr bwMode="auto">
          <a:xfrm>
            <a:off x="7180840" y="4365130"/>
            <a:ext cx="792000" cy="28800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lIns="36000" rIns="36000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dirty="0" smtClean="0">
                <a:solidFill>
                  <a:schemeClr val="bg1"/>
                </a:solidFill>
                <a:latin typeface="Optima" pitchFamily="2" charset="2"/>
              </a:rPr>
              <a:t>SCENE #4</a:t>
            </a:r>
            <a:endParaRPr lang="ko-KR" altLang="en-US" dirty="0" smtClean="0">
              <a:solidFill>
                <a:schemeClr val="bg1"/>
              </a:solidFill>
              <a:latin typeface="Optima" pitchFamily="2" charset="2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8621040" y="4365130"/>
            <a:ext cx="792000" cy="28800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lIns="36000" rIns="36000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dirty="0" smtClean="0">
                <a:solidFill>
                  <a:schemeClr val="bg1"/>
                </a:solidFill>
                <a:latin typeface="Optima" pitchFamily="2" charset="2"/>
              </a:rPr>
              <a:t>SCENE #5</a:t>
            </a:r>
            <a:endParaRPr lang="ko-KR" altLang="en-US" dirty="0" smtClean="0">
              <a:solidFill>
                <a:schemeClr val="bg1"/>
              </a:solidFill>
              <a:latin typeface="Optima" pitchFamily="2" charset="2"/>
            </a:endParaRPr>
          </a:p>
        </p:txBody>
      </p:sp>
      <p:cxnSp>
        <p:nvCxnSpPr>
          <p:cNvPr id="16" name="직선 화살표 연결선 15"/>
          <p:cNvCxnSpPr>
            <a:stCxn id="11" idx="3"/>
            <a:endCxn id="14" idx="1"/>
          </p:cNvCxnSpPr>
          <p:nvPr/>
        </p:nvCxnSpPr>
        <p:spPr bwMode="auto">
          <a:xfrm>
            <a:off x="6532640" y="4509130"/>
            <a:ext cx="648200" cy="0"/>
          </a:xfrm>
          <a:prstGeom prst="straightConnector1">
            <a:avLst/>
          </a:prstGeom>
          <a:noFill/>
          <a:ln w="12700">
            <a:solidFill>
              <a:schemeClr val="accent6">
                <a:lumMod val="25000"/>
              </a:schemeClr>
            </a:solidFill>
            <a:round/>
            <a:headEnd/>
            <a:tailEnd type="stealth"/>
          </a:ln>
          <a:effectLst/>
        </p:spPr>
      </p:cxnSp>
      <p:cxnSp>
        <p:nvCxnSpPr>
          <p:cNvPr id="17" name="직선 화살표 연결선 16"/>
          <p:cNvCxnSpPr>
            <a:stCxn id="14" idx="3"/>
            <a:endCxn id="15" idx="1"/>
          </p:cNvCxnSpPr>
          <p:nvPr/>
        </p:nvCxnSpPr>
        <p:spPr bwMode="auto">
          <a:xfrm>
            <a:off x="7972840" y="4509130"/>
            <a:ext cx="648200" cy="0"/>
          </a:xfrm>
          <a:prstGeom prst="straightConnector1">
            <a:avLst/>
          </a:prstGeom>
          <a:noFill/>
          <a:ln w="12700">
            <a:solidFill>
              <a:schemeClr val="accent6">
                <a:lumMod val="25000"/>
              </a:schemeClr>
            </a:solidFill>
            <a:round/>
            <a:headEnd/>
            <a:tailEnd type="stealth"/>
          </a:ln>
          <a:effectLst/>
        </p:spPr>
      </p:cxnSp>
      <p:sp>
        <p:nvSpPr>
          <p:cNvPr id="18" name="직사각형 17"/>
          <p:cNvSpPr/>
          <p:nvPr/>
        </p:nvSpPr>
        <p:spPr bwMode="auto">
          <a:xfrm>
            <a:off x="1635960" y="4293180"/>
            <a:ext cx="1080150" cy="432000"/>
          </a:xfrm>
          <a:prstGeom prst="rect">
            <a:avLst/>
          </a:prstGeom>
          <a:solidFill>
            <a:schemeClr val="accent6">
              <a:lumMod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lIns="36000" rIns="36000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dirty="0" smtClean="0">
                <a:solidFill>
                  <a:schemeClr val="bg1"/>
                </a:solidFill>
                <a:latin typeface="Optima" pitchFamily="2" charset="2"/>
              </a:rPr>
              <a:t>Scenario A</a:t>
            </a:r>
            <a:endParaRPr lang="ko-KR" altLang="en-US" dirty="0" smtClean="0">
              <a:solidFill>
                <a:schemeClr val="bg1"/>
              </a:solidFill>
              <a:latin typeface="Optima" pitchFamily="2" charset="2"/>
            </a:endParaRPr>
          </a:p>
        </p:txBody>
      </p:sp>
      <p:sp>
        <p:nvSpPr>
          <p:cNvPr id="27" name="이등변 삼각형 26"/>
          <p:cNvSpPr/>
          <p:nvPr/>
        </p:nvSpPr>
        <p:spPr bwMode="auto">
          <a:xfrm flipV="1">
            <a:off x="3580230" y="3717040"/>
            <a:ext cx="3888540" cy="792110"/>
          </a:xfrm>
          <a:prstGeom prst="triangle">
            <a:avLst>
              <a:gd name="adj" fmla="val 22912"/>
            </a:avLst>
          </a:prstGeom>
          <a:gradFill flip="none" rotWithShape="1">
            <a:gsLst>
              <a:gs pos="3000">
                <a:schemeClr val="accent6">
                  <a:lumMod val="50000"/>
                </a:schemeClr>
              </a:gs>
              <a:gs pos="96000">
                <a:schemeClr val="bg1">
                  <a:lumMod val="95000"/>
                </a:schemeClr>
              </a:gs>
            </a:gsLst>
            <a:lin ang="5400000" scaled="1"/>
            <a:tileRect/>
          </a:gradFill>
          <a:ln w="12700">
            <a:noFill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4300440" y="4365130"/>
            <a:ext cx="792000" cy="28800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lIns="36000" rIns="36000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dirty="0" smtClean="0">
                <a:solidFill>
                  <a:schemeClr val="bg1"/>
                </a:solidFill>
                <a:latin typeface="Optima" pitchFamily="2" charset="2"/>
              </a:rPr>
              <a:t>SCENE #2</a:t>
            </a:r>
            <a:endParaRPr lang="ko-KR" altLang="en-US" dirty="0" smtClean="0">
              <a:solidFill>
                <a:schemeClr val="bg1"/>
              </a:solidFill>
              <a:latin typeface="Optima" pitchFamily="2" charset="2"/>
            </a:endParaRPr>
          </a:p>
        </p:txBody>
      </p:sp>
      <p:sp>
        <p:nvSpPr>
          <p:cNvPr id="19" name="모서리가 둥근 직사각형 18"/>
          <p:cNvSpPr/>
          <p:nvPr/>
        </p:nvSpPr>
        <p:spPr bwMode="auto">
          <a:xfrm>
            <a:off x="3364200" y="2708900"/>
            <a:ext cx="4320600" cy="1008140"/>
          </a:xfrm>
          <a:prstGeom prst="roundRect">
            <a:avLst>
              <a:gd name="adj" fmla="val 30802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5092560" y="2996940"/>
            <a:ext cx="864000" cy="576080"/>
          </a:xfrm>
          <a:prstGeom prst="rect">
            <a:avLst/>
          </a:prstGeom>
          <a:solidFill>
            <a:srgbClr val="FFF3E7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Optima" pitchFamily="2" charset="2"/>
              </a:rPr>
              <a:t>처리</a:t>
            </a:r>
            <a:endParaRPr lang="ko-KR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Optima" pitchFamily="2" charset="2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516360" y="2719941"/>
            <a:ext cx="199125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dirty="0" smtClean="0">
                <a:latin typeface="Optima" pitchFamily="2" charset="2"/>
              </a:rPr>
              <a:t>Scenario A - SCENE #2 </a:t>
            </a:r>
            <a:r>
              <a:rPr lang="ko-KR" altLang="en-US" dirty="0" smtClean="0">
                <a:latin typeface="Optima" pitchFamily="2" charset="2"/>
              </a:rPr>
              <a:t>예제</a:t>
            </a:r>
            <a:endParaRPr lang="ko-KR" altLang="en-US" dirty="0">
              <a:solidFill>
                <a:srgbClr val="C00000"/>
              </a:solidFill>
              <a:latin typeface="Optima" pitchFamily="2" charset="2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3652240" y="2996940"/>
            <a:ext cx="864000" cy="576080"/>
          </a:xfrm>
          <a:prstGeom prst="rect">
            <a:avLst/>
          </a:prstGeom>
          <a:solidFill>
            <a:srgbClr val="FFF3E7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tima" pitchFamily="2" charset="2"/>
              </a:rPr>
              <a:t>표현</a:t>
            </a:r>
          </a:p>
        </p:txBody>
      </p:sp>
      <p:sp>
        <p:nvSpPr>
          <p:cNvPr id="7" name="직사각형 6"/>
          <p:cNvSpPr/>
          <p:nvPr/>
        </p:nvSpPr>
        <p:spPr bwMode="auto">
          <a:xfrm>
            <a:off x="6532760" y="2996940"/>
            <a:ext cx="864000" cy="576080"/>
          </a:xfrm>
          <a:prstGeom prst="rect">
            <a:avLst/>
          </a:prstGeom>
          <a:solidFill>
            <a:srgbClr val="FFF3E7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tima" pitchFamily="2" charset="2"/>
              </a:rPr>
              <a:t>저장</a:t>
            </a:r>
          </a:p>
        </p:txBody>
      </p:sp>
      <p:cxnSp>
        <p:nvCxnSpPr>
          <p:cNvPr id="21" name="직선 화살표 연결선 20"/>
          <p:cNvCxnSpPr>
            <a:stCxn id="6" idx="3"/>
            <a:endCxn id="4" idx="1"/>
          </p:cNvCxnSpPr>
          <p:nvPr/>
        </p:nvCxnSpPr>
        <p:spPr bwMode="auto">
          <a:xfrm>
            <a:off x="4516240" y="3284980"/>
            <a:ext cx="576320" cy="0"/>
          </a:xfrm>
          <a:prstGeom prst="straightConnector1">
            <a:avLst/>
          </a:prstGeom>
          <a:noFill/>
          <a:ln w="12700">
            <a:solidFill>
              <a:srgbClr val="666666"/>
            </a:solidFill>
            <a:round/>
            <a:headEnd type="stealth"/>
            <a:tailEnd type="stealth"/>
          </a:ln>
          <a:effectLst/>
        </p:spPr>
      </p:cxnSp>
      <p:cxnSp>
        <p:nvCxnSpPr>
          <p:cNvPr id="22" name="직선 화살표 연결선 21"/>
          <p:cNvCxnSpPr/>
          <p:nvPr/>
        </p:nvCxnSpPr>
        <p:spPr bwMode="auto">
          <a:xfrm>
            <a:off x="5956320" y="3284980"/>
            <a:ext cx="576320" cy="0"/>
          </a:xfrm>
          <a:prstGeom prst="straightConnector1">
            <a:avLst/>
          </a:prstGeom>
          <a:noFill/>
          <a:ln w="12700">
            <a:solidFill>
              <a:srgbClr val="666666"/>
            </a:solidFill>
            <a:round/>
            <a:headEnd type="stealth"/>
            <a:tailEnd type="stealth"/>
          </a:ln>
          <a:effectLst/>
        </p:spPr>
      </p:cxnSp>
      <p:sp>
        <p:nvSpPr>
          <p:cNvPr id="23" name="직사각형 22"/>
          <p:cNvSpPr/>
          <p:nvPr/>
        </p:nvSpPr>
        <p:spPr>
          <a:xfrm>
            <a:off x="4588370" y="3296021"/>
            <a:ext cx="4315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0" i="1" dirty="0" smtClean="0">
                <a:latin typeface="Optima" pitchFamily="2" charset="2"/>
              </a:rPr>
              <a:t>분</a:t>
            </a:r>
            <a:r>
              <a:rPr lang="ko-KR" altLang="en-US" b="0" i="1" dirty="0">
                <a:latin typeface="Optima" pitchFamily="2" charset="2"/>
              </a:rPr>
              <a:t>리</a:t>
            </a:r>
            <a:endParaRPr lang="ko-KR" altLang="en-US" b="0" i="1" dirty="0"/>
          </a:p>
        </p:txBody>
      </p:sp>
      <p:sp>
        <p:nvSpPr>
          <p:cNvPr id="24" name="직사각형 23"/>
          <p:cNvSpPr/>
          <p:nvPr/>
        </p:nvSpPr>
        <p:spPr>
          <a:xfrm>
            <a:off x="6029102" y="3296021"/>
            <a:ext cx="4315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0" i="1" dirty="0" smtClean="0">
                <a:latin typeface="Optima" pitchFamily="2" charset="2"/>
              </a:rPr>
              <a:t>분</a:t>
            </a:r>
            <a:r>
              <a:rPr lang="ko-KR" altLang="en-US" b="0" i="1" dirty="0">
                <a:latin typeface="Optima" pitchFamily="2" charset="2"/>
              </a:rPr>
              <a:t>리</a:t>
            </a:r>
            <a:endParaRPr lang="ko-KR" altLang="en-US" b="0" i="1" dirty="0"/>
          </a:p>
        </p:txBody>
      </p:sp>
    </p:spTree>
    <p:extLst>
      <p:ext uri="{BB962C8B-B14F-4D97-AF65-F5344CB8AC3E}">
        <p14:creationId xmlns:p14="http://schemas.microsoft.com/office/powerpoint/2010/main" val="32573320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3.3 </a:t>
            </a:r>
            <a:r>
              <a:rPr lang="ko-KR" altLang="en-US" dirty="0" smtClean="0"/>
              <a:t>스토리 구성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339726" y="836613"/>
            <a:ext cx="10369549" cy="1346898"/>
          </a:xfrm>
        </p:spPr>
        <p:txBody>
          <a:bodyPr/>
          <a:lstStyle/>
          <a:p>
            <a:r>
              <a:rPr lang="ko-KR" altLang="en-US" dirty="0" smtClean="0"/>
              <a:t>스토리는 </a:t>
            </a:r>
            <a:r>
              <a:rPr lang="en-US" altLang="ko-KR" dirty="0" smtClean="0"/>
              <a:t>Tutorial, Topic, Mosaic, </a:t>
            </a:r>
            <a:r>
              <a:rPr lang="en-US" altLang="ko-KR" dirty="0" err="1" smtClean="0"/>
              <a:t>Tessera</a:t>
            </a:r>
            <a:r>
              <a:rPr lang="en-US" altLang="ko-KR" dirty="0" smtClean="0"/>
              <a:t> </a:t>
            </a:r>
            <a:r>
              <a:rPr lang="ko-KR" altLang="en-US" dirty="0" smtClean="0"/>
              <a:t>네 가지의 요소로 구성됩니다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개연성이 없는 스토리는 공감을 얻을 수 없습니다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스토리로 쉽게 이끌고 가기 위해 내면에 탄탄한 체계를 갖추고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작은 이야기 조각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Tessera</a:t>
            </a:r>
            <a:r>
              <a:rPr lang="en-US" altLang="ko-KR" dirty="0" smtClean="0"/>
              <a:t>)</a:t>
            </a:r>
            <a:r>
              <a:rPr lang="ko-KR" altLang="en-US" dirty="0" smtClean="0"/>
              <a:t>가 모여 하나의 장면</a:t>
            </a:r>
            <a:r>
              <a:rPr lang="en-US" altLang="ko-KR" dirty="0" smtClean="0"/>
              <a:t>(Mosaic)</a:t>
            </a:r>
            <a:r>
              <a:rPr lang="ko-KR" altLang="en-US" dirty="0" smtClean="0"/>
              <a:t>를 이루고 이들이 모여 하나의 주제</a:t>
            </a:r>
            <a:r>
              <a:rPr lang="en-US" altLang="ko-KR" dirty="0" smtClean="0"/>
              <a:t>(Topic)</a:t>
            </a:r>
            <a:r>
              <a:rPr lang="ko-KR" altLang="en-US" dirty="0" smtClean="0"/>
              <a:t>가 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여러 개의 주제</a:t>
            </a:r>
            <a:r>
              <a:rPr lang="en-US" altLang="ko-KR" dirty="0" smtClean="0"/>
              <a:t>(Topic)</a:t>
            </a:r>
            <a:r>
              <a:rPr lang="ko-KR" altLang="en-US" dirty="0" smtClean="0"/>
              <a:t>가 모여 하나의 </a:t>
            </a:r>
            <a:r>
              <a:rPr lang="ko-KR" altLang="en-US" dirty="0" err="1" smtClean="0"/>
              <a:t>튜토리얼이</a:t>
            </a:r>
            <a:r>
              <a:rPr lang="ko-KR" altLang="en-US" dirty="0" smtClean="0"/>
              <a:t> 완성됩니다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 bwMode="auto">
          <a:xfrm>
            <a:off x="1276910" y="2348850"/>
            <a:ext cx="6479900" cy="3312460"/>
          </a:xfrm>
          <a:prstGeom prst="roundRect">
            <a:avLst>
              <a:gd name="adj" fmla="val 4907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t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dirty="0" err="1" smtClean="0">
                <a:solidFill>
                  <a:schemeClr val="tx1"/>
                </a:solidFill>
                <a:latin typeface="Optima" pitchFamily="2" charset="2"/>
              </a:rPr>
              <a:t>JavaStory</a:t>
            </a:r>
            <a:endParaRPr lang="ko-KR" altLang="en-US" dirty="0" smtClean="0">
              <a:solidFill>
                <a:schemeClr val="tx1"/>
              </a:solidFill>
              <a:latin typeface="Optima" pitchFamily="2" charset="2"/>
            </a:endParaRPr>
          </a:p>
        </p:txBody>
      </p:sp>
      <p:sp>
        <p:nvSpPr>
          <p:cNvPr id="12" name="모서리가 둥근 직사각형 11"/>
          <p:cNvSpPr/>
          <p:nvPr/>
        </p:nvSpPr>
        <p:spPr bwMode="auto">
          <a:xfrm>
            <a:off x="1420030" y="2708900"/>
            <a:ext cx="1440000" cy="2808390"/>
          </a:xfrm>
          <a:prstGeom prst="roundRect">
            <a:avLst>
              <a:gd name="adj" fmla="val 7431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t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dirty="0" smtClean="0">
                <a:latin typeface="Optima" pitchFamily="2" charset="2"/>
              </a:rPr>
              <a:t>Club</a:t>
            </a:r>
            <a:endParaRPr lang="ko-KR" altLang="en-US" dirty="0" smtClean="0">
              <a:latin typeface="Optima" pitchFamily="2" charset="2"/>
            </a:endParaRPr>
          </a:p>
        </p:txBody>
      </p:sp>
      <p:sp>
        <p:nvSpPr>
          <p:cNvPr id="13" name="모서리가 둥근 직사각형 12"/>
          <p:cNvSpPr/>
          <p:nvPr/>
        </p:nvSpPr>
        <p:spPr bwMode="auto">
          <a:xfrm>
            <a:off x="3004150" y="2708900"/>
            <a:ext cx="1440000" cy="2808390"/>
          </a:xfrm>
          <a:prstGeom prst="roundRect">
            <a:avLst>
              <a:gd name="adj" fmla="val 7431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t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dirty="0" smtClean="0">
                <a:latin typeface="Optima" pitchFamily="2" charset="2"/>
              </a:rPr>
              <a:t>Budget</a:t>
            </a:r>
            <a:endParaRPr lang="ko-KR" altLang="en-US" dirty="0" smtClean="0">
              <a:latin typeface="Optima" pitchFamily="2" charset="2"/>
            </a:endParaRPr>
          </a:p>
        </p:txBody>
      </p:sp>
      <p:sp>
        <p:nvSpPr>
          <p:cNvPr id="14" name="모서리가 둥근 직사각형 13"/>
          <p:cNvSpPr/>
          <p:nvPr/>
        </p:nvSpPr>
        <p:spPr bwMode="auto">
          <a:xfrm>
            <a:off x="4588370" y="2708900"/>
            <a:ext cx="1440000" cy="2808390"/>
          </a:xfrm>
          <a:prstGeom prst="roundRect">
            <a:avLst>
              <a:gd name="adj" fmla="val 7431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t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dirty="0" smtClean="0">
                <a:latin typeface="Optima" pitchFamily="2" charset="2"/>
              </a:rPr>
              <a:t>Talk</a:t>
            </a:r>
            <a:endParaRPr lang="ko-KR" altLang="en-US" dirty="0" smtClean="0">
              <a:latin typeface="Optima" pitchFamily="2" charset="2"/>
            </a:endParaRPr>
          </a:p>
        </p:txBody>
      </p:sp>
      <p:sp>
        <p:nvSpPr>
          <p:cNvPr id="15" name="모서리가 둥근 직사각형 14"/>
          <p:cNvSpPr/>
          <p:nvPr/>
        </p:nvSpPr>
        <p:spPr bwMode="auto">
          <a:xfrm>
            <a:off x="6172590" y="2708900"/>
            <a:ext cx="1440000" cy="2808390"/>
          </a:xfrm>
          <a:prstGeom prst="roundRect">
            <a:avLst>
              <a:gd name="adj" fmla="val 7431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t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dirty="0" smtClean="0">
                <a:latin typeface="Optima" pitchFamily="2" charset="2"/>
              </a:rPr>
              <a:t>Tour</a:t>
            </a:r>
            <a:endParaRPr lang="ko-KR" altLang="en-US" dirty="0" smtClean="0">
              <a:latin typeface="Optima" pitchFamily="2" charset="2"/>
            </a:endParaRPr>
          </a:p>
        </p:txBody>
      </p:sp>
      <p:sp>
        <p:nvSpPr>
          <p:cNvPr id="16" name="모서리가 둥근 직사각형 15"/>
          <p:cNvSpPr/>
          <p:nvPr/>
        </p:nvSpPr>
        <p:spPr bwMode="auto">
          <a:xfrm>
            <a:off x="1564110" y="3068950"/>
            <a:ext cx="1152000" cy="1080150"/>
          </a:xfrm>
          <a:prstGeom prst="roundRect">
            <a:avLst>
              <a:gd name="adj" fmla="val 7431"/>
            </a:avLst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t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smtClean="0">
                <a:solidFill>
                  <a:schemeClr val="tx1"/>
                </a:solidFill>
                <a:latin typeface="Optima" pitchFamily="2" charset="2"/>
              </a:rPr>
              <a:t>클럽 정의</a:t>
            </a:r>
            <a:endParaRPr lang="ko-KR" altLang="en-US" dirty="0" smtClean="0">
              <a:solidFill>
                <a:schemeClr val="tx1"/>
              </a:solidFill>
              <a:latin typeface="Optima" pitchFamily="2" charset="2"/>
            </a:endParaRPr>
          </a:p>
        </p:txBody>
      </p:sp>
      <p:sp>
        <p:nvSpPr>
          <p:cNvPr id="17" name="모서리가 둥근 직사각형 16"/>
          <p:cNvSpPr/>
          <p:nvPr/>
        </p:nvSpPr>
        <p:spPr bwMode="auto">
          <a:xfrm>
            <a:off x="1707970" y="3429000"/>
            <a:ext cx="864000" cy="288040"/>
          </a:xfrm>
          <a:prstGeom prst="roundRect">
            <a:avLst>
              <a:gd name="adj" fmla="val 7431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smtClean="0">
                <a:solidFill>
                  <a:schemeClr val="tx1"/>
                </a:solidFill>
                <a:latin typeface="Optima" pitchFamily="2" charset="2"/>
              </a:rPr>
              <a:t>클럽 생성</a:t>
            </a:r>
            <a:endParaRPr lang="ko-KR" altLang="en-US" dirty="0" smtClean="0">
              <a:solidFill>
                <a:schemeClr val="tx1"/>
              </a:solidFill>
              <a:latin typeface="Optima" pitchFamily="2" charset="2"/>
            </a:endParaRPr>
          </a:p>
        </p:txBody>
      </p:sp>
      <p:sp>
        <p:nvSpPr>
          <p:cNvPr id="18" name="모서리가 둥근 직사각형 17"/>
          <p:cNvSpPr/>
          <p:nvPr/>
        </p:nvSpPr>
        <p:spPr bwMode="auto">
          <a:xfrm>
            <a:off x="1707970" y="3789050"/>
            <a:ext cx="864000" cy="288040"/>
          </a:xfrm>
          <a:prstGeom prst="roundRect">
            <a:avLst>
              <a:gd name="adj" fmla="val 7431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dirty="0" smtClean="0">
                <a:solidFill>
                  <a:schemeClr val="tx1"/>
                </a:solidFill>
                <a:latin typeface="Optima" pitchFamily="2" charset="2"/>
              </a:rPr>
              <a:t>클럽 조회</a:t>
            </a:r>
          </a:p>
        </p:txBody>
      </p:sp>
      <p:sp>
        <p:nvSpPr>
          <p:cNvPr id="19" name="모서리가 둥근 직사각형 18"/>
          <p:cNvSpPr/>
          <p:nvPr/>
        </p:nvSpPr>
        <p:spPr bwMode="auto">
          <a:xfrm>
            <a:off x="1564110" y="4221110"/>
            <a:ext cx="1152000" cy="1080150"/>
          </a:xfrm>
          <a:prstGeom prst="roundRect">
            <a:avLst>
              <a:gd name="adj" fmla="val 7431"/>
            </a:avLst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t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dirty="0" smtClean="0">
                <a:solidFill>
                  <a:schemeClr val="tx1"/>
                </a:solidFill>
                <a:latin typeface="Optima" pitchFamily="2" charset="2"/>
              </a:rPr>
              <a:t>회원 관리</a:t>
            </a:r>
          </a:p>
        </p:txBody>
      </p:sp>
      <p:sp>
        <p:nvSpPr>
          <p:cNvPr id="20" name="모서리가 둥근 직사각형 19"/>
          <p:cNvSpPr/>
          <p:nvPr/>
        </p:nvSpPr>
        <p:spPr bwMode="auto">
          <a:xfrm>
            <a:off x="1707970" y="4581160"/>
            <a:ext cx="864000" cy="288040"/>
          </a:xfrm>
          <a:prstGeom prst="roundRect">
            <a:avLst>
              <a:gd name="adj" fmla="val 7431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dirty="0" smtClean="0">
                <a:solidFill>
                  <a:schemeClr val="tx1"/>
                </a:solidFill>
                <a:latin typeface="Optima" pitchFamily="2" charset="2"/>
              </a:rPr>
              <a:t>회원 가입</a:t>
            </a:r>
          </a:p>
        </p:txBody>
      </p:sp>
      <p:sp>
        <p:nvSpPr>
          <p:cNvPr id="21" name="모서리가 둥근 직사각형 20"/>
          <p:cNvSpPr/>
          <p:nvPr/>
        </p:nvSpPr>
        <p:spPr bwMode="auto">
          <a:xfrm>
            <a:off x="1707970" y="4941210"/>
            <a:ext cx="864000" cy="288040"/>
          </a:xfrm>
          <a:prstGeom prst="roundRect">
            <a:avLst>
              <a:gd name="adj" fmla="val 7431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dirty="0" smtClean="0">
                <a:solidFill>
                  <a:schemeClr val="tx1"/>
                </a:solidFill>
                <a:latin typeface="Optima" pitchFamily="2" charset="2"/>
              </a:rPr>
              <a:t>로그인</a:t>
            </a:r>
            <a:r>
              <a:rPr lang="en-US" altLang="ko-KR" dirty="0" smtClean="0">
                <a:solidFill>
                  <a:schemeClr val="tx1"/>
                </a:solidFill>
                <a:latin typeface="Optima" pitchFamily="2" charset="2"/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  <a:latin typeface="Optima" pitchFamily="2" charset="2"/>
              </a:rPr>
              <a:t>아웃</a:t>
            </a:r>
          </a:p>
        </p:txBody>
      </p:sp>
      <p:sp>
        <p:nvSpPr>
          <p:cNvPr id="22" name="타원 21"/>
          <p:cNvSpPr/>
          <p:nvPr/>
        </p:nvSpPr>
        <p:spPr bwMode="auto">
          <a:xfrm>
            <a:off x="2068020" y="5409280"/>
            <a:ext cx="36000" cy="36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23" name="타원 22"/>
          <p:cNvSpPr/>
          <p:nvPr/>
        </p:nvSpPr>
        <p:spPr bwMode="auto">
          <a:xfrm>
            <a:off x="2140030" y="5409280"/>
            <a:ext cx="36000" cy="36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24" name="타원 23"/>
          <p:cNvSpPr/>
          <p:nvPr/>
        </p:nvSpPr>
        <p:spPr bwMode="auto">
          <a:xfrm>
            <a:off x="2220410" y="5409280"/>
            <a:ext cx="36000" cy="36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25" name="모서리가 둥근 직사각형 24"/>
          <p:cNvSpPr/>
          <p:nvPr/>
        </p:nvSpPr>
        <p:spPr bwMode="auto">
          <a:xfrm>
            <a:off x="3148330" y="3068950"/>
            <a:ext cx="1152000" cy="1080150"/>
          </a:xfrm>
          <a:prstGeom prst="roundRect">
            <a:avLst>
              <a:gd name="adj" fmla="val 7431"/>
            </a:avLst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t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dirty="0" smtClean="0">
                <a:solidFill>
                  <a:schemeClr val="tx1"/>
                </a:solidFill>
                <a:latin typeface="Optima" pitchFamily="2" charset="2"/>
              </a:rPr>
              <a:t>준비</a:t>
            </a:r>
          </a:p>
        </p:txBody>
      </p:sp>
      <p:sp>
        <p:nvSpPr>
          <p:cNvPr id="26" name="모서리가 둥근 직사각형 25"/>
          <p:cNvSpPr/>
          <p:nvPr/>
        </p:nvSpPr>
        <p:spPr bwMode="auto">
          <a:xfrm>
            <a:off x="3292310" y="3429000"/>
            <a:ext cx="864000" cy="288040"/>
          </a:xfrm>
          <a:prstGeom prst="roundRect">
            <a:avLst>
              <a:gd name="adj" fmla="val 7431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dirty="0" smtClean="0">
                <a:solidFill>
                  <a:schemeClr val="tx1"/>
                </a:solidFill>
                <a:latin typeface="Optima" pitchFamily="2" charset="2"/>
              </a:rPr>
              <a:t>통장 개설</a:t>
            </a:r>
          </a:p>
        </p:txBody>
      </p:sp>
      <p:sp>
        <p:nvSpPr>
          <p:cNvPr id="27" name="모서리가 둥근 직사각형 26"/>
          <p:cNvSpPr/>
          <p:nvPr/>
        </p:nvSpPr>
        <p:spPr bwMode="auto">
          <a:xfrm>
            <a:off x="3292190" y="3789050"/>
            <a:ext cx="864000" cy="288040"/>
          </a:xfrm>
          <a:prstGeom prst="roundRect">
            <a:avLst>
              <a:gd name="adj" fmla="val 7431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smtClean="0">
                <a:solidFill>
                  <a:schemeClr val="tx1"/>
                </a:solidFill>
                <a:latin typeface="Optima" pitchFamily="2" charset="2"/>
              </a:rPr>
              <a:t>총무 선정</a:t>
            </a:r>
            <a:endParaRPr lang="ko-KR" altLang="en-US" dirty="0" smtClean="0">
              <a:solidFill>
                <a:schemeClr val="tx1"/>
              </a:solidFill>
              <a:latin typeface="Optima" pitchFamily="2" charset="2"/>
            </a:endParaRPr>
          </a:p>
        </p:txBody>
      </p:sp>
      <p:sp>
        <p:nvSpPr>
          <p:cNvPr id="28" name="모서리가 둥근 직사각형 27"/>
          <p:cNvSpPr/>
          <p:nvPr/>
        </p:nvSpPr>
        <p:spPr bwMode="auto">
          <a:xfrm>
            <a:off x="3148330" y="4221110"/>
            <a:ext cx="1152000" cy="1080150"/>
          </a:xfrm>
          <a:prstGeom prst="roundRect">
            <a:avLst>
              <a:gd name="adj" fmla="val 7431"/>
            </a:avLst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t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dirty="0" smtClean="0">
                <a:solidFill>
                  <a:schemeClr val="tx1"/>
                </a:solidFill>
                <a:latin typeface="Optima" pitchFamily="2" charset="2"/>
              </a:rPr>
              <a:t>기</a:t>
            </a:r>
            <a:r>
              <a:rPr lang="ko-KR" altLang="en-US" dirty="0">
                <a:solidFill>
                  <a:schemeClr val="tx1"/>
                </a:solidFill>
                <a:latin typeface="Optima" pitchFamily="2" charset="2"/>
              </a:rPr>
              <a:t>록</a:t>
            </a:r>
            <a:endParaRPr lang="ko-KR" altLang="en-US" dirty="0" smtClean="0">
              <a:solidFill>
                <a:schemeClr val="tx1"/>
              </a:solidFill>
              <a:latin typeface="Optima" pitchFamily="2" charset="2"/>
            </a:endParaRPr>
          </a:p>
        </p:txBody>
      </p:sp>
      <p:sp>
        <p:nvSpPr>
          <p:cNvPr id="29" name="모서리가 둥근 직사각형 28"/>
          <p:cNvSpPr/>
          <p:nvPr/>
        </p:nvSpPr>
        <p:spPr bwMode="auto">
          <a:xfrm>
            <a:off x="3292190" y="4581160"/>
            <a:ext cx="864000" cy="288040"/>
          </a:xfrm>
          <a:prstGeom prst="roundRect">
            <a:avLst>
              <a:gd name="adj" fmla="val 7431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dirty="0" smtClean="0">
                <a:solidFill>
                  <a:schemeClr val="tx1"/>
                </a:solidFill>
                <a:latin typeface="Optima" pitchFamily="2" charset="2"/>
              </a:rPr>
              <a:t>수입 기록</a:t>
            </a:r>
          </a:p>
        </p:txBody>
      </p:sp>
      <p:sp>
        <p:nvSpPr>
          <p:cNvPr id="30" name="모서리가 둥근 직사각형 29"/>
          <p:cNvSpPr/>
          <p:nvPr/>
        </p:nvSpPr>
        <p:spPr bwMode="auto">
          <a:xfrm>
            <a:off x="3292190" y="4941210"/>
            <a:ext cx="864000" cy="288040"/>
          </a:xfrm>
          <a:prstGeom prst="roundRect">
            <a:avLst>
              <a:gd name="adj" fmla="val 7431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dirty="0" smtClean="0">
                <a:solidFill>
                  <a:schemeClr val="tx1"/>
                </a:solidFill>
                <a:latin typeface="Optima" pitchFamily="2" charset="2"/>
              </a:rPr>
              <a:t>지출 기록</a:t>
            </a:r>
          </a:p>
        </p:txBody>
      </p:sp>
      <p:sp>
        <p:nvSpPr>
          <p:cNvPr id="31" name="타원 30"/>
          <p:cNvSpPr/>
          <p:nvPr/>
        </p:nvSpPr>
        <p:spPr bwMode="auto">
          <a:xfrm>
            <a:off x="3652240" y="5409280"/>
            <a:ext cx="36000" cy="36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32" name="타원 31"/>
          <p:cNvSpPr/>
          <p:nvPr/>
        </p:nvSpPr>
        <p:spPr bwMode="auto">
          <a:xfrm>
            <a:off x="3724250" y="5409280"/>
            <a:ext cx="36000" cy="36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33" name="타원 32"/>
          <p:cNvSpPr/>
          <p:nvPr/>
        </p:nvSpPr>
        <p:spPr bwMode="auto">
          <a:xfrm>
            <a:off x="3804630" y="5409280"/>
            <a:ext cx="36000" cy="36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34" name="타원 33"/>
          <p:cNvSpPr/>
          <p:nvPr/>
        </p:nvSpPr>
        <p:spPr bwMode="auto">
          <a:xfrm>
            <a:off x="5192090" y="4077090"/>
            <a:ext cx="36000" cy="36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35" name="타원 34"/>
          <p:cNvSpPr/>
          <p:nvPr/>
        </p:nvSpPr>
        <p:spPr bwMode="auto">
          <a:xfrm>
            <a:off x="5264100" y="4077090"/>
            <a:ext cx="36000" cy="36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36" name="타원 35"/>
          <p:cNvSpPr/>
          <p:nvPr/>
        </p:nvSpPr>
        <p:spPr bwMode="auto">
          <a:xfrm>
            <a:off x="5344480" y="4077090"/>
            <a:ext cx="36000" cy="36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37" name="타원 36"/>
          <p:cNvSpPr/>
          <p:nvPr/>
        </p:nvSpPr>
        <p:spPr bwMode="auto">
          <a:xfrm>
            <a:off x="6820680" y="4041090"/>
            <a:ext cx="36000" cy="36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38" name="타원 37"/>
          <p:cNvSpPr/>
          <p:nvPr/>
        </p:nvSpPr>
        <p:spPr bwMode="auto">
          <a:xfrm>
            <a:off x="6892690" y="4041090"/>
            <a:ext cx="36000" cy="36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39" name="타원 38"/>
          <p:cNvSpPr/>
          <p:nvPr/>
        </p:nvSpPr>
        <p:spPr bwMode="auto">
          <a:xfrm>
            <a:off x="6973070" y="4041090"/>
            <a:ext cx="36000" cy="36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40" name="모서리가 둥근 직사각형 39"/>
          <p:cNvSpPr/>
          <p:nvPr/>
        </p:nvSpPr>
        <p:spPr bwMode="auto">
          <a:xfrm>
            <a:off x="7972840" y="2348850"/>
            <a:ext cx="1872260" cy="3312460"/>
          </a:xfrm>
          <a:prstGeom prst="roundRect">
            <a:avLst>
              <a:gd name="adj" fmla="val 7431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t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dirty="0" smtClean="0">
                <a:solidFill>
                  <a:schemeClr val="tx1"/>
                </a:solidFill>
                <a:latin typeface="Optima" pitchFamily="2" charset="2"/>
              </a:rPr>
              <a:t>Tutorial</a:t>
            </a:r>
            <a:endParaRPr lang="ko-KR" altLang="en-US" dirty="0" smtClean="0">
              <a:solidFill>
                <a:schemeClr val="tx1"/>
              </a:solidFill>
              <a:latin typeface="Optima" pitchFamily="2" charset="2"/>
            </a:endParaRPr>
          </a:p>
        </p:txBody>
      </p:sp>
      <p:sp>
        <p:nvSpPr>
          <p:cNvPr id="41" name="모서리가 둥근 직사각형 40"/>
          <p:cNvSpPr/>
          <p:nvPr/>
        </p:nvSpPr>
        <p:spPr bwMode="auto">
          <a:xfrm>
            <a:off x="8189070" y="2708900"/>
            <a:ext cx="1440000" cy="2808390"/>
          </a:xfrm>
          <a:prstGeom prst="roundRect">
            <a:avLst>
              <a:gd name="adj" fmla="val 7431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t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dirty="0" smtClean="0">
                <a:latin typeface="Optima" pitchFamily="2" charset="2"/>
              </a:rPr>
              <a:t>Topic</a:t>
            </a:r>
            <a:endParaRPr lang="ko-KR" altLang="en-US" dirty="0" smtClean="0">
              <a:latin typeface="Optima" pitchFamily="2" charset="2"/>
            </a:endParaRPr>
          </a:p>
        </p:txBody>
      </p:sp>
      <p:sp>
        <p:nvSpPr>
          <p:cNvPr id="42" name="모서리가 둥근 직사각형 41"/>
          <p:cNvSpPr/>
          <p:nvPr/>
        </p:nvSpPr>
        <p:spPr bwMode="auto">
          <a:xfrm>
            <a:off x="8333050" y="3068950"/>
            <a:ext cx="1152000" cy="1080150"/>
          </a:xfrm>
          <a:prstGeom prst="roundRect">
            <a:avLst>
              <a:gd name="adj" fmla="val 7431"/>
            </a:avLst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t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dirty="0" smtClean="0">
                <a:solidFill>
                  <a:schemeClr val="tx1"/>
                </a:solidFill>
                <a:latin typeface="Optima" pitchFamily="2" charset="2"/>
              </a:rPr>
              <a:t>Mosaic 1</a:t>
            </a:r>
            <a:endParaRPr lang="ko-KR" altLang="en-US" dirty="0" smtClean="0">
              <a:solidFill>
                <a:schemeClr val="tx1"/>
              </a:solidFill>
              <a:latin typeface="Optima" pitchFamily="2" charset="2"/>
            </a:endParaRPr>
          </a:p>
        </p:txBody>
      </p:sp>
      <p:sp>
        <p:nvSpPr>
          <p:cNvPr id="43" name="모서리가 둥근 직사각형 42"/>
          <p:cNvSpPr/>
          <p:nvPr/>
        </p:nvSpPr>
        <p:spPr bwMode="auto">
          <a:xfrm>
            <a:off x="8476910" y="3429000"/>
            <a:ext cx="864000" cy="288040"/>
          </a:xfrm>
          <a:prstGeom prst="roundRect">
            <a:avLst>
              <a:gd name="adj" fmla="val 7431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dirty="0" err="1" smtClean="0">
                <a:solidFill>
                  <a:schemeClr val="tx1"/>
                </a:solidFill>
                <a:latin typeface="Optima" pitchFamily="2" charset="2"/>
              </a:rPr>
              <a:t>Tessera</a:t>
            </a:r>
            <a:r>
              <a:rPr lang="en-US" altLang="ko-KR" dirty="0" smtClean="0">
                <a:solidFill>
                  <a:schemeClr val="tx1"/>
                </a:solidFill>
                <a:latin typeface="Optima" pitchFamily="2" charset="2"/>
              </a:rPr>
              <a:t> 1-1</a:t>
            </a:r>
            <a:endParaRPr lang="ko-KR" altLang="en-US" dirty="0" smtClean="0">
              <a:solidFill>
                <a:schemeClr val="tx1"/>
              </a:solidFill>
              <a:latin typeface="Optima" pitchFamily="2" charset="2"/>
            </a:endParaRPr>
          </a:p>
        </p:txBody>
      </p:sp>
      <p:sp>
        <p:nvSpPr>
          <p:cNvPr id="44" name="모서리가 둥근 직사각형 43"/>
          <p:cNvSpPr/>
          <p:nvPr/>
        </p:nvSpPr>
        <p:spPr bwMode="auto">
          <a:xfrm>
            <a:off x="8476910" y="3789050"/>
            <a:ext cx="864000" cy="288040"/>
          </a:xfrm>
          <a:prstGeom prst="roundRect">
            <a:avLst>
              <a:gd name="adj" fmla="val 7431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dirty="0" err="1" smtClean="0">
                <a:solidFill>
                  <a:schemeClr val="tx1"/>
                </a:solidFill>
                <a:latin typeface="Optima" pitchFamily="2" charset="2"/>
              </a:rPr>
              <a:t>Tessera</a:t>
            </a:r>
            <a:r>
              <a:rPr lang="en-US" altLang="ko-KR" dirty="0" smtClean="0">
                <a:solidFill>
                  <a:schemeClr val="tx1"/>
                </a:solidFill>
                <a:latin typeface="Optima" pitchFamily="2" charset="2"/>
              </a:rPr>
              <a:t> 2-1</a:t>
            </a:r>
            <a:endParaRPr lang="ko-KR" altLang="en-US" dirty="0" smtClean="0">
              <a:solidFill>
                <a:schemeClr val="tx1"/>
              </a:solidFill>
              <a:latin typeface="Optima" pitchFamily="2" charset="2"/>
            </a:endParaRPr>
          </a:p>
        </p:txBody>
      </p:sp>
      <p:sp>
        <p:nvSpPr>
          <p:cNvPr id="45" name="모서리가 둥근 직사각형 44"/>
          <p:cNvSpPr/>
          <p:nvPr/>
        </p:nvSpPr>
        <p:spPr bwMode="auto">
          <a:xfrm>
            <a:off x="8332890" y="4221110"/>
            <a:ext cx="1152000" cy="1080150"/>
          </a:xfrm>
          <a:prstGeom prst="roundRect">
            <a:avLst>
              <a:gd name="adj" fmla="val 7431"/>
            </a:avLst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t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dirty="0" smtClean="0">
                <a:solidFill>
                  <a:schemeClr val="tx1"/>
                </a:solidFill>
                <a:latin typeface="Optima" pitchFamily="2" charset="2"/>
              </a:rPr>
              <a:t>Mosaic 2</a:t>
            </a:r>
            <a:endParaRPr lang="ko-KR" altLang="en-US" dirty="0" smtClean="0">
              <a:solidFill>
                <a:schemeClr val="tx1"/>
              </a:solidFill>
              <a:latin typeface="Optima" pitchFamily="2" charset="2"/>
            </a:endParaRPr>
          </a:p>
        </p:txBody>
      </p:sp>
      <p:sp>
        <p:nvSpPr>
          <p:cNvPr id="46" name="모서리가 둥근 직사각형 45"/>
          <p:cNvSpPr/>
          <p:nvPr/>
        </p:nvSpPr>
        <p:spPr bwMode="auto">
          <a:xfrm>
            <a:off x="8476750" y="4581160"/>
            <a:ext cx="864000" cy="288040"/>
          </a:xfrm>
          <a:prstGeom prst="roundRect">
            <a:avLst>
              <a:gd name="adj" fmla="val 7431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dirty="0" err="1" smtClean="0">
                <a:solidFill>
                  <a:schemeClr val="tx1"/>
                </a:solidFill>
                <a:latin typeface="Optima" pitchFamily="2" charset="2"/>
              </a:rPr>
              <a:t>Tessera</a:t>
            </a:r>
            <a:r>
              <a:rPr lang="en-US" altLang="ko-KR" dirty="0">
                <a:solidFill>
                  <a:schemeClr val="tx1"/>
                </a:solidFill>
                <a:latin typeface="Optima" pitchFamily="2" charset="2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Optima" pitchFamily="2" charset="2"/>
              </a:rPr>
              <a:t>2-1</a:t>
            </a:r>
            <a:endParaRPr lang="ko-KR" altLang="en-US" dirty="0" smtClean="0">
              <a:solidFill>
                <a:schemeClr val="tx1"/>
              </a:solidFill>
              <a:latin typeface="Optima" pitchFamily="2" charset="2"/>
            </a:endParaRPr>
          </a:p>
        </p:txBody>
      </p:sp>
      <p:sp>
        <p:nvSpPr>
          <p:cNvPr id="47" name="모서리가 둥근 직사각형 46"/>
          <p:cNvSpPr/>
          <p:nvPr/>
        </p:nvSpPr>
        <p:spPr bwMode="auto">
          <a:xfrm>
            <a:off x="8476750" y="4941210"/>
            <a:ext cx="864000" cy="288040"/>
          </a:xfrm>
          <a:prstGeom prst="roundRect">
            <a:avLst>
              <a:gd name="adj" fmla="val 7431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dirty="0" err="1" smtClean="0">
                <a:solidFill>
                  <a:schemeClr val="tx1"/>
                </a:solidFill>
                <a:latin typeface="Optima" pitchFamily="2" charset="2"/>
              </a:rPr>
              <a:t>Tessera</a:t>
            </a:r>
            <a:r>
              <a:rPr lang="en-US" altLang="ko-KR" dirty="0" smtClean="0">
                <a:solidFill>
                  <a:schemeClr val="tx1"/>
                </a:solidFill>
                <a:latin typeface="Optima" pitchFamily="2" charset="2"/>
              </a:rPr>
              <a:t> 2-2</a:t>
            </a:r>
            <a:endParaRPr lang="ko-KR" altLang="en-US" dirty="0" smtClean="0">
              <a:solidFill>
                <a:schemeClr val="tx1"/>
              </a:solidFill>
              <a:latin typeface="Optima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472553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5596012" y="3589128"/>
            <a:ext cx="5329238" cy="1088762"/>
          </a:xfrm>
        </p:spPr>
        <p:txBody>
          <a:bodyPr/>
          <a:lstStyle/>
          <a:p>
            <a:r>
              <a:rPr lang="en-US" altLang="ko-KR" sz="1400" dirty="0"/>
              <a:t>4</a:t>
            </a:r>
            <a:r>
              <a:rPr lang="en-US" altLang="ko-KR" sz="1400" dirty="0" smtClean="0"/>
              <a:t>.1  </a:t>
            </a:r>
            <a:r>
              <a:rPr lang="ko-KR" altLang="en-US" sz="1400" dirty="0" smtClean="0"/>
              <a:t>여행 클럽</a:t>
            </a:r>
            <a:endParaRPr lang="en-US" altLang="ko-KR" sz="1400" dirty="0" smtClean="0"/>
          </a:p>
          <a:p>
            <a:r>
              <a:rPr lang="en-US" altLang="ko-KR" sz="1400" dirty="0" smtClean="0"/>
              <a:t>4.2  </a:t>
            </a:r>
            <a:r>
              <a:rPr lang="ko-KR" altLang="en-US" sz="1400" dirty="0" smtClean="0"/>
              <a:t>회비 관리</a:t>
            </a:r>
            <a:endParaRPr lang="en-US" altLang="ko-KR" sz="1400" dirty="0" smtClean="0"/>
          </a:p>
          <a:p>
            <a:r>
              <a:rPr lang="en-US" altLang="ko-KR" sz="1400" dirty="0" smtClean="0"/>
              <a:t>4.3  </a:t>
            </a:r>
            <a:r>
              <a:rPr lang="ko-KR" altLang="en-US" sz="1400" dirty="0" smtClean="0"/>
              <a:t>클럽 톡</a:t>
            </a:r>
            <a:endParaRPr lang="en-US" altLang="ko-KR" sz="1400" dirty="0" smtClean="0"/>
          </a:p>
          <a:p>
            <a:r>
              <a:rPr lang="en-US" altLang="ko-KR" sz="1400" dirty="0" smtClean="0"/>
              <a:t>4.4  </a:t>
            </a:r>
            <a:r>
              <a:rPr lang="ko-KR" altLang="en-US" sz="1400" dirty="0" smtClean="0"/>
              <a:t>일정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공유</a:t>
            </a:r>
            <a:endParaRPr lang="en-US" altLang="ko-KR" sz="1400" dirty="0" smtClean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주제별 이야기 개요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208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 bwMode="auto">
          <a:xfrm>
            <a:off x="4371471" y="3141110"/>
            <a:ext cx="2880000" cy="108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t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sz="1400" dirty="0" smtClean="0">
                <a:solidFill>
                  <a:schemeClr val="tx1"/>
                </a:solidFill>
                <a:latin typeface="Optima" pitchFamily="2" charset="2"/>
              </a:rPr>
              <a:t>클럽에 친구들의 연락처를 등록합니다</a:t>
            </a:r>
            <a:r>
              <a:rPr lang="en-US" altLang="ko-KR" sz="1400" dirty="0" smtClean="0">
                <a:solidFill>
                  <a:schemeClr val="tx1"/>
                </a:solidFill>
                <a:latin typeface="Optima" pitchFamily="2" charset="2"/>
              </a:rPr>
              <a:t>.</a:t>
            </a:r>
            <a:endParaRPr lang="ko-KR" altLang="en-US" sz="1400" dirty="0" smtClean="0">
              <a:solidFill>
                <a:schemeClr val="tx1"/>
              </a:solidFill>
              <a:latin typeface="Optima" pitchFamily="2" charset="2"/>
            </a:endParaRPr>
          </a:p>
        </p:txBody>
      </p:sp>
      <p:sp>
        <p:nvSpPr>
          <p:cNvPr id="104" name="정육면체 103"/>
          <p:cNvSpPr/>
          <p:nvPr/>
        </p:nvSpPr>
        <p:spPr bwMode="auto">
          <a:xfrm>
            <a:off x="4948420" y="3501110"/>
            <a:ext cx="288040" cy="288040"/>
          </a:xfrm>
          <a:prstGeom prst="cub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26" name="직사각형 25"/>
          <p:cNvSpPr/>
          <p:nvPr/>
        </p:nvSpPr>
        <p:spPr bwMode="auto">
          <a:xfrm rot="16200000">
            <a:off x="626602" y="2348800"/>
            <a:ext cx="108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sz="1300" dirty="0" smtClean="0">
                <a:solidFill>
                  <a:sysClr val="windowText" lastClr="000000"/>
                </a:solidFill>
                <a:latin typeface="Optima" pitchFamily="2" charset="2"/>
              </a:rPr>
              <a:t>정의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4.1 </a:t>
            </a:r>
            <a:r>
              <a:rPr lang="ko-KR" altLang="en-US" dirty="0" smtClean="0"/>
              <a:t>여행 클럽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339726" y="836613"/>
            <a:ext cx="10369549" cy="349702"/>
          </a:xfrm>
        </p:spPr>
        <p:txBody>
          <a:bodyPr/>
          <a:lstStyle/>
          <a:p>
            <a:r>
              <a:rPr lang="ko-KR" altLang="en-US" dirty="0" smtClean="0"/>
              <a:t>자바로 떠나는 여행의 첫 이야기 주제는 여행 클럽입니다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1419061" y="1268800"/>
            <a:ext cx="2880000" cy="288000"/>
          </a:xfrm>
          <a:prstGeom prst="rect">
            <a:avLst/>
          </a:prstGeom>
          <a:solidFill>
            <a:schemeClr val="accent6">
              <a:lumMod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300" dirty="0" smtClean="0">
                <a:solidFill>
                  <a:schemeClr val="bg1"/>
                </a:solidFill>
                <a:latin typeface="Optima" pitchFamily="2" charset="2"/>
              </a:rPr>
              <a:t>Stage 1</a:t>
            </a:r>
            <a:endParaRPr lang="ko-KR" altLang="en-US" sz="1300" dirty="0" smtClean="0">
              <a:solidFill>
                <a:schemeClr val="bg1"/>
              </a:solidFill>
              <a:latin typeface="Optima" pitchFamily="2" charset="2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4371471" y="1268800"/>
            <a:ext cx="2880000" cy="288000"/>
          </a:xfrm>
          <a:prstGeom prst="rect">
            <a:avLst/>
          </a:prstGeom>
          <a:solidFill>
            <a:schemeClr val="accent6">
              <a:lumMod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300" dirty="0" smtClean="0">
                <a:solidFill>
                  <a:schemeClr val="bg1"/>
                </a:solidFill>
                <a:latin typeface="Optima" pitchFamily="2" charset="2"/>
              </a:rPr>
              <a:t>Stage 2</a:t>
            </a:r>
            <a:endParaRPr lang="ko-KR" altLang="en-US" sz="1300" dirty="0" smtClean="0">
              <a:solidFill>
                <a:schemeClr val="bg1"/>
              </a:solidFill>
              <a:latin typeface="Optima" pitchFamily="2" charset="2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7323881" y="1268800"/>
            <a:ext cx="2880000" cy="288000"/>
          </a:xfrm>
          <a:prstGeom prst="rect">
            <a:avLst/>
          </a:prstGeom>
          <a:solidFill>
            <a:schemeClr val="accent6">
              <a:lumMod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300" dirty="0" smtClean="0">
                <a:solidFill>
                  <a:schemeClr val="bg1"/>
                </a:solidFill>
                <a:latin typeface="Optima" pitchFamily="2" charset="2"/>
              </a:rPr>
              <a:t>Stage 3</a:t>
            </a:r>
            <a:endParaRPr lang="ko-KR" altLang="en-US" sz="1300" dirty="0" smtClean="0">
              <a:solidFill>
                <a:schemeClr val="bg1"/>
              </a:solidFill>
              <a:latin typeface="Optima" pitchFamily="2" charset="2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1418661" y="1989019"/>
            <a:ext cx="2880000" cy="108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t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sz="1400" dirty="0" smtClean="0">
                <a:solidFill>
                  <a:schemeClr val="tx1"/>
                </a:solidFill>
                <a:latin typeface="Optima" pitchFamily="2" charset="2"/>
              </a:rPr>
              <a:t>친구를 묶을 단위를 정의합니다</a:t>
            </a:r>
            <a:r>
              <a:rPr lang="en-US" altLang="ko-KR" sz="1400" dirty="0" smtClean="0">
                <a:solidFill>
                  <a:schemeClr val="tx1"/>
                </a:solidFill>
                <a:latin typeface="Optima" pitchFamily="2" charset="2"/>
              </a:rPr>
              <a:t>.</a:t>
            </a:r>
            <a:endParaRPr lang="ko-KR" altLang="en-US" sz="1400" dirty="0" smtClean="0">
              <a:solidFill>
                <a:schemeClr val="tx1"/>
              </a:solidFill>
              <a:latin typeface="Optima" pitchFamily="2" charset="2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4371471" y="1988969"/>
            <a:ext cx="2880000" cy="108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t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sz="1400" dirty="0" smtClean="0">
                <a:solidFill>
                  <a:schemeClr val="tx1"/>
                </a:solidFill>
                <a:latin typeface="Optima" pitchFamily="2" charset="2"/>
              </a:rPr>
              <a:t>클럽에서 활동하는 친구들을 정의합니다</a:t>
            </a:r>
            <a:r>
              <a:rPr lang="en-US" altLang="ko-KR" sz="1400" dirty="0" smtClean="0">
                <a:solidFill>
                  <a:schemeClr val="tx1"/>
                </a:solidFill>
                <a:latin typeface="Optima" pitchFamily="2" charset="2"/>
              </a:rPr>
              <a:t>.</a:t>
            </a:r>
            <a:endParaRPr lang="ko-KR" altLang="en-US" sz="1400" dirty="0" smtClean="0">
              <a:solidFill>
                <a:schemeClr val="tx1"/>
              </a:solidFill>
              <a:latin typeface="Optima" pitchFamily="2" charset="2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7323881" y="1988969"/>
            <a:ext cx="2880000" cy="108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t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sz="1400" dirty="0" smtClean="0">
                <a:solidFill>
                  <a:schemeClr val="tx1"/>
                </a:solidFill>
                <a:latin typeface="Optima" pitchFamily="2" charset="2"/>
              </a:rPr>
              <a:t>클럽에 남길 게시물을 정의합니다</a:t>
            </a:r>
            <a:r>
              <a:rPr lang="en-US" altLang="ko-KR" sz="1400" dirty="0" smtClean="0">
                <a:solidFill>
                  <a:schemeClr val="tx1"/>
                </a:solidFill>
                <a:latin typeface="Optima" pitchFamily="2" charset="2"/>
              </a:rPr>
              <a:t>.</a:t>
            </a:r>
            <a:endParaRPr lang="ko-KR" altLang="en-US" sz="1400" dirty="0" smtClean="0">
              <a:solidFill>
                <a:schemeClr val="tx1"/>
              </a:solidFill>
              <a:latin typeface="Optima" pitchFamily="2" charset="2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1418661" y="3140960"/>
            <a:ext cx="2880000" cy="108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t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sz="1400" dirty="0" smtClean="0">
                <a:solidFill>
                  <a:schemeClr val="tx1"/>
                </a:solidFill>
                <a:latin typeface="Optima" pitchFamily="2" charset="2"/>
              </a:rPr>
              <a:t>여행 클럽을 하나 만들어 봅니다</a:t>
            </a:r>
            <a:r>
              <a:rPr lang="en-US" altLang="ko-KR" sz="1400" dirty="0" smtClean="0">
                <a:solidFill>
                  <a:schemeClr val="tx1"/>
                </a:solidFill>
                <a:latin typeface="Optima" pitchFamily="2" charset="2"/>
              </a:rPr>
              <a:t>.</a:t>
            </a:r>
            <a:endParaRPr lang="ko-KR" altLang="en-US" sz="1400" dirty="0" smtClean="0">
              <a:solidFill>
                <a:schemeClr val="tx1"/>
              </a:solidFill>
              <a:latin typeface="Optima" pitchFamily="2" charset="2"/>
            </a:endParaRPr>
          </a:p>
        </p:txBody>
      </p:sp>
      <p:sp>
        <p:nvSpPr>
          <p:cNvPr id="31" name="직사각형 30"/>
          <p:cNvSpPr/>
          <p:nvPr/>
        </p:nvSpPr>
        <p:spPr bwMode="auto">
          <a:xfrm>
            <a:off x="7323881" y="3140960"/>
            <a:ext cx="2880000" cy="108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t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sz="1400" dirty="0" smtClean="0">
                <a:solidFill>
                  <a:schemeClr val="tx1"/>
                </a:solidFill>
                <a:latin typeface="Optima" pitchFamily="2" charset="2"/>
              </a:rPr>
              <a:t>클럽에 게시물을 등록합니다</a:t>
            </a:r>
            <a:r>
              <a:rPr lang="en-US" altLang="ko-KR" sz="1400" dirty="0" smtClean="0">
                <a:solidFill>
                  <a:schemeClr val="tx1"/>
                </a:solidFill>
                <a:latin typeface="Optima" pitchFamily="2" charset="2"/>
              </a:rPr>
              <a:t>.</a:t>
            </a:r>
            <a:endParaRPr lang="ko-KR" altLang="en-US" sz="1400" dirty="0" smtClean="0">
              <a:solidFill>
                <a:schemeClr val="tx1"/>
              </a:solidFill>
              <a:latin typeface="Optima" pitchFamily="2" charset="2"/>
            </a:endParaRPr>
          </a:p>
        </p:txBody>
      </p:sp>
      <p:sp>
        <p:nvSpPr>
          <p:cNvPr id="33" name="직사각형 32"/>
          <p:cNvSpPr/>
          <p:nvPr/>
        </p:nvSpPr>
        <p:spPr bwMode="auto">
          <a:xfrm>
            <a:off x="1419930" y="4293120"/>
            <a:ext cx="2880000" cy="108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t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sz="1400" dirty="0" smtClean="0">
                <a:solidFill>
                  <a:schemeClr val="tx1"/>
                </a:solidFill>
                <a:latin typeface="Optima" pitchFamily="2" charset="2"/>
              </a:rPr>
              <a:t>여행 클럽을 여러 개 입력합니다</a:t>
            </a:r>
            <a:r>
              <a:rPr lang="en-US" altLang="ko-KR" sz="1400" dirty="0" smtClean="0">
                <a:solidFill>
                  <a:schemeClr val="tx1"/>
                </a:solidFill>
                <a:latin typeface="Optima" pitchFamily="2" charset="2"/>
              </a:rPr>
              <a:t>.</a:t>
            </a:r>
            <a:endParaRPr lang="ko-KR" altLang="en-US" sz="1400" dirty="0" smtClean="0">
              <a:solidFill>
                <a:schemeClr val="tx1"/>
              </a:solidFill>
              <a:latin typeface="Optima" pitchFamily="2" charset="2"/>
            </a:endParaRPr>
          </a:p>
        </p:txBody>
      </p:sp>
      <p:sp>
        <p:nvSpPr>
          <p:cNvPr id="34" name="직사각형 33"/>
          <p:cNvSpPr/>
          <p:nvPr/>
        </p:nvSpPr>
        <p:spPr bwMode="auto">
          <a:xfrm>
            <a:off x="4372740" y="4293120"/>
            <a:ext cx="2880000" cy="108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t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sz="1400" dirty="0" smtClean="0">
                <a:solidFill>
                  <a:schemeClr val="tx1"/>
                </a:solidFill>
                <a:latin typeface="Optima" pitchFamily="2" charset="2"/>
              </a:rPr>
              <a:t>길동이가 소속된 클럽을 모두 찾아봅니다</a:t>
            </a:r>
            <a:r>
              <a:rPr lang="en-US" altLang="ko-KR" sz="1400" dirty="0" smtClean="0">
                <a:solidFill>
                  <a:schemeClr val="tx1"/>
                </a:solidFill>
                <a:latin typeface="Optima" pitchFamily="2" charset="2"/>
              </a:rPr>
              <a:t>.</a:t>
            </a:r>
            <a:endParaRPr lang="ko-KR" altLang="en-US" sz="1400" dirty="0" smtClean="0">
              <a:solidFill>
                <a:schemeClr val="tx1"/>
              </a:solidFill>
              <a:latin typeface="Optima" pitchFamily="2" charset="2"/>
            </a:endParaRPr>
          </a:p>
        </p:txBody>
      </p:sp>
      <p:sp>
        <p:nvSpPr>
          <p:cNvPr id="35" name="직사각형 34"/>
          <p:cNvSpPr/>
          <p:nvPr/>
        </p:nvSpPr>
        <p:spPr bwMode="auto">
          <a:xfrm>
            <a:off x="7325150" y="4293120"/>
            <a:ext cx="2880000" cy="108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t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sz="1400" dirty="0" smtClean="0">
                <a:solidFill>
                  <a:schemeClr val="tx1"/>
                </a:solidFill>
                <a:latin typeface="Optima" pitchFamily="2" charset="2"/>
              </a:rPr>
              <a:t>제목이 없는 게시물은 등록할 수 없어요</a:t>
            </a:r>
            <a:r>
              <a:rPr lang="en-US" altLang="ko-KR" sz="1400" dirty="0" smtClean="0">
                <a:solidFill>
                  <a:schemeClr val="tx1"/>
                </a:solidFill>
                <a:latin typeface="Optima" pitchFamily="2" charset="2"/>
              </a:rPr>
              <a:t>.</a:t>
            </a:r>
            <a:endParaRPr lang="ko-KR" altLang="en-US" sz="1400" dirty="0" smtClean="0">
              <a:solidFill>
                <a:schemeClr val="tx1"/>
              </a:solidFill>
              <a:latin typeface="Optima" pitchFamily="2" charset="2"/>
            </a:endParaRPr>
          </a:p>
        </p:txBody>
      </p:sp>
      <p:sp>
        <p:nvSpPr>
          <p:cNvPr id="37" name="직사각형 36"/>
          <p:cNvSpPr/>
          <p:nvPr/>
        </p:nvSpPr>
        <p:spPr bwMode="auto">
          <a:xfrm>
            <a:off x="1418661" y="5445280"/>
            <a:ext cx="2880000" cy="108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t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sz="1400" dirty="0" smtClean="0">
                <a:solidFill>
                  <a:schemeClr val="tx1"/>
                </a:solidFill>
                <a:latin typeface="Optima" pitchFamily="2" charset="2"/>
              </a:rPr>
              <a:t>입력한 여행 클럽을 모두 </a:t>
            </a:r>
            <a:r>
              <a:rPr lang="ko-KR" altLang="en-US" sz="1400" dirty="0" err="1" smtClean="0">
                <a:solidFill>
                  <a:schemeClr val="tx1"/>
                </a:solidFill>
                <a:latin typeface="Optima" pitchFamily="2" charset="2"/>
              </a:rPr>
              <a:t>보여줍니다</a:t>
            </a:r>
            <a:r>
              <a:rPr lang="en-US" altLang="ko-KR" sz="1400" dirty="0" smtClean="0">
                <a:solidFill>
                  <a:schemeClr val="tx1"/>
                </a:solidFill>
                <a:latin typeface="Optima" pitchFamily="2" charset="2"/>
              </a:rPr>
              <a:t>.</a:t>
            </a:r>
            <a:endParaRPr lang="ko-KR" altLang="en-US" sz="1400" dirty="0" smtClean="0">
              <a:solidFill>
                <a:schemeClr val="tx1"/>
              </a:solidFill>
              <a:latin typeface="Optima" pitchFamily="2" charset="2"/>
            </a:endParaRPr>
          </a:p>
        </p:txBody>
      </p:sp>
      <p:sp>
        <p:nvSpPr>
          <p:cNvPr id="38" name="직사각형 37"/>
          <p:cNvSpPr/>
          <p:nvPr/>
        </p:nvSpPr>
        <p:spPr bwMode="auto">
          <a:xfrm>
            <a:off x="4371471" y="5445280"/>
            <a:ext cx="2880000" cy="108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t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sz="1400" dirty="0" smtClean="0">
                <a:solidFill>
                  <a:schemeClr val="tx1"/>
                </a:solidFill>
                <a:latin typeface="Optima" pitchFamily="2" charset="2"/>
              </a:rPr>
              <a:t>친구들의 연락처를 파일에 보관합니다</a:t>
            </a:r>
            <a:r>
              <a:rPr lang="en-US" altLang="ko-KR" sz="1400" dirty="0" smtClean="0">
                <a:solidFill>
                  <a:schemeClr val="tx1"/>
                </a:solidFill>
                <a:latin typeface="Optima" pitchFamily="2" charset="2"/>
              </a:rPr>
              <a:t>.</a:t>
            </a:r>
            <a:endParaRPr lang="ko-KR" altLang="en-US" sz="1400" dirty="0" smtClean="0">
              <a:solidFill>
                <a:schemeClr val="tx1"/>
              </a:solidFill>
              <a:latin typeface="Optima" pitchFamily="2" charset="2"/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7323881" y="5445280"/>
            <a:ext cx="2880000" cy="108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t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sz="1400" dirty="0" smtClean="0">
                <a:solidFill>
                  <a:schemeClr val="tx1"/>
                </a:solidFill>
                <a:latin typeface="Optima" pitchFamily="2" charset="2"/>
              </a:rPr>
              <a:t>클럽의 게시물을 파일에 보관합니다</a:t>
            </a:r>
            <a:r>
              <a:rPr lang="en-US" altLang="ko-KR" sz="1400" dirty="0" smtClean="0">
                <a:solidFill>
                  <a:schemeClr val="tx1"/>
                </a:solidFill>
                <a:latin typeface="Optima" pitchFamily="2" charset="2"/>
              </a:rPr>
              <a:t>.</a:t>
            </a:r>
            <a:endParaRPr lang="ko-KR" altLang="en-US" sz="1400" dirty="0" smtClean="0">
              <a:solidFill>
                <a:schemeClr val="tx1"/>
              </a:solidFill>
              <a:latin typeface="Optima" pitchFamily="2" charset="2"/>
            </a:endParaRPr>
          </a:p>
        </p:txBody>
      </p:sp>
      <p:sp>
        <p:nvSpPr>
          <p:cNvPr id="42" name="직사각형 41"/>
          <p:cNvSpPr/>
          <p:nvPr/>
        </p:nvSpPr>
        <p:spPr bwMode="auto">
          <a:xfrm rot="16200000">
            <a:off x="302610" y="2384800"/>
            <a:ext cx="1080000" cy="288000"/>
          </a:xfrm>
          <a:prstGeom prst="rect">
            <a:avLst/>
          </a:prstGeom>
          <a:solidFill>
            <a:schemeClr val="accent6">
              <a:lumMod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300" dirty="0" smtClean="0">
                <a:solidFill>
                  <a:schemeClr val="bg1"/>
                </a:solidFill>
                <a:latin typeface="Optima" pitchFamily="2" charset="2"/>
              </a:rPr>
              <a:t>Step 1</a:t>
            </a:r>
            <a:endParaRPr lang="ko-KR" altLang="en-US" sz="1300" dirty="0" smtClean="0">
              <a:solidFill>
                <a:schemeClr val="bg1"/>
              </a:solidFill>
              <a:latin typeface="Optima" pitchFamily="2" charset="2"/>
            </a:endParaRPr>
          </a:p>
        </p:txBody>
      </p:sp>
      <p:sp>
        <p:nvSpPr>
          <p:cNvPr id="47" name="직사각형 46"/>
          <p:cNvSpPr/>
          <p:nvPr/>
        </p:nvSpPr>
        <p:spPr bwMode="auto">
          <a:xfrm>
            <a:off x="1418661" y="1556790"/>
            <a:ext cx="288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sz="1400" dirty="0" smtClean="0">
                <a:solidFill>
                  <a:schemeClr val="tx1"/>
                </a:solidFill>
                <a:latin typeface="Optima" pitchFamily="2" charset="2"/>
              </a:rPr>
              <a:t>여행 클럽을 만들고 싶어요</a:t>
            </a:r>
            <a:r>
              <a:rPr lang="en-US" altLang="ko-KR" sz="1400" dirty="0" smtClean="0">
                <a:solidFill>
                  <a:schemeClr val="tx1"/>
                </a:solidFill>
                <a:latin typeface="Optima" pitchFamily="2" charset="2"/>
              </a:rPr>
              <a:t>.</a:t>
            </a:r>
            <a:endParaRPr lang="ko-KR" altLang="en-US" sz="1400" dirty="0" smtClean="0">
              <a:solidFill>
                <a:schemeClr val="tx1"/>
              </a:solidFill>
              <a:latin typeface="Optima" pitchFamily="2" charset="2"/>
            </a:endParaRPr>
          </a:p>
        </p:txBody>
      </p:sp>
      <p:sp>
        <p:nvSpPr>
          <p:cNvPr id="48" name="직사각형 47"/>
          <p:cNvSpPr/>
          <p:nvPr/>
        </p:nvSpPr>
        <p:spPr bwMode="auto">
          <a:xfrm>
            <a:off x="4371071" y="1556790"/>
            <a:ext cx="288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sz="1400" dirty="0" smtClean="0">
                <a:solidFill>
                  <a:schemeClr val="tx1"/>
                </a:solidFill>
                <a:latin typeface="Optima" pitchFamily="2" charset="2"/>
              </a:rPr>
              <a:t>친구들의 연락처를 기록하고 싶어요</a:t>
            </a:r>
            <a:r>
              <a:rPr lang="en-US" altLang="ko-KR" sz="1400" dirty="0" smtClean="0">
                <a:solidFill>
                  <a:schemeClr val="tx1"/>
                </a:solidFill>
                <a:latin typeface="Optima" pitchFamily="2" charset="2"/>
              </a:rPr>
              <a:t>.</a:t>
            </a:r>
            <a:endParaRPr lang="ko-KR" altLang="en-US" sz="1400" dirty="0" smtClean="0">
              <a:solidFill>
                <a:schemeClr val="tx1"/>
              </a:solidFill>
              <a:latin typeface="Optima" pitchFamily="2" charset="2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7323881" y="1556790"/>
            <a:ext cx="288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sz="1400" dirty="0" smtClean="0">
                <a:solidFill>
                  <a:schemeClr val="tx1"/>
                </a:solidFill>
                <a:latin typeface="Optima" pitchFamily="2" charset="2"/>
              </a:rPr>
              <a:t>여행 이야기를 기록하고 싶어요</a:t>
            </a:r>
            <a:r>
              <a:rPr lang="en-US" altLang="ko-KR" sz="1400" dirty="0" smtClean="0">
                <a:solidFill>
                  <a:schemeClr val="tx1"/>
                </a:solidFill>
                <a:latin typeface="Optima" pitchFamily="2" charset="2"/>
              </a:rPr>
              <a:t>.</a:t>
            </a:r>
            <a:endParaRPr lang="ko-KR" altLang="en-US" sz="1400" dirty="0" smtClean="0">
              <a:solidFill>
                <a:schemeClr val="tx1"/>
              </a:solidFill>
              <a:latin typeface="Optima" pitchFamily="2" charset="2"/>
            </a:endParaRPr>
          </a:p>
        </p:txBody>
      </p:sp>
      <p:sp>
        <p:nvSpPr>
          <p:cNvPr id="51" name="직사각형 50"/>
          <p:cNvSpPr/>
          <p:nvPr/>
        </p:nvSpPr>
        <p:spPr bwMode="auto">
          <a:xfrm rot="16200000">
            <a:off x="626554" y="3501109"/>
            <a:ext cx="108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sz="1300" dirty="0" smtClean="0">
                <a:solidFill>
                  <a:sysClr val="windowText" lastClr="000000"/>
                </a:solidFill>
                <a:latin typeface="Optima" pitchFamily="2" charset="2"/>
              </a:rPr>
              <a:t>표현</a:t>
            </a:r>
          </a:p>
        </p:txBody>
      </p:sp>
      <p:sp>
        <p:nvSpPr>
          <p:cNvPr id="52" name="직사각형 51"/>
          <p:cNvSpPr/>
          <p:nvPr/>
        </p:nvSpPr>
        <p:spPr bwMode="auto">
          <a:xfrm rot="16200000">
            <a:off x="302562" y="3537109"/>
            <a:ext cx="1080000" cy="288000"/>
          </a:xfrm>
          <a:prstGeom prst="rect">
            <a:avLst/>
          </a:prstGeom>
          <a:solidFill>
            <a:schemeClr val="accent6">
              <a:lumMod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300" dirty="0" smtClean="0">
                <a:solidFill>
                  <a:schemeClr val="bg1"/>
                </a:solidFill>
                <a:latin typeface="Optima" pitchFamily="2" charset="2"/>
              </a:rPr>
              <a:t>Step 2</a:t>
            </a:r>
            <a:endParaRPr lang="ko-KR" altLang="en-US" sz="1300" dirty="0" smtClean="0">
              <a:solidFill>
                <a:schemeClr val="bg1"/>
              </a:solidFill>
              <a:latin typeface="Optima" pitchFamily="2" charset="2"/>
            </a:endParaRPr>
          </a:p>
        </p:txBody>
      </p:sp>
      <p:sp>
        <p:nvSpPr>
          <p:cNvPr id="53" name="직사각형 52"/>
          <p:cNvSpPr/>
          <p:nvPr/>
        </p:nvSpPr>
        <p:spPr bwMode="auto">
          <a:xfrm rot="16200000">
            <a:off x="626651" y="4653120"/>
            <a:ext cx="108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sz="1300" dirty="0" smtClean="0">
                <a:solidFill>
                  <a:sysClr val="windowText" lastClr="000000"/>
                </a:solidFill>
                <a:latin typeface="Optima" pitchFamily="2" charset="2"/>
              </a:rPr>
              <a:t>처리</a:t>
            </a:r>
          </a:p>
        </p:txBody>
      </p:sp>
      <p:sp>
        <p:nvSpPr>
          <p:cNvPr id="54" name="직사각형 53"/>
          <p:cNvSpPr/>
          <p:nvPr/>
        </p:nvSpPr>
        <p:spPr bwMode="auto">
          <a:xfrm rot="16200000">
            <a:off x="302659" y="4689120"/>
            <a:ext cx="1080000" cy="288000"/>
          </a:xfrm>
          <a:prstGeom prst="rect">
            <a:avLst/>
          </a:prstGeom>
          <a:solidFill>
            <a:schemeClr val="accent6">
              <a:lumMod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300" dirty="0" smtClean="0">
                <a:solidFill>
                  <a:schemeClr val="bg1"/>
                </a:solidFill>
                <a:latin typeface="Optima" pitchFamily="2" charset="2"/>
              </a:rPr>
              <a:t>Step 3</a:t>
            </a:r>
            <a:endParaRPr lang="ko-KR" altLang="en-US" sz="1300" dirty="0" smtClean="0">
              <a:solidFill>
                <a:schemeClr val="bg1"/>
              </a:solidFill>
              <a:latin typeface="Optima" pitchFamily="2" charset="2"/>
            </a:endParaRPr>
          </a:p>
        </p:txBody>
      </p:sp>
      <p:sp>
        <p:nvSpPr>
          <p:cNvPr id="55" name="직사각형 54"/>
          <p:cNvSpPr/>
          <p:nvPr/>
        </p:nvSpPr>
        <p:spPr bwMode="auto">
          <a:xfrm rot="16200000">
            <a:off x="626553" y="5805430"/>
            <a:ext cx="108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sz="1300" dirty="0" smtClean="0">
                <a:solidFill>
                  <a:sysClr val="windowText" lastClr="000000"/>
                </a:solidFill>
                <a:latin typeface="Optima" pitchFamily="2" charset="2"/>
              </a:rPr>
              <a:t>저장</a:t>
            </a:r>
          </a:p>
        </p:txBody>
      </p:sp>
      <p:sp>
        <p:nvSpPr>
          <p:cNvPr id="56" name="직사각형 55"/>
          <p:cNvSpPr/>
          <p:nvPr/>
        </p:nvSpPr>
        <p:spPr bwMode="auto">
          <a:xfrm rot="16200000">
            <a:off x="302561" y="5841430"/>
            <a:ext cx="1080000" cy="288000"/>
          </a:xfrm>
          <a:prstGeom prst="rect">
            <a:avLst/>
          </a:prstGeom>
          <a:solidFill>
            <a:schemeClr val="accent6">
              <a:lumMod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300" dirty="0" smtClean="0">
                <a:solidFill>
                  <a:schemeClr val="bg1"/>
                </a:solidFill>
                <a:latin typeface="Optima" pitchFamily="2" charset="2"/>
              </a:rPr>
              <a:t>Step 4</a:t>
            </a:r>
            <a:endParaRPr lang="ko-KR" altLang="en-US" sz="1300" dirty="0" smtClean="0">
              <a:solidFill>
                <a:schemeClr val="bg1"/>
              </a:solidFill>
              <a:latin typeface="Optima" pitchFamily="2" charset="2"/>
            </a:endParaRPr>
          </a:p>
        </p:txBody>
      </p:sp>
      <p:sp>
        <p:nvSpPr>
          <p:cNvPr id="57" name="직사각형 56"/>
          <p:cNvSpPr/>
          <p:nvPr/>
        </p:nvSpPr>
        <p:spPr bwMode="auto">
          <a:xfrm>
            <a:off x="2500180" y="2349040"/>
            <a:ext cx="720000" cy="43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dirty="0" smtClean="0">
                <a:latin typeface="Optima" pitchFamily="2" charset="2"/>
              </a:rPr>
              <a:t>Travel Club</a:t>
            </a:r>
            <a:endParaRPr lang="ko-KR" altLang="en-US" dirty="0" smtClean="0">
              <a:latin typeface="Optima" pitchFamily="2" charset="2"/>
            </a:endParaRPr>
          </a:p>
        </p:txBody>
      </p:sp>
      <p:sp>
        <p:nvSpPr>
          <p:cNvPr id="60" name="직사각형 59"/>
          <p:cNvSpPr/>
          <p:nvPr/>
        </p:nvSpPr>
        <p:spPr bwMode="auto">
          <a:xfrm>
            <a:off x="4804500" y="2348950"/>
            <a:ext cx="720000" cy="43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dirty="0" smtClean="0">
                <a:latin typeface="Optima" pitchFamily="2" charset="2"/>
              </a:rPr>
              <a:t>Travel Club</a:t>
            </a:r>
            <a:endParaRPr lang="ko-KR" altLang="en-US" dirty="0" smtClean="0">
              <a:latin typeface="Optima" pitchFamily="2" charset="2"/>
            </a:endParaRPr>
          </a:p>
        </p:txBody>
      </p:sp>
      <p:sp>
        <p:nvSpPr>
          <p:cNvPr id="61" name="직사각형 60"/>
          <p:cNvSpPr/>
          <p:nvPr/>
        </p:nvSpPr>
        <p:spPr bwMode="auto">
          <a:xfrm>
            <a:off x="6028700" y="2348950"/>
            <a:ext cx="720000" cy="43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dirty="0" smtClean="0">
                <a:latin typeface="Optima" pitchFamily="2" charset="2"/>
              </a:rPr>
              <a:t>Friend</a:t>
            </a:r>
            <a:endParaRPr lang="ko-KR" altLang="en-US" dirty="0" smtClean="0">
              <a:latin typeface="Optima" pitchFamily="2" charset="2"/>
            </a:endParaRPr>
          </a:p>
        </p:txBody>
      </p:sp>
      <p:cxnSp>
        <p:nvCxnSpPr>
          <p:cNvPr id="62" name="직선 화살표 연결선 61"/>
          <p:cNvCxnSpPr>
            <a:stCxn id="60" idx="3"/>
            <a:endCxn id="61" idx="1"/>
          </p:cNvCxnSpPr>
          <p:nvPr/>
        </p:nvCxnSpPr>
        <p:spPr bwMode="auto">
          <a:xfrm>
            <a:off x="5524500" y="2564950"/>
            <a:ext cx="504200" cy="0"/>
          </a:xfrm>
          <a:prstGeom prst="straightConnector1">
            <a:avLst/>
          </a:prstGeom>
          <a:noFill/>
          <a:ln w="12700">
            <a:solidFill>
              <a:schemeClr val="accent6">
                <a:lumMod val="25000"/>
              </a:schemeClr>
            </a:solidFill>
            <a:round/>
            <a:headEnd/>
            <a:tailEnd type="stealth"/>
          </a:ln>
          <a:effectLst/>
        </p:spPr>
      </p:cxnSp>
      <p:sp>
        <p:nvSpPr>
          <p:cNvPr id="65" name="직사각형 64"/>
          <p:cNvSpPr/>
          <p:nvPr/>
        </p:nvSpPr>
        <p:spPr>
          <a:xfrm>
            <a:off x="5813321" y="2348950"/>
            <a:ext cx="2152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800" dirty="0">
                <a:solidFill>
                  <a:schemeClr val="tx1"/>
                </a:solidFill>
                <a:latin typeface="Optima" pitchFamily="2" charset="2"/>
              </a:rPr>
              <a:t>*</a:t>
            </a:r>
            <a:endParaRPr lang="ko-KR" altLang="en-US" sz="1800" dirty="0">
              <a:solidFill>
                <a:schemeClr val="tx1"/>
              </a:solidFill>
              <a:latin typeface="Optima" pitchFamily="2" charset="2"/>
            </a:endParaRPr>
          </a:p>
        </p:txBody>
      </p:sp>
      <p:sp>
        <p:nvSpPr>
          <p:cNvPr id="66" name="직사각형 65"/>
          <p:cNvSpPr/>
          <p:nvPr/>
        </p:nvSpPr>
        <p:spPr bwMode="auto">
          <a:xfrm>
            <a:off x="8404920" y="2276940"/>
            <a:ext cx="648000" cy="43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dirty="0" smtClean="0">
                <a:latin typeface="Optima" pitchFamily="2" charset="2"/>
              </a:rPr>
              <a:t>Travel Club</a:t>
            </a:r>
            <a:endParaRPr lang="ko-KR" altLang="en-US" dirty="0" smtClean="0">
              <a:latin typeface="Optima" pitchFamily="2" charset="2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9268850" y="2276940"/>
            <a:ext cx="648000" cy="43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dirty="0" smtClean="0">
                <a:latin typeface="Optima" pitchFamily="2" charset="2"/>
              </a:rPr>
              <a:t>Friend</a:t>
            </a:r>
            <a:endParaRPr lang="ko-KR" altLang="en-US" dirty="0" smtClean="0">
              <a:latin typeface="Optima" pitchFamily="2" charset="2"/>
            </a:endParaRPr>
          </a:p>
        </p:txBody>
      </p:sp>
      <p:sp>
        <p:nvSpPr>
          <p:cNvPr id="68" name="직사각형 67"/>
          <p:cNvSpPr/>
          <p:nvPr/>
        </p:nvSpPr>
        <p:spPr bwMode="auto">
          <a:xfrm>
            <a:off x="7612790" y="2276980"/>
            <a:ext cx="576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dirty="0" smtClean="0">
                <a:latin typeface="Optima" pitchFamily="2" charset="2"/>
              </a:rPr>
              <a:t>Board</a:t>
            </a:r>
            <a:endParaRPr lang="ko-KR" altLang="en-US" dirty="0" smtClean="0">
              <a:latin typeface="Optima" pitchFamily="2" charset="2"/>
            </a:endParaRPr>
          </a:p>
        </p:txBody>
      </p:sp>
      <p:cxnSp>
        <p:nvCxnSpPr>
          <p:cNvPr id="69" name="직선 화살표 연결선 68"/>
          <p:cNvCxnSpPr>
            <a:endCxn id="67" idx="1"/>
          </p:cNvCxnSpPr>
          <p:nvPr/>
        </p:nvCxnSpPr>
        <p:spPr bwMode="auto">
          <a:xfrm flipV="1">
            <a:off x="9052820" y="2492940"/>
            <a:ext cx="216030" cy="680"/>
          </a:xfrm>
          <a:prstGeom prst="straightConnector1">
            <a:avLst/>
          </a:prstGeom>
          <a:noFill/>
          <a:ln w="12700">
            <a:solidFill>
              <a:schemeClr val="accent6">
                <a:lumMod val="25000"/>
              </a:schemeClr>
            </a:solidFill>
            <a:round/>
            <a:headEnd/>
            <a:tailEnd type="stealth"/>
          </a:ln>
          <a:effectLst/>
        </p:spPr>
      </p:cxnSp>
      <p:cxnSp>
        <p:nvCxnSpPr>
          <p:cNvPr id="71" name="직선 화살표 연결선 70"/>
          <p:cNvCxnSpPr/>
          <p:nvPr/>
        </p:nvCxnSpPr>
        <p:spPr bwMode="auto">
          <a:xfrm flipH="1">
            <a:off x="8188790" y="2420960"/>
            <a:ext cx="216290" cy="0"/>
          </a:xfrm>
          <a:prstGeom prst="straightConnector1">
            <a:avLst/>
          </a:prstGeom>
          <a:noFill/>
          <a:ln w="12700">
            <a:solidFill>
              <a:schemeClr val="accent6">
                <a:lumMod val="25000"/>
              </a:schemeClr>
            </a:solidFill>
            <a:round/>
            <a:headEnd/>
            <a:tailEnd type="stealth"/>
          </a:ln>
          <a:effectLst/>
        </p:spPr>
      </p:cxnSp>
      <p:sp>
        <p:nvSpPr>
          <p:cNvPr id="72" name="직사각형 71"/>
          <p:cNvSpPr/>
          <p:nvPr/>
        </p:nvSpPr>
        <p:spPr>
          <a:xfrm>
            <a:off x="7900830" y="2492970"/>
            <a:ext cx="1440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800" dirty="0">
                <a:solidFill>
                  <a:schemeClr val="tx1"/>
                </a:solidFill>
                <a:latin typeface="Optima" pitchFamily="2" charset="2"/>
              </a:rPr>
              <a:t>*</a:t>
            </a:r>
            <a:endParaRPr lang="ko-KR" altLang="en-US" sz="1800" dirty="0">
              <a:solidFill>
                <a:schemeClr val="tx1"/>
              </a:solidFill>
              <a:latin typeface="Optima" pitchFamily="2" charset="2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9125611" y="2276940"/>
            <a:ext cx="1432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800" dirty="0">
                <a:solidFill>
                  <a:schemeClr val="tx1"/>
                </a:solidFill>
                <a:latin typeface="Optima" pitchFamily="2" charset="2"/>
              </a:rPr>
              <a:t>*</a:t>
            </a:r>
            <a:endParaRPr lang="ko-KR" altLang="en-US" sz="1800" dirty="0">
              <a:solidFill>
                <a:schemeClr val="tx1"/>
              </a:solidFill>
              <a:latin typeface="Optima" pitchFamily="2" charset="2"/>
            </a:endParaRPr>
          </a:p>
        </p:txBody>
      </p:sp>
      <p:sp>
        <p:nvSpPr>
          <p:cNvPr id="74" name="직사각형 73"/>
          <p:cNvSpPr/>
          <p:nvPr/>
        </p:nvSpPr>
        <p:spPr bwMode="auto">
          <a:xfrm>
            <a:off x="2860230" y="3501190"/>
            <a:ext cx="720000" cy="43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  <a:scene3d>
            <a:camera prst="isometricOffAxis2Left"/>
            <a:lightRig rig="threePt" dir="t"/>
          </a:scene3d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dirty="0" smtClean="0">
                <a:latin typeface="Optima" pitchFamily="2" charset="2"/>
              </a:rPr>
              <a:t>Console</a:t>
            </a:r>
            <a:endParaRPr lang="ko-KR" altLang="en-US" dirty="0" smtClean="0">
              <a:latin typeface="Optima" pitchFamily="2" charset="2"/>
            </a:endParaRPr>
          </a:p>
        </p:txBody>
      </p:sp>
      <p:cxnSp>
        <p:nvCxnSpPr>
          <p:cNvPr id="76" name="직선 화살표 연결선 75"/>
          <p:cNvCxnSpPr/>
          <p:nvPr/>
        </p:nvCxnSpPr>
        <p:spPr bwMode="auto">
          <a:xfrm>
            <a:off x="2500080" y="3645130"/>
            <a:ext cx="360000" cy="0"/>
          </a:xfrm>
          <a:prstGeom prst="straightConnector1">
            <a:avLst/>
          </a:prstGeom>
          <a:noFill/>
          <a:ln w="12700">
            <a:solidFill>
              <a:schemeClr val="accent6">
                <a:lumMod val="25000"/>
              </a:schemeClr>
            </a:solidFill>
            <a:round/>
            <a:headEnd/>
            <a:tailEnd type="stealth"/>
          </a:ln>
          <a:effectLst/>
        </p:spPr>
      </p:cxnSp>
      <p:cxnSp>
        <p:nvCxnSpPr>
          <p:cNvPr id="77" name="직선 화살표 연결선 76"/>
          <p:cNvCxnSpPr/>
          <p:nvPr/>
        </p:nvCxnSpPr>
        <p:spPr bwMode="auto">
          <a:xfrm flipH="1">
            <a:off x="2500080" y="3789150"/>
            <a:ext cx="360000" cy="0"/>
          </a:xfrm>
          <a:prstGeom prst="straightConnector1">
            <a:avLst/>
          </a:prstGeom>
          <a:noFill/>
          <a:ln w="12700">
            <a:solidFill>
              <a:schemeClr val="accent6">
                <a:lumMod val="25000"/>
              </a:schemeClr>
            </a:solidFill>
            <a:round/>
            <a:headEnd/>
            <a:tailEnd type="stealth"/>
          </a:ln>
          <a:effectLst/>
        </p:spPr>
      </p:cxnSp>
      <p:sp>
        <p:nvSpPr>
          <p:cNvPr id="78" name="직사각형 77"/>
          <p:cNvSpPr/>
          <p:nvPr/>
        </p:nvSpPr>
        <p:spPr bwMode="auto">
          <a:xfrm>
            <a:off x="1924000" y="4653330"/>
            <a:ext cx="720000" cy="43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  <a:scene3d>
            <a:camera prst="isometricOffAxis2Left"/>
            <a:lightRig rig="threePt" dir="t"/>
          </a:scene3d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dirty="0" smtClean="0">
                <a:latin typeface="Optima" pitchFamily="2" charset="2"/>
              </a:rPr>
              <a:t>Console</a:t>
            </a:r>
            <a:endParaRPr lang="ko-KR" altLang="en-US" dirty="0" smtClean="0">
              <a:latin typeface="Optima" pitchFamily="2" charset="2"/>
            </a:endParaRPr>
          </a:p>
        </p:txBody>
      </p:sp>
      <p:cxnSp>
        <p:nvCxnSpPr>
          <p:cNvPr id="79" name="직선 화살표 연결선 78"/>
          <p:cNvCxnSpPr/>
          <p:nvPr/>
        </p:nvCxnSpPr>
        <p:spPr bwMode="auto">
          <a:xfrm>
            <a:off x="2644050" y="4797270"/>
            <a:ext cx="360000" cy="0"/>
          </a:xfrm>
          <a:prstGeom prst="straightConnector1">
            <a:avLst/>
          </a:prstGeom>
          <a:noFill/>
          <a:ln w="12700">
            <a:solidFill>
              <a:schemeClr val="accent6">
                <a:lumMod val="25000"/>
              </a:schemeClr>
            </a:solidFill>
            <a:round/>
            <a:headEnd/>
            <a:tailEnd type="stealth"/>
          </a:ln>
          <a:effectLst/>
        </p:spPr>
      </p:cxnSp>
      <p:cxnSp>
        <p:nvCxnSpPr>
          <p:cNvPr id="80" name="직선 화살표 연결선 79"/>
          <p:cNvCxnSpPr/>
          <p:nvPr/>
        </p:nvCxnSpPr>
        <p:spPr bwMode="auto">
          <a:xfrm flipH="1">
            <a:off x="2644050" y="4941290"/>
            <a:ext cx="360000" cy="0"/>
          </a:xfrm>
          <a:prstGeom prst="straightConnector1">
            <a:avLst/>
          </a:prstGeom>
          <a:noFill/>
          <a:ln w="12700">
            <a:solidFill>
              <a:schemeClr val="accent6">
                <a:lumMod val="25000"/>
              </a:schemeClr>
            </a:solidFill>
            <a:round/>
            <a:headEnd/>
            <a:tailEnd type="stealth"/>
          </a:ln>
          <a:effectLst/>
        </p:spPr>
      </p:cxnSp>
      <p:sp>
        <p:nvSpPr>
          <p:cNvPr id="81" name="직사각형 80"/>
          <p:cNvSpPr/>
          <p:nvPr/>
        </p:nvSpPr>
        <p:spPr bwMode="auto">
          <a:xfrm>
            <a:off x="3004250" y="4653330"/>
            <a:ext cx="1008040" cy="43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dirty="0" smtClean="0">
                <a:latin typeface="Optima" pitchFamily="2" charset="2"/>
              </a:rPr>
              <a:t>Coordinator</a:t>
            </a:r>
            <a:endParaRPr lang="ko-KR" altLang="en-US" dirty="0" smtClean="0">
              <a:latin typeface="Optima" pitchFamily="2" charset="2"/>
            </a:endParaRPr>
          </a:p>
        </p:txBody>
      </p:sp>
      <p:sp>
        <p:nvSpPr>
          <p:cNvPr id="83" name="직사각형 82"/>
          <p:cNvSpPr/>
          <p:nvPr/>
        </p:nvSpPr>
        <p:spPr bwMode="auto">
          <a:xfrm>
            <a:off x="1636010" y="5805430"/>
            <a:ext cx="720000" cy="43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  <a:scene3d>
            <a:camera prst="isometricOffAxis2Left"/>
            <a:lightRig rig="threePt" dir="t"/>
          </a:scene3d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dirty="0" smtClean="0">
                <a:latin typeface="Optima" pitchFamily="2" charset="2"/>
              </a:rPr>
              <a:t>Console</a:t>
            </a:r>
            <a:endParaRPr lang="ko-KR" altLang="en-US" dirty="0" smtClean="0">
              <a:latin typeface="Optima" pitchFamily="2" charset="2"/>
            </a:endParaRPr>
          </a:p>
        </p:txBody>
      </p:sp>
      <p:cxnSp>
        <p:nvCxnSpPr>
          <p:cNvPr id="84" name="직선 화살표 연결선 83"/>
          <p:cNvCxnSpPr/>
          <p:nvPr/>
        </p:nvCxnSpPr>
        <p:spPr bwMode="auto">
          <a:xfrm>
            <a:off x="2356150" y="5949370"/>
            <a:ext cx="288000" cy="0"/>
          </a:xfrm>
          <a:prstGeom prst="straightConnector1">
            <a:avLst/>
          </a:prstGeom>
          <a:noFill/>
          <a:ln w="12700">
            <a:solidFill>
              <a:schemeClr val="accent6">
                <a:lumMod val="25000"/>
              </a:schemeClr>
            </a:solidFill>
            <a:round/>
            <a:headEnd/>
            <a:tailEnd type="stealth"/>
          </a:ln>
          <a:effectLst/>
        </p:spPr>
      </p:cxnSp>
      <p:cxnSp>
        <p:nvCxnSpPr>
          <p:cNvPr id="85" name="직선 화살표 연결선 84"/>
          <p:cNvCxnSpPr/>
          <p:nvPr/>
        </p:nvCxnSpPr>
        <p:spPr bwMode="auto">
          <a:xfrm flipH="1">
            <a:off x="2356150" y="6093390"/>
            <a:ext cx="288000" cy="0"/>
          </a:xfrm>
          <a:prstGeom prst="straightConnector1">
            <a:avLst/>
          </a:prstGeom>
          <a:noFill/>
          <a:ln w="12700">
            <a:solidFill>
              <a:schemeClr val="accent6">
                <a:lumMod val="25000"/>
              </a:schemeClr>
            </a:solidFill>
            <a:round/>
            <a:headEnd/>
            <a:tailEnd type="stealth"/>
          </a:ln>
          <a:effectLst/>
        </p:spPr>
      </p:cxnSp>
      <p:sp>
        <p:nvSpPr>
          <p:cNvPr id="86" name="직사각형 85"/>
          <p:cNvSpPr/>
          <p:nvPr/>
        </p:nvSpPr>
        <p:spPr bwMode="auto">
          <a:xfrm>
            <a:off x="2644150" y="5805430"/>
            <a:ext cx="720100" cy="43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dirty="0" err="1" smtClean="0">
                <a:latin typeface="Optima" pitchFamily="2" charset="2"/>
              </a:rPr>
              <a:t>Coordi</a:t>
            </a:r>
            <a:endParaRPr lang="en-US" altLang="ko-KR" dirty="0" smtClean="0">
              <a:latin typeface="Optima" pitchFamily="2" charset="2"/>
            </a:endParaRPr>
          </a:p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dirty="0">
                <a:latin typeface="Optima" pitchFamily="2" charset="2"/>
              </a:rPr>
              <a:t>-</a:t>
            </a:r>
            <a:r>
              <a:rPr lang="en-US" altLang="ko-KR" dirty="0" err="1" smtClean="0">
                <a:latin typeface="Optima" pitchFamily="2" charset="2"/>
              </a:rPr>
              <a:t>nator</a:t>
            </a:r>
            <a:endParaRPr lang="ko-KR" altLang="en-US" dirty="0" smtClean="0">
              <a:latin typeface="Optima" pitchFamily="2" charset="2"/>
            </a:endParaRPr>
          </a:p>
        </p:txBody>
      </p:sp>
      <p:sp>
        <p:nvSpPr>
          <p:cNvPr id="87" name="원통 86"/>
          <p:cNvSpPr/>
          <p:nvPr/>
        </p:nvSpPr>
        <p:spPr bwMode="auto">
          <a:xfrm>
            <a:off x="3652290" y="5805430"/>
            <a:ext cx="360000" cy="432000"/>
          </a:xfrm>
          <a:prstGeom prst="can">
            <a:avLst>
              <a:gd name="adj" fmla="val 35014"/>
            </a:avLst>
          </a:prstGeom>
          <a:solidFill>
            <a:schemeClr val="accent6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dirty="0" smtClean="0">
                <a:solidFill>
                  <a:schemeClr val="bg1"/>
                </a:solidFill>
                <a:latin typeface="Optima" pitchFamily="2" charset="2"/>
              </a:rPr>
              <a:t>M</a:t>
            </a:r>
            <a:endParaRPr lang="ko-KR" altLang="en-US" dirty="0" smtClean="0">
              <a:solidFill>
                <a:schemeClr val="bg1"/>
              </a:solidFill>
              <a:latin typeface="Optima" pitchFamily="2" charset="2"/>
            </a:endParaRPr>
          </a:p>
        </p:txBody>
      </p:sp>
      <p:cxnSp>
        <p:nvCxnSpPr>
          <p:cNvPr id="88" name="직선 화살표 연결선 87"/>
          <p:cNvCxnSpPr/>
          <p:nvPr/>
        </p:nvCxnSpPr>
        <p:spPr bwMode="auto">
          <a:xfrm>
            <a:off x="3364250" y="5949450"/>
            <a:ext cx="288000" cy="0"/>
          </a:xfrm>
          <a:prstGeom prst="straightConnector1">
            <a:avLst/>
          </a:prstGeom>
          <a:noFill/>
          <a:ln w="12700">
            <a:solidFill>
              <a:schemeClr val="accent6">
                <a:lumMod val="25000"/>
              </a:schemeClr>
            </a:solidFill>
            <a:round/>
            <a:headEnd/>
            <a:tailEnd type="stealth"/>
          </a:ln>
          <a:effectLst/>
        </p:spPr>
      </p:cxnSp>
      <p:cxnSp>
        <p:nvCxnSpPr>
          <p:cNvPr id="89" name="직선 화살표 연결선 88"/>
          <p:cNvCxnSpPr/>
          <p:nvPr/>
        </p:nvCxnSpPr>
        <p:spPr bwMode="auto">
          <a:xfrm flipH="1">
            <a:off x="3364250" y="6093470"/>
            <a:ext cx="288000" cy="0"/>
          </a:xfrm>
          <a:prstGeom prst="straightConnector1">
            <a:avLst/>
          </a:prstGeom>
          <a:noFill/>
          <a:ln w="12700">
            <a:solidFill>
              <a:schemeClr val="accent6">
                <a:lumMod val="25000"/>
              </a:schemeClr>
            </a:solidFill>
            <a:round/>
            <a:headEnd/>
            <a:tailEnd type="stealth"/>
          </a:ln>
          <a:effectLst/>
        </p:spPr>
      </p:cxnSp>
      <p:sp>
        <p:nvSpPr>
          <p:cNvPr id="95" name="정육면체 94"/>
          <p:cNvSpPr/>
          <p:nvPr/>
        </p:nvSpPr>
        <p:spPr bwMode="auto">
          <a:xfrm>
            <a:off x="2212040" y="3573120"/>
            <a:ext cx="288040" cy="288040"/>
          </a:xfrm>
          <a:prstGeom prst="cub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96" name="직사각형 95"/>
          <p:cNvSpPr/>
          <p:nvPr/>
        </p:nvSpPr>
        <p:spPr bwMode="auto">
          <a:xfrm>
            <a:off x="5884650" y="3501110"/>
            <a:ext cx="720000" cy="43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  <a:scene3d>
            <a:camera prst="isometricOffAxis2Left"/>
            <a:lightRig rig="threePt" dir="t"/>
          </a:scene3d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dirty="0" smtClean="0">
                <a:latin typeface="Optima" pitchFamily="2" charset="2"/>
              </a:rPr>
              <a:t>Console</a:t>
            </a:r>
            <a:endParaRPr lang="ko-KR" altLang="en-US" dirty="0" smtClean="0">
              <a:latin typeface="Optima" pitchFamily="2" charset="2"/>
            </a:endParaRPr>
          </a:p>
        </p:txBody>
      </p:sp>
      <p:cxnSp>
        <p:nvCxnSpPr>
          <p:cNvPr id="97" name="직선 화살표 연결선 96"/>
          <p:cNvCxnSpPr/>
          <p:nvPr/>
        </p:nvCxnSpPr>
        <p:spPr bwMode="auto">
          <a:xfrm>
            <a:off x="5524500" y="3645050"/>
            <a:ext cx="360000" cy="0"/>
          </a:xfrm>
          <a:prstGeom prst="straightConnector1">
            <a:avLst/>
          </a:prstGeom>
          <a:noFill/>
          <a:ln w="12700">
            <a:solidFill>
              <a:schemeClr val="accent6">
                <a:lumMod val="25000"/>
              </a:schemeClr>
            </a:solidFill>
            <a:round/>
            <a:headEnd/>
            <a:tailEnd type="stealth"/>
          </a:ln>
          <a:effectLst/>
        </p:spPr>
      </p:cxnSp>
      <p:cxnSp>
        <p:nvCxnSpPr>
          <p:cNvPr id="98" name="직선 화살표 연결선 97"/>
          <p:cNvCxnSpPr/>
          <p:nvPr/>
        </p:nvCxnSpPr>
        <p:spPr bwMode="auto">
          <a:xfrm flipH="1">
            <a:off x="5524500" y="3789070"/>
            <a:ext cx="360000" cy="0"/>
          </a:xfrm>
          <a:prstGeom prst="straightConnector1">
            <a:avLst/>
          </a:prstGeom>
          <a:noFill/>
          <a:ln w="12700">
            <a:solidFill>
              <a:schemeClr val="accent6">
                <a:lumMod val="25000"/>
              </a:schemeClr>
            </a:solidFill>
            <a:round/>
            <a:headEnd/>
            <a:tailEnd type="stealth"/>
          </a:ln>
          <a:effectLst/>
        </p:spPr>
      </p:cxnSp>
      <p:sp>
        <p:nvSpPr>
          <p:cNvPr id="99" name="정육면체 98"/>
          <p:cNvSpPr/>
          <p:nvPr/>
        </p:nvSpPr>
        <p:spPr bwMode="auto">
          <a:xfrm>
            <a:off x="5164450" y="3501110"/>
            <a:ext cx="288040" cy="288040"/>
          </a:xfrm>
          <a:prstGeom prst="cub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100" name="정육면체 99"/>
          <p:cNvSpPr/>
          <p:nvPr/>
        </p:nvSpPr>
        <p:spPr bwMode="auto">
          <a:xfrm>
            <a:off x="5020430" y="3573200"/>
            <a:ext cx="288040" cy="288040"/>
          </a:xfrm>
          <a:prstGeom prst="cub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101" name="정육면체 100"/>
          <p:cNvSpPr/>
          <p:nvPr/>
        </p:nvSpPr>
        <p:spPr bwMode="auto">
          <a:xfrm>
            <a:off x="5236460" y="3573200"/>
            <a:ext cx="288040" cy="288040"/>
          </a:xfrm>
          <a:prstGeom prst="cub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102" name="정육면체 101"/>
          <p:cNvSpPr/>
          <p:nvPr/>
        </p:nvSpPr>
        <p:spPr bwMode="auto">
          <a:xfrm>
            <a:off x="4876410" y="3645210"/>
            <a:ext cx="288040" cy="288040"/>
          </a:xfrm>
          <a:prstGeom prst="cub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103" name="정육면체 102"/>
          <p:cNvSpPr/>
          <p:nvPr/>
        </p:nvSpPr>
        <p:spPr bwMode="auto">
          <a:xfrm>
            <a:off x="5092440" y="3645130"/>
            <a:ext cx="288040" cy="288040"/>
          </a:xfrm>
          <a:prstGeom prst="cub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105" name="정육면체 104"/>
          <p:cNvSpPr/>
          <p:nvPr/>
        </p:nvSpPr>
        <p:spPr bwMode="auto">
          <a:xfrm>
            <a:off x="7972840" y="3501030"/>
            <a:ext cx="288040" cy="288040"/>
          </a:xfrm>
          <a:prstGeom prst="cub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106" name="직사각형 105"/>
          <p:cNvSpPr/>
          <p:nvPr/>
        </p:nvSpPr>
        <p:spPr bwMode="auto">
          <a:xfrm>
            <a:off x="8909070" y="3501030"/>
            <a:ext cx="720000" cy="43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  <a:scene3d>
            <a:camera prst="isometricOffAxis2Left"/>
            <a:lightRig rig="threePt" dir="t"/>
          </a:scene3d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dirty="0" smtClean="0">
                <a:latin typeface="Optima" pitchFamily="2" charset="2"/>
              </a:rPr>
              <a:t>FX</a:t>
            </a:r>
            <a:endParaRPr lang="ko-KR" altLang="en-US" dirty="0" smtClean="0">
              <a:latin typeface="Optima" pitchFamily="2" charset="2"/>
            </a:endParaRPr>
          </a:p>
        </p:txBody>
      </p:sp>
      <p:cxnSp>
        <p:nvCxnSpPr>
          <p:cNvPr id="107" name="직선 화살표 연결선 106"/>
          <p:cNvCxnSpPr/>
          <p:nvPr/>
        </p:nvCxnSpPr>
        <p:spPr bwMode="auto">
          <a:xfrm>
            <a:off x="8548920" y="3644970"/>
            <a:ext cx="360000" cy="0"/>
          </a:xfrm>
          <a:prstGeom prst="straightConnector1">
            <a:avLst/>
          </a:prstGeom>
          <a:noFill/>
          <a:ln w="12700">
            <a:solidFill>
              <a:schemeClr val="accent6">
                <a:lumMod val="25000"/>
              </a:schemeClr>
            </a:solidFill>
            <a:round/>
            <a:headEnd/>
            <a:tailEnd type="stealth"/>
          </a:ln>
          <a:effectLst/>
        </p:spPr>
      </p:cxnSp>
      <p:cxnSp>
        <p:nvCxnSpPr>
          <p:cNvPr id="108" name="직선 화살표 연결선 107"/>
          <p:cNvCxnSpPr/>
          <p:nvPr/>
        </p:nvCxnSpPr>
        <p:spPr bwMode="auto">
          <a:xfrm flipH="1">
            <a:off x="8548920" y="3788990"/>
            <a:ext cx="360000" cy="0"/>
          </a:xfrm>
          <a:prstGeom prst="straightConnector1">
            <a:avLst/>
          </a:prstGeom>
          <a:noFill/>
          <a:ln w="12700">
            <a:solidFill>
              <a:schemeClr val="accent6">
                <a:lumMod val="25000"/>
              </a:schemeClr>
            </a:solidFill>
            <a:round/>
            <a:headEnd/>
            <a:tailEnd type="stealth"/>
          </a:ln>
          <a:effectLst/>
        </p:spPr>
      </p:cxnSp>
      <p:sp>
        <p:nvSpPr>
          <p:cNvPr id="109" name="정육면체 108"/>
          <p:cNvSpPr/>
          <p:nvPr/>
        </p:nvSpPr>
        <p:spPr bwMode="auto">
          <a:xfrm>
            <a:off x="8188870" y="3501030"/>
            <a:ext cx="288040" cy="288040"/>
          </a:xfrm>
          <a:prstGeom prst="cub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110" name="정육면체 109"/>
          <p:cNvSpPr/>
          <p:nvPr/>
        </p:nvSpPr>
        <p:spPr bwMode="auto">
          <a:xfrm>
            <a:off x="8044850" y="3573120"/>
            <a:ext cx="288040" cy="288040"/>
          </a:xfrm>
          <a:prstGeom prst="cub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111" name="정육면체 110"/>
          <p:cNvSpPr/>
          <p:nvPr/>
        </p:nvSpPr>
        <p:spPr bwMode="auto">
          <a:xfrm>
            <a:off x="8260880" y="3573120"/>
            <a:ext cx="288040" cy="288040"/>
          </a:xfrm>
          <a:prstGeom prst="cub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112" name="정육면체 111"/>
          <p:cNvSpPr/>
          <p:nvPr/>
        </p:nvSpPr>
        <p:spPr bwMode="auto">
          <a:xfrm>
            <a:off x="7900830" y="3645130"/>
            <a:ext cx="288040" cy="288040"/>
          </a:xfrm>
          <a:prstGeom prst="cub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113" name="정육면체 112"/>
          <p:cNvSpPr/>
          <p:nvPr/>
        </p:nvSpPr>
        <p:spPr bwMode="auto">
          <a:xfrm>
            <a:off x="8116860" y="3645050"/>
            <a:ext cx="288040" cy="288040"/>
          </a:xfrm>
          <a:prstGeom prst="cub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115" name="직사각형 114"/>
          <p:cNvSpPr/>
          <p:nvPr/>
        </p:nvSpPr>
        <p:spPr bwMode="auto">
          <a:xfrm>
            <a:off x="4588420" y="5805430"/>
            <a:ext cx="720000" cy="43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  <a:scene3d>
            <a:camera prst="isometricOffAxis2Left"/>
            <a:lightRig rig="threePt" dir="t"/>
          </a:scene3d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dirty="0" smtClean="0">
                <a:latin typeface="Optima" pitchFamily="2" charset="2"/>
              </a:rPr>
              <a:t>Console</a:t>
            </a:r>
            <a:endParaRPr lang="ko-KR" altLang="en-US" dirty="0" smtClean="0">
              <a:latin typeface="Optima" pitchFamily="2" charset="2"/>
            </a:endParaRPr>
          </a:p>
        </p:txBody>
      </p:sp>
      <p:cxnSp>
        <p:nvCxnSpPr>
          <p:cNvPr id="116" name="직선 화살표 연결선 115"/>
          <p:cNvCxnSpPr/>
          <p:nvPr/>
        </p:nvCxnSpPr>
        <p:spPr bwMode="auto">
          <a:xfrm>
            <a:off x="5308560" y="5949370"/>
            <a:ext cx="288000" cy="0"/>
          </a:xfrm>
          <a:prstGeom prst="straightConnector1">
            <a:avLst/>
          </a:prstGeom>
          <a:noFill/>
          <a:ln w="12700">
            <a:solidFill>
              <a:schemeClr val="accent6">
                <a:lumMod val="25000"/>
              </a:schemeClr>
            </a:solidFill>
            <a:round/>
            <a:headEnd/>
            <a:tailEnd type="stealth"/>
          </a:ln>
          <a:effectLst/>
        </p:spPr>
      </p:cxnSp>
      <p:cxnSp>
        <p:nvCxnSpPr>
          <p:cNvPr id="117" name="직선 화살표 연결선 116"/>
          <p:cNvCxnSpPr/>
          <p:nvPr/>
        </p:nvCxnSpPr>
        <p:spPr bwMode="auto">
          <a:xfrm flipH="1">
            <a:off x="5308560" y="6093390"/>
            <a:ext cx="288000" cy="0"/>
          </a:xfrm>
          <a:prstGeom prst="straightConnector1">
            <a:avLst/>
          </a:prstGeom>
          <a:noFill/>
          <a:ln w="12700">
            <a:solidFill>
              <a:schemeClr val="accent6">
                <a:lumMod val="25000"/>
              </a:schemeClr>
            </a:solidFill>
            <a:round/>
            <a:headEnd/>
            <a:tailEnd type="stealth"/>
          </a:ln>
          <a:effectLst/>
        </p:spPr>
      </p:cxnSp>
      <p:sp>
        <p:nvSpPr>
          <p:cNvPr id="118" name="직사각형 117"/>
          <p:cNvSpPr/>
          <p:nvPr/>
        </p:nvSpPr>
        <p:spPr bwMode="auto">
          <a:xfrm>
            <a:off x="5596560" y="5805430"/>
            <a:ext cx="720100" cy="43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dirty="0" err="1" smtClean="0">
                <a:latin typeface="Optima" pitchFamily="2" charset="2"/>
              </a:rPr>
              <a:t>Coordi</a:t>
            </a:r>
            <a:endParaRPr lang="en-US" altLang="ko-KR" dirty="0" smtClean="0">
              <a:latin typeface="Optima" pitchFamily="2" charset="2"/>
            </a:endParaRPr>
          </a:p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dirty="0">
                <a:latin typeface="Optima" pitchFamily="2" charset="2"/>
              </a:rPr>
              <a:t>-</a:t>
            </a:r>
            <a:r>
              <a:rPr lang="en-US" altLang="ko-KR" dirty="0" err="1" smtClean="0">
                <a:latin typeface="Optima" pitchFamily="2" charset="2"/>
              </a:rPr>
              <a:t>nator</a:t>
            </a:r>
            <a:endParaRPr lang="ko-KR" altLang="en-US" dirty="0" smtClean="0">
              <a:latin typeface="Optima" pitchFamily="2" charset="2"/>
            </a:endParaRPr>
          </a:p>
        </p:txBody>
      </p:sp>
      <p:sp>
        <p:nvSpPr>
          <p:cNvPr id="119" name="원통 118"/>
          <p:cNvSpPr/>
          <p:nvPr/>
        </p:nvSpPr>
        <p:spPr bwMode="auto">
          <a:xfrm>
            <a:off x="6604700" y="5805430"/>
            <a:ext cx="360000" cy="432000"/>
          </a:xfrm>
          <a:prstGeom prst="can">
            <a:avLst>
              <a:gd name="adj" fmla="val 35014"/>
            </a:avLst>
          </a:prstGeom>
          <a:solidFill>
            <a:schemeClr val="accent6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dirty="0">
                <a:solidFill>
                  <a:schemeClr val="bg1"/>
                </a:solidFill>
                <a:latin typeface="Optima" pitchFamily="2" charset="2"/>
              </a:rPr>
              <a:t>F</a:t>
            </a:r>
            <a:endParaRPr lang="ko-KR" altLang="en-US" dirty="0" smtClean="0">
              <a:solidFill>
                <a:schemeClr val="bg1"/>
              </a:solidFill>
              <a:latin typeface="Optima" pitchFamily="2" charset="2"/>
            </a:endParaRPr>
          </a:p>
        </p:txBody>
      </p:sp>
      <p:cxnSp>
        <p:nvCxnSpPr>
          <p:cNvPr id="120" name="직선 화살표 연결선 119"/>
          <p:cNvCxnSpPr/>
          <p:nvPr/>
        </p:nvCxnSpPr>
        <p:spPr bwMode="auto">
          <a:xfrm>
            <a:off x="6316660" y="5949450"/>
            <a:ext cx="288000" cy="0"/>
          </a:xfrm>
          <a:prstGeom prst="straightConnector1">
            <a:avLst/>
          </a:prstGeom>
          <a:noFill/>
          <a:ln w="12700">
            <a:solidFill>
              <a:schemeClr val="accent6">
                <a:lumMod val="25000"/>
              </a:schemeClr>
            </a:solidFill>
            <a:round/>
            <a:headEnd/>
            <a:tailEnd type="stealth"/>
          </a:ln>
          <a:effectLst/>
        </p:spPr>
      </p:cxnSp>
      <p:cxnSp>
        <p:nvCxnSpPr>
          <p:cNvPr id="121" name="직선 화살표 연결선 120"/>
          <p:cNvCxnSpPr/>
          <p:nvPr/>
        </p:nvCxnSpPr>
        <p:spPr bwMode="auto">
          <a:xfrm flipH="1">
            <a:off x="6316660" y="6093470"/>
            <a:ext cx="288000" cy="0"/>
          </a:xfrm>
          <a:prstGeom prst="straightConnector1">
            <a:avLst/>
          </a:prstGeom>
          <a:noFill/>
          <a:ln w="12700">
            <a:solidFill>
              <a:schemeClr val="accent6">
                <a:lumMod val="25000"/>
              </a:schemeClr>
            </a:solidFill>
            <a:round/>
            <a:headEnd/>
            <a:tailEnd type="stealth"/>
          </a:ln>
          <a:effectLst/>
        </p:spPr>
      </p:cxnSp>
      <p:sp>
        <p:nvSpPr>
          <p:cNvPr id="122" name="직사각형 121"/>
          <p:cNvSpPr/>
          <p:nvPr/>
        </p:nvSpPr>
        <p:spPr bwMode="auto">
          <a:xfrm>
            <a:off x="7540780" y="5805490"/>
            <a:ext cx="720000" cy="43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  <a:scene3d>
            <a:camera prst="isometricOffAxis2Left"/>
            <a:lightRig rig="threePt" dir="t"/>
          </a:scene3d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dirty="0" smtClean="0">
                <a:latin typeface="Optima" pitchFamily="2" charset="2"/>
              </a:rPr>
              <a:t>FX</a:t>
            </a:r>
            <a:endParaRPr lang="ko-KR" altLang="en-US" dirty="0" smtClean="0">
              <a:latin typeface="Optima" pitchFamily="2" charset="2"/>
            </a:endParaRPr>
          </a:p>
        </p:txBody>
      </p:sp>
      <p:cxnSp>
        <p:nvCxnSpPr>
          <p:cNvPr id="123" name="직선 화살표 연결선 122"/>
          <p:cNvCxnSpPr/>
          <p:nvPr/>
        </p:nvCxnSpPr>
        <p:spPr bwMode="auto">
          <a:xfrm>
            <a:off x="8260920" y="5949430"/>
            <a:ext cx="288000" cy="0"/>
          </a:xfrm>
          <a:prstGeom prst="straightConnector1">
            <a:avLst/>
          </a:prstGeom>
          <a:noFill/>
          <a:ln w="12700">
            <a:solidFill>
              <a:schemeClr val="accent6">
                <a:lumMod val="25000"/>
              </a:schemeClr>
            </a:solidFill>
            <a:round/>
            <a:headEnd/>
            <a:tailEnd type="stealth"/>
          </a:ln>
          <a:effectLst/>
        </p:spPr>
      </p:cxnSp>
      <p:cxnSp>
        <p:nvCxnSpPr>
          <p:cNvPr id="124" name="직선 화살표 연결선 123"/>
          <p:cNvCxnSpPr/>
          <p:nvPr/>
        </p:nvCxnSpPr>
        <p:spPr bwMode="auto">
          <a:xfrm flipH="1">
            <a:off x="8260920" y="6093450"/>
            <a:ext cx="288000" cy="0"/>
          </a:xfrm>
          <a:prstGeom prst="straightConnector1">
            <a:avLst/>
          </a:prstGeom>
          <a:noFill/>
          <a:ln w="12700">
            <a:solidFill>
              <a:schemeClr val="accent6">
                <a:lumMod val="25000"/>
              </a:schemeClr>
            </a:solidFill>
            <a:round/>
            <a:headEnd/>
            <a:tailEnd type="stealth"/>
          </a:ln>
          <a:effectLst/>
        </p:spPr>
      </p:cxnSp>
      <p:sp>
        <p:nvSpPr>
          <p:cNvPr id="125" name="직사각형 124"/>
          <p:cNvSpPr/>
          <p:nvPr/>
        </p:nvSpPr>
        <p:spPr bwMode="auto">
          <a:xfrm>
            <a:off x="8548920" y="5805490"/>
            <a:ext cx="720100" cy="43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dirty="0" err="1" smtClean="0">
                <a:latin typeface="Optima" pitchFamily="2" charset="2"/>
              </a:rPr>
              <a:t>Coordi</a:t>
            </a:r>
            <a:endParaRPr lang="en-US" altLang="ko-KR" dirty="0" smtClean="0">
              <a:latin typeface="Optima" pitchFamily="2" charset="2"/>
            </a:endParaRPr>
          </a:p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dirty="0">
                <a:latin typeface="Optima" pitchFamily="2" charset="2"/>
              </a:rPr>
              <a:t>-</a:t>
            </a:r>
            <a:r>
              <a:rPr lang="en-US" altLang="ko-KR" dirty="0" err="1" smtClean="0">
                <a:latin typeface="Optima" pitchFamily="2" charset="2"/>
              </a:rPr>
              <a:t>nator</a:t>
            </a:r>
            <a:endParaRPr lang="ko-KR" altLang="en-US" dirty="0" smtClean="0">
              <a:latin typeface="Optima" pitchFamily="2" charset="2"/>
            </a:endParaRPr>
          </a:p>
        </p:txBody>
      </p:sp>
      <p:sp>
        <p:nvSpPr>
          <p:cNvPr id="126" name="원통 125"/>
          <p:cNvSpPr/>
          <p:nvPr/>
        </p:nvSpPr>
        <p:spPr bwMode="auto">
          <a:xfrm>
            <a:off x="9557060" y="5805490"/>
            <a:ext cx="360000" cy="432000"/>
          </a:xfrm>
          <a:prstGeom prst="can">
            <a:avLst>
              <a:gd name="adj" fmla="val 35014"/>
            </a:avLst>
          </a:prstGeom>
          <a:solidFill>
            <a:schemeClr val="accent6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dirty="0">
                <a:solidFill>
                  <a:schemeClr val="bg1"/>
                </a:solidFill>
                <a:latin typeface="Optima" pitchFamily="2" charset="2"/>
              </a:rPr>
              <a:t>F</a:t>
            </a:r>
            <a:endParaRPr lang="ko-KR" altLang="en-US" dirty="0" smtClean="0">
              <a:solidFill>
                <a:schemeClr val="bg1"/>
              </a:solidFill>
              <a:latin typeface="Optima" pitchFamily="2" charset="2"/>
            </a:endParaRPr>
          </a:p>
        </p:txBody>
      </p:sp>
      <p:cxnSp>
        <p:nvCxnSpPr>
          <p:cNvPr id="127" name="직선 화살표 연결선 126"/>
          <p:cNvCxnSpPr/>
          <p:nvPr/>
        </p:nvCxnSpPr>
        <p:spPr bwMode="auto">
          <a:xfrm>
            <a:off x="9269020" y="5949510"/>
            <a:ext cx="288000" cy="0"/>
          </a:xfrm>
          <a:prstGeom prst="straightConnector1">
            <a:avLst/>
          </a:prstGeom>
          <a:noFill/>
          <a:ln w="12700">
            <a:solidFill>
              <a:schemeClr val="accent6">
                <a:lumMod val="25000"/>
              </a:schemeClr>
            </a:solidFill>
            <a:round/>
            <a:headEnd/>
            <a:tailEnd type="stealth"/>
          </a:ln>
          <a:effectLst/>
        </p:spPr>
      </p:cxnSp>
      <p:cxnSp>
        <p:nvCxnSpPr>
          <p:cNvPr id="128" name="직선 화살표 연결선 127"/>
          <p:cNvCxnSpPr/>
          <p:nvPr/>
        </p:nvCxnSpPr>
        <p:spPr bwMode="auto">
          <a:xfrm flipH="1">
            <a:off x="9269020" y="6093530"/>
            <a:ext cx="288000" cy="0"/>
          </a:xfrm>
          <a:prstGeom prst="straightConnector1">
            <a:avLst/>
          </a:prstGeom>
          <a:noFill/>
          <a:ln w="12700">
            <a:solidFill>
              <a:schemeClr val="accent6">
                <a:lumMod val="25000"/>
              </a:schemeClr>
            </a:solidFill>
            <a:round/>
            <a:headEnd/>
            <a:tailEnd type="stealth"/>
          </a:ln>
          <a:effectLst/>
        </p:spPr>
      </p:cxnSp>
      <p:sp>
        <p:nvSpPr>
          <p:cNvPr id="129" name="직사각형 128"/>
          <p:cNvSpPr/>
          <p:nvPr/>
        </p:nvSpPr>
        <p:spPr bwMode="auto">
          <a:xfrm>
            <a:off x="4732390" y="4653270"/>
            <a:ext cx="720000" cy="43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  <a:scene3d>
            <a:camera prst="isometricOffAxis2Left"/>
            <a:lightRig rig="threePt" dir="t"/>
          </a:scene3d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dirty="0" smtClean="0">
                <a:latin typeface="Optima" pitchFamily="2" charset="2"/>
              </a:rPr>
              <a:t>Console</a:t>
            </a:r>
            <a:endParaRPr lang="ko-KR" altLang="en-US" dirty="0" smtClean="0">
              <a:latin typeface="Optima" pitchFamily="2" charset="2"/>
            </a:endParaRPr>
          </a:p>
        </p:txBody>
      </p:sp>
      <p:cxnSp>
        <p:nvCxnSpPr>
          <p:cNvPr id="130" name="직선 화살표 연결선 129"/>
          <p:cNvCxnSpPr/>
          <p:nvPr/>
        </p:nvCxnSpPr>
        <p:spPr bwMode="auto">
          <a:xfrm>
            <a:off x="5452440" y="4797210"/>
            <a:ext cx="360000" cy="0"/>
          </a:xfrm>
          <a:prstGeom prst="straightConnector1">
            <a:avLst/>
          </a:prstGeom>
          <a:noFill/>
          <a:ln w="12700">
            <a:solidFill>
              <a:schemeClr val="accent6">
                <a:lumMod val="25000"/>
              </a:schemeClr>
            </a:solidFill>
            <a:round/>
            <a:headEnd/>
            <a:tailEnd type="stealth"/>
          </a:ln>
          <a:effectLst/>
        </p:spPr>
      </p:cxnSp>
      <p:cxnSp>
        <p:nvCxnSpPr>
          <p:cNvPr id="131" name="직선 화살표 연결선 130"/>
          <p:cNvCxnSpPr/>
          <p:nvPr/>
        </p:nvCxnSpPr>
        <p:spPr bwMode="auto">
          <a:xfrm flipH="1">
            <a:off x="5452440" y="4941230"/>
            <a:ext cx="360000" cy="0"/>
          </a:xfrm>
          <a:prstGeom prst="straightConnector1">
            <a:avLst/>
          </a:prstGeom>
          <a:noFill/>
          <a:ln w="12700">
            <a:solidFill>
              <a:schemeClr val="accent6">
                <a:lumMod val="25000"/>
              </a:schemeClr>
            </a:solidFill>
            <a:round/>
            <a:headEnd/>
            <a:tailEnd type="stealth"/>
          </a:ln>
          <a:effectLst/>
        </p:spPr>
      </p:cxnSp>
      <p:sp>
        <p:nvSpPr>
          <p:cNvPr id="132" name="직사각형 131"/>
          <p:cNvSpPr/>
          <p:nvPr/>
        </p:nvSpPr>
        <p:spPr bwMode="auto">
          <a:xfrm>
            <a:off x="5812640" y="4653270"/>
            <a:ext cx="1008040" cy="43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dirty="0" smtClean="0">
                <a:latin typeface="Optima" pitchFamily="2" charset="2"/>
              </a:rPr>
              <a:t>Coordinator</a:t>
            </a:r>
            <a:endParaRPr lang="ko-KR" altLang="en-US" dirty="0" smtClean="0">
              <a:latin typeface="Optima" pitchFamily="2" charset="2"/>
            </a:endParaRPr>
          </a:p>
        </p:txBody>
      </p:sp>
      <p:sp>
        <p:nvSpPr>
          <p:cNvPr id="135" name="직사각형 134"/>
          <p:cNvSpPr/>
          <p:nvPr/>
        </p:nvSpPr>
        <p:spPr bwMode="auto">
          <a:xfrm rot="2873394">
            <a:off x="5635193" y="4791513"/>
            <a:ext cx="72010" cy="1440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134" name="도넛 133"/>
          <p:cNvSpPr/>
          <p:nvPr/>
        </p:nvSpPr>
        <p:spPr bwMode="auto">
          <a:xfrm>
            <a:off x="5665675" y="4581260"/>
            <a:ext cx="288000" cy="288000"/>
          </a:xfrm>
          <a:prstGeom prst="donut">
            <a:avLst>
              <a:gd name="adj" fmla="val 26330"/>
            </a:avLst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136" name="타원 135"/>
          <p:cNvSpPr/>
          <p:nvPr/>
        </p:nvSpPr>
        <p:spPr bwMode="auto">
          <a:xfrm>
            <a:off x="5737705" y="4653290"/>
            <a:ext cx="144000" cy="144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137" name="직사각형 136"/>
          <p:cNvSpPr/>
          <p:nvPr/>
        </p:nvSpPr>
        <p:spPr bwMode="auto">
          <a:xfrm>
            <a:off x="7684800" y="4653270"/>
            <a:ext cx="720000" cy="43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  <a:scene3d>
            <a:camera prst="isometricOffAxis2Left"/>
            <a:lightRig rig="threePt" dir="t"/>
          </a:scene3d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dirty="0" smtClean="0">
                <a:latin typeface="Optima" pitchFamily="2" charset="2"/>
              </a:rPr>
              <a:t>FX</a:t>
            </a:r>
            <a:endParaRPr lang="ko-KR" altLang="en-US" dirty="0" smtClean="0">
              <a:latin typeface="Optima" pitchFamily="2" charset="2"/>
            </a:endParaRPr>
          </a:p>
        </p:txBody>
      </p:sp>
      <p:cxnSp>
        <p:nvCxnSpPr>
          <p:cNvPr id="138" name="직선 화살표 연결선 137"/>
          <p:cNvCxnSpPr/>
          <p:nvPr/>
        </p:nvCxnSpPr>
        <p:spPr bwMode="auto">
          <a:xfrm>
            <a:off x="8404850" y="4797210"/>
            <a:ext cx="360000" cy="0"/>
          </a:xfrm>
          <a:prstGeom prst="straightConnector1">
            <a:avLst/>
          </a:prstGeom>
          <a:noFill/>
          <a:ln w="12700">
            <a:solidFill>
              <a:schemeClr val="accent6">
                <a:lumMod val="25000"/>
              </a:schemeClr>
            </a:solidFill>
            <a:round/>
            <a:headEnd/>
            <a:tailEnd type="stealth"/>
          </a:ln>
          <a:effectLst/>
        </p:spPr>
      </p:cxnSp>
      <p:cxnSp>
        <p:nvCxnSpPr>
          <p:cNvPr id="139" name="직선 화살표 연결선 138"/>
          <p:cNvCxnSpPr/>
          <p:nvPr/>
        </p:nvCxnSpPr>
        <p:spPr bwMode="auto">
          <a:xfrm flipH="1">
            <a:off x="8404850" y="4941230"/>
            <a:ext cx="360000" cy="0"/>
          </a:xfrm>
          <a:prstGeom prst="straightConnector1">
            <a:avLst/>
          </a:prstGeom>
          <a:noFill/>
          <a:ln w="12700">
            <a:solidFill>
              <a:schemeClr val="accent6">
                <a:lumMod val="25000"/>
              </a:schemeClr>
            </a:solidFill>
            <a:round/>
            <a:headEnd/>
            <a:tailEnd type="stealth"/>
          </a:ln>
          <a:effectLst/>
        </p:spPr>
      </p:cxnSp>
      <p:sp>
        <p:nvSpPr>
          <p:cNvPr id="140" name="직사각형 139"/>
          <p:cNvSpPr/>
          <p:nvPr/>
        </p:nvSpPr>
        <p:spPr bwMode="auto">
          <a:xfrm>
            <a:off x="8765050" y="4653270"/>
            <a:ext cx="1008040" cy="43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dirty="0" smtClean="0">
                <a:latin typeface="Optima" pitchFamily="2" charset="2"/>
              </a:rPr>
              <a:t>Coordinator</a:t>
            </a:r>
            <a:endParaRPr lang="ko-KR" altLang="en-US" dirty="0" smtClean="0">
              <a:latin typeface="Optima" pitchFamily="2" charset="2"/>
            </a:endParaRPr>
          </a:p>
        </p:txBody>
      </p:sp>
      <p:sp>
        <p:nvSpPr>
          <p:cNvPr id="147" name="원형 화살표 146"/>
          <p:cNvSpPr/>
          <p:nvPr/>
        </p:nvSpPr>
        <p:spPr bwMode="auto">
          <a:xfrm>
            <a:off x="3004150" y="4653290"/>
            <a:ext cx="144000" cy="14400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3374724"/>
              <a:gd name="adj5" fmla="val 12500"/>
            </a:avLst>
          </a:prstGeom>
          <a:solidFill>
            <a:srgbClr val="00B050"/>
          </a:solidFill>
          <a:ln w="12700">
            <a:solidFill>
              <a:srgbClr val="00B050"/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148" name="직사각형 147"/>
          <p:cNvSpPr/>
          <p:nvPr/>
        </p:nvSpPr>
        <p:spPr bwMode="auto">
          <a:xfrm>
            <a:off x="7612870" y="2709040"/>
            <a:ext cx="576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dirty="0" smtClean="0">
                <a:latin typeface="Optima" pitchFamily="2" charset="2"/>
              </a:rPr>
              <a:t>Post</a:t>
            </a:r>
            <a:endParaRPr lang="ko-KR" altLang="en-US" dirty="0" smtClean="0">
              <a:latin typeface="Optima" pitchFamily="2" charset="2"/>
            </a:endParaRPr>
          </a:p>
        </p:txBody>
      </p:sp>
      <p:cxnSp>
        <p:nvCxnSpPr>
          <p:cNvPr id="149" name="직선 화살표 연결선 148"/>
          <p:cNvCxnSpPr/>
          <p:nvPr/>
        </p:nvCxnSpPr>
        <p:spPr bwMode="auto">
          <a:xfrm rot="16200000" flipH="1">
            <a:off x="7828830" y="2637000"/>
            <a:ext cx="144000" cy="0"/>
          </a:xfrm>
          <a:prstGeom prst="straightConnector1">
            <a:avLst/>
          </a:prstGeom>
          <a:noFill/>
          <a:ln w="12700">
            <a:solidFill>
              <a:schemeClr val="accent6">
                <a:lumMod val="25000"/>
              </a:schemeClr>
            </a:solidFill>
            <a:round/>
            <a:headEnd/>
            <a:tailEnd type="stealth"/>
          </a:ln>
          <a:effectLst/>
        </p:spPr>
      </p:cxnSp>
      <p:sp>
        <p:nvSpPr>
          <p:cNvPr id="3" name="폭발 1 2"/>
          <p:cNvSpPr/>
          <p:nvPr/>
        </p:nvSpPr>
        <p:spPr bwMode="auto">
          <a:xfrm rot="822034">
            <a:off x="8702541" y="4551291"/>
            <a:ext cx="288000" cy="288000"/>
          </a:xfrm>
          <a:prstGeom prst="irregularSeal1">
            <a:avLst/>
          </a:prstGeom>
          <a:solidFill>
            <a:srgbClr val="FFCC99"/>
          </a:solidFill>
          <a:ln w="12700">
            <a:solidFill>
              <a:srgbClr val="C00000"/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mtClean="0">
              <a:latin typeface="Optima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5591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End of Document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339726" y="836613"/>
            <a:ext cx="10369549" cy="349702"/>
          </a:xfrm>
        </p:spPr>
        <p:txBody>
          <a:bodyPr/>
          <a:lstStyle/>
          <a:p>
            <a:r>
              <a:rPr lang="ko-KR" altLang="en-US" dirty="0" smtClean="0"/>
              <a:t>토</a:t>
            </a:r>
            <a:r>
              <a:rPr lang="ko-KR" altLang="en-US" dirty="0"/>
              <a:t>론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1200" dirty="0" err="1" smtClean="0"/>
              <a:t>김은영</a:t>
            </a:r>
            <a:r>
              <a:rPr lang="en-US" altLang="ko-KR" sz="1200" dirty="0" smtClean="0"/>
              <a:t>((</a:t>
            </a:r>
            <a:r>
              <a:rPr lang="en-US" altLang="ko-KR" sz="1200" dirty="0" err="1" smtClean="0"/>
              <a:t>eykim@nextree.co.kr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1542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4084300" y="2348850"/>
            <a:ext cx="2880400" cy="2129046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스토리 기반 학습 개요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>
              <a:buAutoNum type="arabicPeriod"/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스토리 기반 학습의 특징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>
              <a:buAutoNum type="arabicPeriod"/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수행 목표 및 방안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>
              <a:buAutoNum type="arabicPeriod"/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주제별 이야기 개요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>
                <a:latin typeface="+mn-lt"/>
              </a:rPr>
              <a:t>목차</a:t>
            </a:r>
            <a:r>
              <a:rPr lang="en-US" altLang="ko-KR" dirty="0">
                <a:latin typeface="+mn-lt"/>
              </a:rPr>
              <a:t>(Table of Contents)</a:t>
            </a:r>
            <a:endParaRPr lang="ko-KR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4334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5596012" y="3589128"/>
            <a:ext cx="5329238" cy="571697"/>
          </a:xfrm>
        </p:spPr>
        <p:txBody>
          <a:bodyPr/>
          <a:lstStyle/>
          <a:p>
            <a:r>
              <a:rPr lang="en-US" altLang="ko-KR" sz="1400" dirty="0" smtClean="0"/>
              <a:t>1.1  </a:t>
            </a:r>
            <a:r>
              <a:rPr lang="ko-KR" altLang="en-US" sz="1400" dirty="0" smtClean="0"/>
              <a:t>기획 의도</a:t>
            </a:r>
            <a:endParaRPr lang="en-US" altLang="ko-KR" sz="1400" dirty="0" smtClean="0"/>
          </a:p>
          <a:p>
            <a:r>
              <a:rPr lang="en-US" altLang="ko-KR" sz="1400" dirty="0" smtClean="0"/>
              <a:t>1.2  </a:t>
            </a:r>
            <a:r>
              <a:rPr lang="ko-KR" altLang="en-US" sz="1400" dirty="0" smtClean="0"/>
              <a:t>스토리 기반 학습의 필요성</a:t>
            </a:r>
            <a:endParaRPr lang="ko-KR" altLang="en-US" sz="1400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스토리 기반 학습 개요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113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1.1 </a:t>
            </a:r>
            <a:r>
              <a:rPr lang="ko-KR" altLang="en-US" dirty="0" smtClean="0"/>
              <a:t>기획 의도 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339726" y="836613"/>
            <a:ext cx="10369549" cy="1346898"/>
          </a:xfrm>
        </p:spPr>
        <p:txBody>
          <a:bodyPr/>
          <a:lstStyle/>
          <a:p>
            <a:r>
              <a:rPr lang="ko-KR" altLang="en-US" dirty="0" smtClean="0"/>
              <a:t>시나리오 </a:t>
            </a:r>
            <a:r>
              <a:rPr lang="ko-KR" altLang="en-US" dirty="0"/>
              <a:t>기반 학습을 통해 획일화된 기존 </a:t>
            </a:r>
            <a:r>
              <a:rPr lang="en-US" altLang="ko-KR" dirty="0"/>
              <a:t>IT </a:t>
            </a:r>
            <a:r>
              <a:rPr lang="ko-KR" altLang="en-US" dirty="0"/>
              <a:t>교재의 문제점을 개선합니다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방대한 양의 지식들을 절차 지향적으로 설명하지 않고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하나 하나의 스토리를 통해 지식의 조각을 채웁니다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하나의 스토리마다 요구 사항의 복잡도를 높여 다양한 난이도의 예제를 제공합니다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초보자부터 다른 기술에 내공이 있는 경력자들까지 맞춤 교육이 가능합니다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8358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1.2 </a:t>
            </a:r>
            <a:r>
              <a:rPr lang="ko-KR" altLang="en-US" dirty="0" smtClean="0"/>
              <a:t>스토리 기반 학습의 필요성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339726" y="836613"/>
            <a:ext cx="10369549" cy="1346898"/>
          </a:xfrm>
        </p:spPr>
        <p:txBody>
          <a:bodyPr/>
          <a:lstStyle/>
          <a:p>
            <a:r>
              <a:rPr lang="ko-KR" altLang="en-US" dirty="0" smtClean="0"/>
              <a:t>스토리 기반의 </a:t>
            </a:r>
            <a:r>
              <a:rPr lang="en-US" altLang="ko-KR" dirty="0" smtClean="0"/>
              <a:t>IT </a:t>
            </a:r>
            <a:r>
              <a:rPr lang="ko-KR" altLang="en-US" dirty="0" smtClean="0"/>
              <a:t>기술 학습은 </a:t>
            </a:r>
            <a:r>
              <a:rPr lang="en-US" altLang="ko-KR" dirty="0" smtClean="0"/>
              <a:t>“IT </a:t>
            </a:r>
            <a:r>
              <a:rPr lang="ko-KR" altLang="en-US" dirty="0" smtClean="0"/>
              <a:t>교육은 어렵다</a:t>
            </a:r>
            <a:r>
              <a:rPr lang="en-US" altLang="ko-KR" dirty="0" smtClean="0"/>
              <a:t>.”</a:t>
            </a:r>
            <a:r>
              <a:rPr lang="ko-KR" altLang="en-US" dirty="0" smtClean="0"/>
              <a:t>는 편견을 깰 수 있습니다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IT</a:t>
            </a:r>
            <a:r>
              <a:rPr lang="ko-KR" altLang="en-US" dirty="0" smtClean="0"/>
              <a:t>교육의 수강생들은 대부분 이론에 집중된 교육보다는 실제 현장에서 쓰는 내용을 학습하기 원합니다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기술의 카테고리 및 목차 순으로 내용을 전달하면</a:t>
            </a:r>
            <a:r>
              <a:rPr lang="en-US" altLang="ko-KR" dirty="0"/>
              <a:t> </a:t>
            </a:r>
            <a:r>
              <a:rPr lang="ko-KR" altLang="en-US" dirty="0" smtClean="0"/>
              <a:t>초보자들은 실무와 연결하여 생각하기 어렵습니다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스토리 기반 학습은 실생활의 상황을 직접 구현하면서</a:t>
            </a:r>
            <a:r>
              <a:rPr lang="en-US" altLang="ko-KR" dirty="0"/>
              <a:t> </a:t>
            </a:r>
            <a:r>
              <a:rPr lang="ko-KR" altLang="en-US" dirty="0" smtClean="0"/>
              <a:t>초보자가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기술을 보다 쉽게 이해하고 구현하도록 돕습니다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4884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5596012" y="3589128"/>
            <a:ext cx="5329238" cy="1125695"/>
          </a:xfrm>
        </p:spPr>
        <p:txBody>
          <a:bodyPr/>
          <a:lstStyle/>
          <a:p>
            <a:r>
              <a:rPr lang="en-US" altLang="ko-KR" sz="1400" dirty="0"/>
              <a:t>2</a:t>
            </a:r>
            <a:r>
              <a:rPr lang="en-US" altLang="ko-KR" sz="1400" dirty="0" smtClean="0"/>
              <a:t>.1  </a:t>
            </a:r>
            <a:r>
              <a:rPr lang="ko-KR" altLang="en-US" sz="1400" dirty="0" smtClean="0"/>
              <a:t>스토리를 적용한 학습 순서 재구성</a:t>
            </a:r>
            <a:endParaRPr lang="en-US" altLang="ko-KR" sz="1400" dirty="0" smtClean="0"/>
          </a:p>
          <a:p>
            <a:r>
              <a:rPr lang="en-US" altLang="ko-KR" sz="1400" dirty="0"/>
              <a:t>2</a:t>
            </a:r>
            <a:r>
              <a:rPr lang="en-US" altLang="ko-KR" sz="1400" dirty="0" smtClean="0"/>
              <a:t>.2  </a:t>
            </a:r>
            <a:r>
              <a:rPr lang="ko-KR" altLang="en-US" sz="1400" dirty="0" smtClean="0"/>
              <a:t>실생활 이야기를 통한 쉬운 이해</a:t>
            </a:r>
            <a:endParaRPr lang="en-US" altLang="ko-KR" sz="1400" dirty="0" smtClean="0"/>
          </a:p>
          <a:p>
            <a:r>
              <a:rPr lang="en-US" altLang="ko-KR" sz="1400" dirty="0" smtClean="0"/>
              <a:t>2.3  </a:t>
            </a:r>
            <a:r>
              <a:rPr lang="ko-KR" altLang="en-US" sz="1400" dirty="0" smtClean="0"/>
              <a:t>스토리로 구성되는 지식 조각 </a:t>
            </a:r>
            <a:r>
              <a:rPr lang="ko-KR" altLang="en-US" sz="1400" dirty="0" smtClean="0"/>
              <a:t>모음</a:t>
            </a:r>
            <a:endParaRPr lang="en-US" altLang="ko-KR" sz="1400" dirty="0" smtClean="0"/>
          </a:p>
          <a:p>
            <a:r>
              <a:rPr lang="en-US" altLang="ko-KR" sz="1400" dirty="0" smtClean="0"/>
              <a:t>2.4  </a:t>
            </a:r>
            <a:r>
              <a:rPr lang="ko-KR" altLang="en-US" sz="1400" dirty="0" smtClean="0"/>
              <a:t>객체 지향 </a:t>
            </a:r>
            <a:r>
              <a:rPr lang="ko-KR" altLang="en-US" sz="1400" dirty="0"/>
              <a:t>예제 프로그램</a:t>
            </a:r>
            <a:endParaRPr lang="ko-KR" altLang="en-US" sz="1400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스토리 기반 학습의 특징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504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 </a:t>
            </a:r>
            <a:r>
              <a:rPr lang="ko-KR" altLang="en-US" dirty="0" smtClean="0"/>
              <a:t>스토리를 적용한 학습 순서 재구성 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339726" y="836613"/>
            <a:ext cx="10369549" cy="1346898"/>
          </a:xfrm>
        </p:spPr>
        <p:txBody>
          <a:bodyPr/>
          <a:lstStyle/>
          <a:p>
            <a:r>
              <a:rPr lang="ko-KR" altLang="en-US" dirty="0" smtClean="0"/>
              <a:t>아래 그림 중 어느 쪽이 더 많이 색칠되어 보이나요</a:t>
            </a:r>
            <a:r>
              <a:rPr lang="en-US" altLang="ko-KR" dirty="0" smtClean="0"/>
              <a:t>? </a:t>
            </a:r>
            <a:r>
              <a:rPr lang="ko-KR" altLang="en-US" dirty="0" smtClean="0"/>
              <a:t>오른쪽이 더 많이 색칠되어 보이지만 동일한 </a:t>
            </a:r>
            <a:r>
              <a:rPr lang="ko-KR" altLang="en-US" dirty="0"/>
              <a:t>칸이 </a:t>
            </a:r>
            <a:r>
              <a:rPr lang="ko-KR" altLang="en-US" dirty="0" err="1" smtClean="0"/>
              <a:t>채워</a:t>
            </a:r>
            <a:r>
              <a:rPr lang="ko-KR" altLang="en-US" dirty="0" err="1"/>
              <a:t>져</a:t>
            </a:r>
            <a:r>
              <a:rPr lang="ko-KR" altLang="en-US" dirty="0" smtClean="0"/>
              <a:t> 있습니다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사각형을 반드시 왼쪽 모서리부터 채울 필요는 없습니다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눈에 잘 보이는 곳부터 칠하면 보다 쉽고 빠르게 채울 수 있습니다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스토리 기반 학습은 실무에서 자주 등장하는 상황들을 스토리로 만들어 함께 쓰이는 개념들을 연결하여 학습하는 것입니다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절차적인 개념 학습이 아닌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 상황에 대한 니즈와 궁금증을 해결해 나가기 때문에 쉽고 빠르게 학습할 수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2068100" y="2636940"/>
            <a:ext cx="288000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2356140" y="2636890"/>
            <a:ext cx="288000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2068100" y="2780910"/>
            <a:ext cx="288000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2356140" y="2780910"/>
            <a:ext cx="288000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2644180" y="2636940"/>
            <a:ext cx="288000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2932220" y="2636890"/>
            <a:ext cx="288000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2644180" y="2780910"/>
            <a:ext cx="288000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2932220" y="2780910"/>
            <a:ext cx="288000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3220260" y="2636940"/>
            <a:ext cx="288000" cy="144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3508300" y="2636890"/>
            <a:ext cx="288000" cy="144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3220260" y="2780910"/>
            <a:ext cx="288000" cy="144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3508300" y="2780910"/>
            <a:ext cx="288000" cy="144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3796380" y="2636960"/>
            <a:ext cx="288000" cy="144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4084420" y="2636910"/>
            <a:ext cx="288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3796380" y="2780930"/>
            <a:ext cx="288000" cy="144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4084420" y="2780930"/>
            <a:ext cx="288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4372420" y="2636940"/>
            <a:ext cx="288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4660460" y="2636890"/>
            <a:ext cx="288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372420" y="2780910"/>
            <a:ext cx="288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660460" y="2780910"/>
            <a:ext cx="288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2068100" y="2924980"/>
            <a:ext cx="288000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2356140" y="2924930"/>
            <a:ext cx="288000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6" name="직사각형 25"/>
          <p:cNvSpPr/>
          <p:nvPr/>
        </p:nvSpPr>
        <p:spPr bwMode="auto">
          <a:xfrm>
            <a:off x="2068100" y="3068950"/>
            <a:ext cx="288000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2356140" y="3068950"/>
            <a:ext cx="288000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2644180" y="2924980"/>
            <a:ext cx="288000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2932220" y="2924930"/>
            <a:ext cx="288000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2644180" y="3068950"/>
            <a:ext cx="288000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31" name="직사각형 30"/>
          <p:cNvSpPr/>
          <p:nvPr/>
        </p:nvSpPr>
        <p:spPr bwMode="auto">
          <a:xfrm>
            <a:off x="2932220" y="3068950"/>
            <a:ext cx="288000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32" name="직사각형 31"/>
          <p:cNvSpPr/>
          <p:nvPr/>
        </p:nvSpPr>
        <p:spPr bwMode="auto">
          <a:xfrm>
            <a:off x="3220260" y="2924980"/>
            <a:ext cx="288000" cy="144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33" name="직사각형 32"/>
          <p:cNvSpPr/>
          <p:nvPr/>
        </p:nvSpPr>
        <p:spPr bwMode="auto">
          <a:xfrm>
            <a:off x="3508300" y="2924930"/>
            <a:ext cx="288000" cy="144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34" name="직사각형 33"/>
          <p:cNvSpPr/>
          <p:nvPr/>
        </p:nvSpPr>
        <p:spPr bwMode="auto">
          <a:xfrm>
            <a:off x="3220260" y="3068950"/>
            <a:ext cx="288000" cy="144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35" name="직사각형 34"/>
          <p:cNvSpPr/>
          <p:nvPr/>
        </p:nvSpPr>
        <p:spPr bwMode="auto">
          <a:xfrm>
            <a:off x="3508300" y="3068950"/>
            <a:ext cx="288000" cy="144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36" name="직사각형 35"/>
          <p:cNvSpPr/>
          <p:nvPr/>
        </p:nvSpPr>
        <p:spPr bwMode="auto">
          <a:xfrm>
            <a:off x="3796380" y="2925000"/>
            <a:ext cx="288000" cy="144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37" name="직사각형 36"/>
          <p:cNvSpPr/>
          <p:nvPr/>
        </p:nvSpPr>
        <p:spPr bwMode="auto">
          <a:xfrm>
            <a:off x="4084420" y="2924950"/>
            <a:ext cx="288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38" name="직사각형 37"/>
          <p:cNvSpPr/>
          <p:nvPr/>
        </p:nvSpPr>
        <p:spPr bwMode="auto">
          <a:xfrm>
            <a:off x="3796380" y="3068970"/>
            <a:ext cx="288000" cy="144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4084420" y="3068970"/>
            <a:ext cx="288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40" name="직사각형 39"/>
          <p:cNvSpPr/>
          <p:nvPr/>
        </p:nvSpPr>
        <p:spPr bwMode="auto">
          <a:xfrm>
            <a:off x="4372420" y="2924980"/>
            <a:ext cx="288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41" name="직사각형 40"/>
          <p:cNvSpPr/>
          <p:nvPr/>
        </p:nvSpPr>
        <p:spPr bwMode="auto">
          <a:xfrm>
            <a:off x="4660460" y="2924930"/>
            <a:ext cx="288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42" name="직사각형 41"/>
          <p:cNvSpPr/>
          <p:nvPr/>
        </p:nvSpPr>
        <p:spPr bwMode="auto">
          <a:xfrm>
            <a:off x="4372420" y="3068950"/>
            <a:ext cx="288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43" name="직사각형 42"/>
          <p:cNvSpPr/>
          <p:nvPr/>
        </p:nvSpPr>
        <p:spPr bwMode="auto">
          <a:xfrm>
            <a:off x="4660460" y="3068950"/>
            <a:ext cx="288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44" name="직사각형 43"/>
          <p:cNvSpPr/>
          <p:nvPr/>
        </p:nvSpPr>
        <p:spPr bwMode="auto">
          <a:xfrm>
            <a:off x="2068100" y="3213020"/>
            <a:ext cx="288000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45" name="직사각형 44"/>
          <p:cNvSpPr/>
          <p:nvPr/>
        </p:nvSpPr>
        <p:spPr bwMode="auto">
          <a:xfrm>
            <a:off x="2356140" y="3212970"/>
            <a:ext cx="288000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2068100" y="3356990"/>
            <a:ext cx="288000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47" name="직사각형 46"/>
          <p:cNvSpPr/>
          <p:nvPr/>
        </p:nvSpPr>
        <p:spPr bwMode="auto">
          <a:xfrm>
            <a:off x="2356140" y="3356990"/>
            <a:ext cx="288000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48" name="직사각형 47"/>
          <p:cNvSpPr/>
          <p:nvPr/>
        </p:nvSpPr>
        <p:spPr bwMode="auto">
          <a:xfrm>
            <a:off x="2644180" y="3213020"/>
            <a:ext cx="288000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2932220" y="3212970"/>
            <a:ext cx="288000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50" name="직사각형 49"/>
          <p:cNvSpPr/>
          <p:nvPr/>
        </p:nvSpPr>
        <p:spPr bwMode="auto">
          <a:xfrm>
            <a:off x="2644180" y="3356990"/>
            <a:ext cx="288000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51" name="직사각형 50"/>
          <p:cNvSpPr/>
          <p:nvPr/>
        </p:nvSpPr>
        <p:spPr bwMode="auto">
          <a:xfrm>
            <a:off x="2932220" y="3356990"/>
            <a:ext cx="288000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52" name="직사각형 51"/>
          <p:cNvSpPr/>
          <p:nvPr/>
        </p:nvSpPr>
        <p:spPr bwMode="auto">
          <a:xfrm>
            <a:off x="3220260" y="3213020"/>
            <a:ext cx="288000" cy="144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53" name="직사각형 52"/>
          <p:cNvSpPr/>
          <p:nvPr/>
        </p:nvSpPr>
        <p:spPr bwMode="auto">
          <a:xfrm>
            <a:off x="3508300" y="3212970"/>
            <a:ext cx="288000" cy="144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54" name="직사각형 53"/>
          <p:cNvSpPr/>
          <p:nvPr/>
        </p:nvSpPr>
        <p:spPr bwMode="auto">
          <a:xfrm>
            <a:off x="3220260" y="3356990"/>
            <a:ext cx="288000" cy="144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55" name="직사각형 54"/>
          <p:cNvSpPr/>
          <p:nvPr/>
        </p:nvSpPr>
        <p:spPr bwMode="auto">
          <a:xfrm>
            <a:off x="3508300" y="3356990"/>
            <a:ext cx="288000" cy="144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56" name="직사각형 55"/>
          <p:cNvSpPr/>
          <p:nvPr/>
        </p:nvSpPr>
        <p:spPr bwMode="auto">
          <a:xfrm>
            <a:off x="3796380" y="3213040"/>
            <a:ext cx="288000" cy="144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57" name="직사각형 56"/>
          <p:cNvSpPr/>
          <p:nvPr/>
        </p:nvSpPr>
        <p:spPr bwMode="auto">
          <a:xfrm>
            <a:off x="4084420" y="3212990"/>
            <a:ext cx="288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58" name="직사각형 57"/>
          <p:cNvSpPr/>
          <p:nvPr/>
        </p:nvSpPr>
        <p:spPr bwMode="auto">
          <a:xfrm>
            <a:off x="3796380" y="3357010"/>
            <a:ext cx="288000" cy="144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59" name="직사각형 58"/>
          <p:cNvSpPr/>
          <p:nvPr/>
        </p:nvSpPr>
        <p:spPr bwMode="auto">
          <a:xfrm>
            <a:off x="4084420" y="3357010"/>
            <a:ext cx="288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60" name="직사각형 59"/>
          <p:cNvSpPr/>
          <p:nvPr/>
        </p:nvSpPr>
        <p:spPr bwMode="auto">
          <a:xfrm>
            <a:off x="4372420" y="3213020"/>
            <a:ext cx="288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61" name="직사각형 60"/>
          <p:cNvSpPr/>
          <p:nvPr/>
        </p:nvSpPr>
        <p:spPr bwMode="auto">
          <a:xfrm>
            <a:off x="4660460" y="3212970"/>
            <a:ext cx="288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62" name="직사각형 61"/>
          <p:cNvSpPr/>
          <p:nvPr/>
        </p:nvSpPr>
        <p:spPr bwMode="auto">
          <a:xfrm>
            <a:off x="4372420" y="3356990"/>
            <a:ext cx="288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63" name="직사각형 62"/>
          <p:cNvSpPr/>
          <p:nvPr/>
        </p:nvSpPr>
        <p:spPr bwMode="auto">
          <a:xfrm>
            <a:off x="4660460" y="3356990"/>
            <a:ext cx="288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64" name="직사각형 63"/>
          <p:cNvSpPr/>
          <p:nvPr/>
        </p:nvSpPr>
        <p:spPr bwMode="auto">
          <a:xfrm>
            <a:off x="2068100" y="3501060"/>
            <a:ext cx="288000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65" name="직사각형 64"/>
          <p:cNvSpPr/>
          <p:nvPr/>
        </p:nvSpPr>
        <p:spPr bwMode="auto">
          <a:xfrm>
            <a:off x="2356140" y="3501010"/>
            <a:ext cx="288000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66" name="직사각형 65"/>
          <p:cNvSpPr/>
          <p:nvPr/>
        </p:nvSpPr>
        <p:spPr bwMode="auto">
          <a:xfrm>
            <a:off x="2068100" y="3645030"/>
            <a:ext cx="288000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2356140" y="3645030"/>
            <a:ext cx="288000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68" name="직사각형 67"/>
          <p:cNvSpPr/>
          <p:nvPr/>
        </p:nvSpPr>
        <p:spPr bwMode="auto">
          <a:xfrm>
            <a:off x="2644180" y="3501060"/>
            <a:ext cx="288000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69" name="직사각형 68"/>
          <p:cNvSpPr/>
          <p:nvPr/>
        </p:nvSpPr>
        <p:spPr bwMode="auto">
          <a:xfrm>
            <a:off x="2932220" y="3501010"/>
            <a:ext cx="288000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70" name="직사각형 69"/>
          <p:cNvSpPr/>
          <p:nvPr/>
        </p:nvSpPr>
        <p:spPr bwMode="auto">
          <a:xfrm>
            <a:off x="2644180" y="3645030"/>
            <a:ext cx="288000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71" name="직사각형 70"/>
          <p:cNvSpPr/>
          <p:nvPr/>
        </p:nvSpPr>
        <p:spPr bwMode="auto">
          <a:xfrm>
            <a:off x="2932220" y="3645030"/>
            <a:ext cx="288000" cy="144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72" name="직사각형 71"/>
          <p:cNvSpPr/>
          <p:nvPr/>
        </p:nvSpPr>
        <p:spPr bwMode="auto">
          <a:xfrm>
            <a:off x="3220260" y="3501060"/>
            <a:ext cx="288000" cy="144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73" name="직사각형 72"/>
          <p:cNvSpPr/>
          <p:nvPr/>
        </p:nvSpPr>
        <p:spPr bwMode="auto">
          <a:xfrm>
            <a:off x="3508300" y="3501010"/>
            <a:ext cx="288000" cy="144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74" name="직사각형 73"/>
          <p:cNvSpPr/>
          <p:nvPr/>
        </p:nvSpPr>
        <p:spPr bwMode="auto">
          <a:xfrm>
            <a:off x="3220260" y="3645030"/>
            <a:ext cx="288000" cy="144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75" name="직사각형 74"/>
          <p:cNvSpPr/>
          <p:nvPr/>
        </p:nvSpPr>
        <p:spPr bwMode="auto">
          <a:xfrm>
            <a:off x="3508300" y="3645030"/>
            <a:ext cx="288000" cy="144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76" name="직사각형 75"/>
          <p:cNvSpPr/>
          <p:nvPr/>
        </p:nvSpPr>
        <p:spPr bwMode="auto">
          <a:xfrm>
            <a:off x="3796380" y="3501080"/>
            <a:ext cx="288000" cy="144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77" name="직사각형 76"/>
          <p:cNvSpPr/>
          <p:nvPr/>
        </p:nvSpPr>
        <p:spPr bwMode="auto">
          <a:xfrm>
            <a:off x="4084420" y="3501030"/>
            <a:ext cx="288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78" name="직사각형 77"/>
          <p:cNvSpPr/>
          <p:nvPr/>
        </p:nvSpPr>
        <p:spPr bwMode="auto">
          <a:xfrm>
            <a:off x="3796380" y="3645050"/>
            <a:ext cx="288000" cy="144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79" name="직사각형 78"/>
          <p:cNvSpPr/>
          <p:nvPr/>
        </p:nvSpPr>
        <p:spPr bwMode="auto">
          <a:xfrm>
            <a:off x="4084420" y="3645050"/>
            <a:ext cx="288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80" name="직사각형 79"/>
          <p:cNvSpPr/>
          <p:nvPr/>
        </p:nvSpPr>
        <p:spPr bwMode="auto">
          <a:xfrm>
            <a:off x="4372420" y="3501060"/>
            <a:ext cx="288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81" name="직사각형 80"/>
          <p:cNvSpPr/>
          <p:nvPr/>
        </p:nvSpPr>
        <p:spPr bwMode="auto">
          <a:xfrm>
            <a:off x="4660460" y="3501010"/>
            <a:ext cx="288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82" name="직사각형 81"/>
          <p:cNvSpPr/>
          <p:nvPr/>
        </p:nvSpPr>
        <p:spPr bwMode="auto">
          <a:xfrm>
            <a:off x="4372420" y="3645030"/>
            <a:ext cx="288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83" name="직사각형 82"/>
          <p:cNvSpPr/>
          <p:nvPr/>
        </p:nvSpPr>
        <p:spPr bwMode="auto">
          <a:xfrm>
            <a:off x="4660460" y="3645030"/>
            <a:ext cx="288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84" name="직사각형 83"/>
          <p:cNvSpPr/>
          <p:nvPr/>
        </p:nvSpPr>
        <p:spPr bwMode="auto">
          <a:xfrm>
            <a:off x="2068100" y="3789100"/>
            <a:ext cx="288000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85" name="직사각형 84"/>
          <p:cNvSpPr/>
          <p:nvPr/>
        </p:nvSpPr>
        <p:spPr bwMode="auto">
          <a:xfrm>
            <a:off x="2356140" y="3789050"/>
            <a:ext cx="288000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86" name="직사각형 85"/>
          <p:cNvSpPr/>
          <p:nvPr/>
        </p:nvSpPr>
        <p:spPr bwMode="auto">
          <a:xfrm>
            <a:off x="2068100" y="3933070"/>
            <a:ext cx="288000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87" name="직사각형 86"/>
          <p:cNvSpPr/>
          <p:nvPr/>
        </p:nvSpPr>
        <p:spPr bwMode="auto">
          <a:xfrm>
            <a:off x="2356140" y="3933070"/>
            <a:ext cx="288000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88" name="직사각형 87"/>
          <p:cNvSpPr/>
          <p:nvPr/>
        </p:nvSpPr>
        <p:spPr bwMode="auto">
          <a:xfrm>
            <a:off x="2644180" y="3789100"/>
            <a:ext cx="288000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89" name="직사각형 88"/>
          <p:cNvSpPr/>
          <p:nvPr/>
        </p:nvSpPr>
        <p:spPr bwMode="auto">
          <a:xfrm>
            <a:off x="2932220" y="3789050"/>
            <a:ext cx="288000" cy="144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90" name="직사각형 89"/>
          <p:cNvSpPr/>
          <p:nvPr/>
        </p:nvSpPr>
        <p:spPr bwMode="auto">
          <a:xfrm>
            <a:off x="2644180" y="3933070"/>
            <a:ext cx="288000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91" name="직사각형 90"/>
          <p:cNvSpPr/>
          <p:nvPr/>
        </p:nvSpPr>
        <p:spPr bwMode="auto">
          <a:xfrm>
            <a:off x="2932220" y="3933070"/>
            <a:ext cx="288000" cy="144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92" name="직사각형 91"/>
          <p:cNvSpPr/>
          <p:nvPr/>
        </p:nvSpPr>
        <p:spPr bwMode="auto">
          <a:xfrm>
            <a:off x="3220260" y="3789100"/>
            <a:ext cx="288000" cy="144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93" name="직사각형 92"/>
          <p:cNvSpPr/>
          <p:nvPr/>
        </p:nvSpPr>
        <p:spPr bwMode="auto">
          <a:xfrm>
            <a:off x="3508300" y="3789050"/>
            <a:ext cx="288000" cy="144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94" name="직사각형 93"/>
          <p:cNvSpPr/>
          <p:nvPr/>
        </p:nvSpPr>
        <p:spPr bwMode="auto">
          <a:xfrm>
            <a:off x="3220260" y="3933070"/>
            <a:ext cx="288000" cy="144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95" name="직사각형 94"/>
          <p:cNvSpPr/>
          <p:nvPr/>
        </p:nvSpPr>
        <p:spPr bwMode="auto">
          <a:xfrm>
            <a:off x="3508300" y="3933070"/>
            <a:ext cx="288000" cy="144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96" name="직사각형 95"/>
          <p:cNvSpPr/>
          <p:nvPr/>
        </p:nvSpPr>
        <p:spPr bwMode="auto">
          <a:xfrm>
            <a:off x="3796380" y="3789120"/>
            <a:ext cx="288000" cy="144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97" name="직사각형 96"/>
          <p:cNvSpPr/>
          <p:nvPr/>
        </p:nvSpPr>
        <p:spPr bwMode="auto">
          <a:xfrm>
            <a:off x="4084420" y="3789070"/>
            <a:ext cx="288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98" name="직사각형 97"/>
          <p:cNvSpPr/>
          <p:nvPr/>
        </p:nvSpPr>
        <p:spPr bwMode="auto">
          <a:xfrm>
            <a:off x="3796380" y="3933090"/>
            <a:ext cx="288000" cy="144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99" name="직사각형 98"/>
          <p:cNvSpPr/>
          <p:nvPr/>
        </p:nvSpPr>
        <p:spPr bwMode="auto">
          <a:xfrm>
            <a:off x="4084420" y="3933090"/>
            <a:ext cx="288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00" name="직사각형 99"/>
          <p:cNvSpPr/>
          <p:nvPr/>
        </p:nvSpPr>
        <p:spPr bwMode="auto">
          <a:xfrm>
            <a:off x="4372420" y="3789100"/>
            <a:ext cx="288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01" name="직사각형 100"/>
          <p:cNvSpPr/>
          <p:nvPr/>
        </p:nvSpPr>
        <p:spPr bwMode="auto">
          <a:xfrm>
            <a:off x="4660460" y="3789050"/>
            <a:ext cx="288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02" name="직사각형 101"/>
          <p:cNvSpPr/>
          <p:nvPr/>
        </p:nvSpPr>
        <p:spPr bwMode="auto">
          <a:xfrm>
            <a:off x="4372420" y="3933070"/>
            <a:ext cx="288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03" name="직사각형 102"/>
          <p:cNvSpPr/>
          <p:nvPr/>
        </p:nvSpPr>
        <p:spPr bwMode="auto">
          <a:xfrm>
            <a:off x="4660460" y="3933070"/>
            <a:ext cx="288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04" name="직사각형 103"/>
          <p:cNvSpPr/>
          <p:nvPr/>
        </p:nvSpPr>
        <p:spPr bwMode="auto">
          <a:xfrm>
            <a:off x="2068100" y="4077140"/>
            <a:ext cx="288000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05" name="직사각형 104"/>
          <p:cNvSpPr/>
          <p:nvPr/>
        </p:nvSpPr>
        <p:spPr bwMode="auto">
          <a:xfrm>
            <a:off x="2356140" y="4077090"/>
            <a:ext cx="288000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06" name="직사각형 105"/>
          <p:cNvSpPr/>
          <p:nvPr/>
        </p:nvSpPr>
        <p:spPr bwMode="auto">
          <a:xfrm>
            <a:off x="2068100" y="4221110"/>
            <a:ext cx="288000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07" name="직사각형 106"/>
          <p:cNvSpPr/>
          <p:nvPr/>
        </p:nvSpPr>
        <p:spPr bwMode="auto">
          <a:xfrm>
            <a:off x="2356140" y="4221110"/>
            <a:ext cx="288000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08" name="직사각형 107"/>
          <p:cNvSpPr/>
          <p:nvPr/>
        </p:nvSpPr>
        <p:spPr bwMode="auto">
          <a:xfrm>
            <a:off x="2644180" y="4077140"/>
            <a:ext cx="288000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09" name="직사각형 108"/>
          <p:cNvSpPr/>
          <p:nvPr/>
        </p:nvSpPr>
        <p:spPr bwMode="auto">
          <a:xfrm>
            <a:off x="2932220" y="4077090"/>
            <a:ext cx="288000" cy="144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10" name="직사각형 109"/>
          <p:cNvSpPr/>
          <p:nvPr/>
        </p:nvSpPr>
        <p:spPr bwMode="auto">
          <a:xfrm>
            <a:off x="2644180" y="4221110"/>
            <a:ext cx="288000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11" name="직사각형 110"/>
          <p:cNvSpPr/>
          <p:nvPr/>
        </p:nvSpPr>
        <p:spPr bwMode="auto">
          <a:xfrm>
            <a:off x="2932220" y="4221110"/>
            <a:ext cx="288000" cy="144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12" name="직사각형 111"/>
          <p:cNvSpPr/>
          <p:nvPr/>
        </p:nvSpPr>
        <p:spPr bwMode="auto">
          <a:xfrm>
            <a:off x="3220260" y="4077140"/>
            <a:ext cx="288000" cy="144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13" name="직사각형 112"/>
          <p:cNvSpPr/>
          <p:nvPr/>
        </p:nvSpPr>
        <p:spPr bwMode="auto">
          <a:xfrm>
            <a:off x="3508300" y="4077090"/>
            <a:ext cx="288000" cy="144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14" name="직사각형 113"/>
          <p:cNvSpPr/>
          <p:nvPr/>
        </p:nvSpPr>
        <p:spPr bwMode="auto">
          <a:xfrm>
            <a:off x="3220260" y="4221110"/>
            <a:ext cx="288000" cy="144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15" name="직사각형 114"/>
          <p:cNvSpPr/>
          <p:nvPr/>
        </p:nvSpPr>
        <p:spPr bwMode="auto">
          <a:xfrm>
            <a:off x="3508300" y="4221110"/>
            <a:ext cx="288000" cy="144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16" name="직사각형 115"/>
          <p:cNvSpPr/>
          <p:nvPr/>
        </p:nvSpPr>
        <p:spPr bwMode="auto">
          <a:xfrm>
            <a:off x="3796380" y="4077160"/>
            <a:ext cx="288000" cy="144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17" name="직사각형 116"/>
          <p:cNvSpPr/>
          <p:nvPr/>
        </p:nvSpPr>
        <p:spPr bwMode="auto">
          <a:xfrm>
            <a:off x="4084420" y="4077110"/>
            <a:ext cx="288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18" name="직사각형 117"/>
          <p:cNvSpPr/>
          <p:nvPr/>
        </p:nvSpPr>
        <p:spPr bwMode="auto">
          <a:xfrm>
            <a:off x="3796380" y="4221130"/>
            <a:ext cx="288000" cy="144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19" name="직사각형 118"/>
          <p:cNvSpPr/>
          <p:nvPr/>
        </p:nvSpPr>
        <p:spPr bwMode="auto">
          <a:xfrm>
            <a:off x="4084420" y="4221130"/>
            <a:ext cx="288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20" name="직사각형 119"/>
          <p:cNvSpPr/>
          <p:nvPr/>
        </p:nvSpPr>
        <p:spPr bwMode="auto">
          <a:xfrm>
            <a:off x="4372420" y="4077140"/>
            <a:ext cx="288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21" name="직사각형 120"/>
          <p:cNvSpPr/>
          <p:nvPr/>
        </p:nvSpPr>
        <p:spPr bwMode="auto">
          <a:xfrm>
            <a:off x="4660460" y="4077090"/>
            <a:ext cx="288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22" name="직사각형 121"/>
          <p:cNvSpPr/>
          <p:nvPr/>
        </p:nvSpPr>
        <p:spPr bwMode="auto">
          <a:xfrm>
            <a:off x="4372420" y="4221110"/>
            <a:ext cx="288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23" name="직사각형 122"/>
          <p:cNvSpPr/>
          <p:nvPr/>
        </p:nvSpPr>
        <p:spPr bwMode="auto">
          <a:xfrm>
            <a:off x="4660460" y="4221110"/>
            <a:ext cx="288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24" name="직사각형 123"/>
          <p:cNvSpPr/>
          <p:nvPr/>
        </p:nvSpPr>
        <p:spPr bwMode="auto">
          <a:xfrm>
            <a:off x="5812540" y="2636940"/>
            <a:ext cx="288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25" name="직사각형 124"/>
          <p:cNvSpPr/>
          <p:nvPr/>
        </p:nvSpPr>
        <p:spPr bwMode="auto">
          <a:xfrm>
            <a:off x="6100580" y="2636890"/>
            <a:ext cx="288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26" name="직사각형 125"/>
          <p:cNvSpPr/>
          <p:nvPr/>
        </p:nvSpPr>
        <p:spPr bwMode="auto">
          <a:xfrm>
            <a:off x="5812540" y="2780910"/>
            <a:ext cx="288000" cy="144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27" name="직사각형 126"/>
          <p:cNvSpPr/>
          <p:nvPr/>
        </p:nvSpPr>
        <p:spPr bwMode="auto">
          <a:xfrm>
            <a:off x="6100580" y="2780910"/>
            <a:ext cx="288000" cy="144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28" name="직사각형 127"/>
          <p:cNvSpPr/>
          <p:nvPr/>
        </p:nvSpPr>
        <p:spPr bwMode="auto">
          <a:xfrm>
            <a:off x="6388620" y="2636940"/>
            <a:ext cx="288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29" name="직사각형 128"/>
          <p:cNvSpPr/>
          <p:nvPr/>
        </p:nvSpPr>
        <p:spPr bwMode="auto">
          <a:xfrm>
            <a:off x="6676660" y="2636890"/>
            <a:ext cx="288000" cy="144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30" name="직사각형 129"/>
          <p:cNvSpPr/>
          <p:nvPr/>
        </p:nvSpPr>
        <p:spPr bwMode="auto">
          <a:xfrm>
            <a:off x="6388620" y="2780910"/>
            <a:ext cx="288000" cy="144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31" name="직사각형 130"/>
          <p:cNvSpPr/>
          <p:nvPr/>
        </p:nvSpPr>
        <p:spPr bwMode="auto">
          <a:xfrm>
            <a:off x="6676660" y="2780910"/>
            <a:ext cx="288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32" name="직사각형 131"/>
          <p:cNvSpPr/>
          <p:nvPr/>
        </p:nvSpPr>
        <p:spPr bwMode="auto">
          <a:xfrm>
            <a:off x="6964700" y="2636940"/>
            <a:ext cx="288000" cy="144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33" name="직사각형 132"/>
          <p:cNvSpPr/>
          <p:nvPr/>
        </p:nvSpPr>
        <p:spPr bwMode="auto">
          <a:xfrm>
            <a:off x="7252740" y="2636890"/>
            <a:ext cx="288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34" name="직사각형 133"/>
          <p:cNvSpPr/>
          <p:nvPr/>
        </p:nvSpPr>
        <p:spPr bwMode="auto">
          <a:xfrm>
            <a:off x="6964700" y="2780910"/>
            <a:ext cx="288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35" name="직사각형 134"/>
          <p:cNvSpPr/>
          <p:nvPr/>
        </p:nvSpPr>
        <p:spPr bwMode="auto">
          <a:xfrm>
            <a:off x="7252740" y="2780910"/>
            <a:ext cx="288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36" name="직사각형 135"/>
          <p:cNvSpPr/>
          <p:nvPr/>
        </p:nvSpPr>
        <p:spPr bwMode="auto">
          <a:xfrm>
            <a:off x="7540820" y="2636960"/>
            <a:ext cx="288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37" name="직사각형 136"/>
          <p:cNvSpPr/>
          <p:nvPr/>
        </p:nvSpPr>
        <p:spPr bwMode="auto">
          <a:xfrm>
            <a:off x="7828860" y="2636910"/>
            <a:ext cx="288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38" name="직사각형 137"/>
          <p:cNvSpPr/>
          <p:nvPr/>
        </p:nvSpPr>
        <p:spPr bwMode="auto">
          <a:xfrm>
            <a:off x="7540820" y="2780930"/>
            <a:ext cx="288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39" name="직사각형 138"/>
          <p:cNvSpPr/>
          <p:nvPr/>
        </p:nvSpPr>
        <p:spPr bwMode="auto">
          <a:xfrm>
            <a:off x="7828860" y="2780930"/>
            <a:ext cx="288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40" name="직사각형 139"/>
          <p:cNvSpPr/>
          <p:nvPr/>
        </p:nvSpPr>
        <p:spPr bwMode="auto">
          <a:xfrm>
            <a:off x="8116860" y="2636940"/>
            <a:ext cx="288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41" name="직사각형 140"/>
          <p:cNvSpPr/>
          <p:nvPr/>
        </p:nvSpPr>
        <p:spPr bwMode="auto">
          <a:xfrm>
            <a:off x="8404900" y="2636890"/>
            <a:ext cx="288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42" name="직사각형 141"/>
          <p:cNvSpPr/>
          <p:nvPr/>
        </p:nvSpPr>
        <p:spPr bwMode="auto">
          <a:xfrm>
            <a:off x="8116860" y="2780910"/>
            <a:ext cx="288000" cy="144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43" name="직사각형 142"/>
          <p:cNvSpPr/>
          <p:nvPr/>
        </p:nvSpPr>
        <p:spPr bwMode="auto">
          <a:xfrm>
            <a:off x="8404900" y="2780910"/>
            <a:ext cx="288000" cy="144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44" name="직사각형 143"/>
          <p:cNvSpPr/>
          <p:nvPr/>
        </p:nvSpPr>
        <p:spPr bwMode="auto">
          <a:xfrm>
            <a:off x="5812540" y="2924980"/>
            <a:ext cx="288000" cy="144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45" name="직사각형 144"/>
          <p:cNvSpPr/>
          <p:nvPr/>
        </p:nvSpPr>
        <p:spPr bwMode="auto">
          <a:xfrm>
            <a:off x="6100580" y="2924930"/>
            <a:ext cx="288000" cy="14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46" name="직사각형 145"/>
          <p:cNvSpPr/>
          <p:nvPr/>
        </p:nvSpPr>
        <p:spPr bwMode="auto">
          <a:xfrm>
            <a:off x="5812540" y="3068950"/>
            <a:ext cx="288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47" name="직사각형 146"/>
          <p:cNvSpPr/>
          <p:nvPr/>
        </p:nvSpPr>
        <p:spPr bwMode="auto">
          <a:xfrm>
            <a:off x="6100580" y="3068950"/>
            <a:ext cx="288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48" name="직사각형 147"/>
          <p:cNvSpPr/>
          <p:nvPr/>
        </p:nvSpPr>
        <p:spPr bwMode="auto">
          <a:xfrm>
            <a:off x="6388620" y="2924980"/>
            <a:ext cx="288000" cy="14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49" name="직사각형 148"/>
          <p:cNvSpPr/>
          <p:nvPr/>
        </p:nvSpPr>
        <p:spPr bwMode="auto">
          <a:xfrm>
            <a:off x="6676660" y="2924930"/>
            <a:ext cx="288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50" name="직사각형 149"/>
          <p:cNvSpPr/>
          <p:nvPr/>
        </p:nvSpPr>
        <p:spPr bwMode="auto">
          <a:xfrm>
            <a:off x="6388620" y="3068950"/>
            <a:ext cx="288000" cy="14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51" name="직사각형 150"/>
          <p:cNvSpPr/>
          <p:nvPr/>
        </p:nvSpPr>
        <p:spPr bwMode="auto">
          <a:xfrm>
            <a:off x="6676660" y="3068950"/>
            <a:ext cx="288000" cy="14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52" name="직사각형 151"/>
          <p:cNvSpPr/>
          <p:nvPr/>
        </p:nvSpPr>
        <p:spPr bwMode="auto">
          <a:xfrm>
            <a:off x="6964700" y="2924980"/>
            <a:ext cx="288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53" name="직사각형 152"/>
          <p:cNvSpPr/>
          <p:nvPr/>
        </p:nvSpPr>
        <p:spPr bwMode="auto">
          <a:xfrm>
            <a:off x="7252740" y="2924930"/>
            <a:ext cx="288000" cy="14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54" name="직사각형 153"/>
          <p:cNvSpPr/>
          <p:nvPr/>
        </p:nvSpPr>
        <p:spPr bwMode="auto">
          <a:xfrm>
            <a:off x="6964700" y="3068950"/>
            <a:ext cx="288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55" name="직사각형 154"/>
          <p:cNvSpPr/>
          <p:nvPr/>
        </p:nvSpPr>
        <p:spPr bwMode="auto">
          <a:xfrm>
            <a:off x="7252740" y="3068950"/>
            <a:ext cx="288000" cy="14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56" name="직사각형 155"/>
          <p:cNvSpPr/>
          <p:nvPr/>
        </p:nvSpPr>
        <p:spPr bwMode="auto">
          <a:xfrm>
            <a:off x="7540820" y="2925000"/>
            <a:ext cx="288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57" name="직사각형 156"/>
          <p:cNvSpPr/>
          <p:nvPr/>
        </p:nvSpPr>
        <p:spPr bwMode="auto">
          <a:xfrm>
            <a:off x="7828860" y="2924950"/>
            <a:ext cx="288000" cy="14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58" name="직사각형 157"/>
          <p:cNvSpPr/>
          <p:nvPr/>
        </p:nvSpPr>
        <p:spPr bwMode="auto">
          <a:xfrm>
            <a:off x="7540820" y="3068970"/>
            <a:ext cx="288000" cy="14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59" name="직사각형 158"/>
          <p:cNvSpPr/>
          <p:nvPr/>
        </p:nvSpPr>
        <p:spPr bwMode="auto">
          <a:xfrm>
            <a:off x="7828860" y="3068970"/>
            <a:ext cx="288000" cy="14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60" name="직사각형 159"/>
          <p:cNvSpPr/>
          <p:nvPr/>
        </p:nvSpPr>
        <p:spPr bwMode="auto">
          <a:xfrm>
            <a:off x="8116860" y="2924980"/>
            <a:ext cx="288000" cy="144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61" name="직사각형 160"/>
          <p:cNvSpPr/>
          <p:nvPr/>
        </p:nvSpPr>
        <p:spPr bwMode="auto">
          <a:xfrm>
            <a:off x="8404900" y="2924930"/>
            <a:ext cx="288000" cy="144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62" name="직사각형 161"/>
          <p:cNvSpPr/>
          <p:nvPr/>
        </p:nvSpPr>
        <p:spPr bwMode="auto">
          <a:xfrm>
            <a:off x="8116860" y="3068950"/>
            <a:ext cx="288000" cy="14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63" name="직사각형 162"/>
          <p:cNvSpPr/>
          <p:nvPr/>
        </p:nvSpPr>
        <p:spPr bwMode="auto">
          <a:xfrm>
            <a:off x="8404900" y="3068950"/>
            <a:ext cx="288000" cy="144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64" name="직사각형 163"/>
          <p:cNvSpPr/>
          <p:nvPr/>
        </p:nvSpPr>
        <p:spPr bwMode="auto">
          <a:xfrm>
            <a:off x="5812540" y="3213020"/>
            <a:ext cx="288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65" name="직사각형 164"/>
          <p:cNvSpPr/>
          <p:nvPr/>
        </p:nvSpPr>
        <p:spPr bwMode="auto">
          <a:xfrm>
            <a:off x="6100580" y="3212970"/>
            <a:ext cx="288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66" name="직사각형 165"/>
          <p:cNvSpPr/>
          <p:nvPr/>
        </p:nvSpPr>
        <p:spPr bwMode="auto">
          <a:xfrm>
            <a:off x="5812540" y="3356990"/>
            <a:ext cx="288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67" name="직사각형 166"/>
          <p:cNvSpPr/>
          <p:nvPr/>
        </p:nvSpPr>
        <p:spPr bwMode="auto">
          <a:xfrm>
            <a:off x="6100580" y="3356990"/>
            <a:ext cx="288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68" name="직사각형 167"/>
          <p:cNvSpPr/>
          <p:nvPr/>
        </p:nvSpPr>
        <p:spPr bwMode="auto">
          <a:xfrm>
            <a:off x="6388620" y="3213020"/>
            <a:ext cx="288000" cy="14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69" name="직사각형 168"/>
          <p:cNvSpPr/>
          <p:nvPr/>
        </p:nvSpPr>
        <p:spPr bwMode="auto">
          <a:xfrm>
            <a:off x="6676660" y="3212970"/>
            <a:ext cx="288000" cy="14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70" name="직사각형 169"/>
          <p:cNvSpPr/>
          <p:nvPr/>
        </p:nvSpPr>
        <p:spPr bwMode="auto">
          <a:xfrm>
            <a:off x="6388620" y="3356990"/>
            <a:ext cx="288000" cy="14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71" name="직사각형 170"/>
          <p:cNvSpPr/>
          <p:nvPr/>
        </p:nvSpPr>
        <p:spPr bwMode="auto">
          <a:xfrm>
            <a:off x="6676660" y="3356990"/>
            <a:ext cx="288000" cy="14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72" name="직사각형 171"/>
          <p:cNvSpPr/>
          <p:nvPr/>
        </p:nvSpPr>
        <p:spPr bwMode="auto">
          <a:xfrm>
            <a:off x="6964700" y="3213020"/>
            <a:ext cx="288000" cy="14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73" name="직사각형 172"/>
          <p:cNvSpPr/>
          <p:nvPr/>
        </p:nvSpPr>
        <p:spPr bwMode="auto">
          <a:xfrm>
            <a:off x="7252740" y="3212970"/>
            <a:ext cx="288000" cy="14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74" name="직사각형 173"/>
          <p:cNvSpPr/>
          <p:nvPr/>
        </p:nvSpPr>
        <p:spPr bwMode="auto">
          <a:xfrm>
            <a:off x="6964700" y="3356990"/>
            <a:ext cx="288000" cy="14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75" name="직사각형 174"/>
          <p:cNvSpPr/>
          <p:nvPr/>
        </p:nvSpPr>
        <p:spPr bwMode="auto">
          <a:xfrm>
            <a:off x="7252740" y="3356990"/>
            <a:ext cx="288000" cy="14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76" name="직사각형 175"/>
          <p:cNvSpPr/>
          <p:nvPr/>
        </p:nvSpPr>
        <p:spPr bwMode="auto">
          <a:xfrm>
            <a:off x="7540820" y="3213040"/>
            <a:ext cx="288000" cy="14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77" name="직사각형 176"/>
          <p:cNvSpPr/>
          <p:nvPr/>
        </p:nvSpPr>
        <p:spPr bwMode="auto">
          <a:xfrm>
            <a:off x="7828860" y="3212990"/>
            <a:ext cx="288000" cy="14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78" name="직사각형 177"/>
          <p:cNvSpPr/>
          <p:nvPr/>
        </p:nvSpPr>
        <p:spPr bwMode="auto">
          <a:xfrm>
            <a:off x="7540820" y="3357010"/>
            <a:ext cx="288000" cy="14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79" name="직사각형 178"/>
          <p:cNvSpPr/>
          <p:nvPr/>
        </p:nvSpPr>
        <p:spPr bwMode="auto">
          <a:xfrm>
            <a:off x="7828860" y="3357010"/>
            <a:ext cx="288000" cy="14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80" name="직사각형 179"/>
          <p:cNvSpPr/>
          <p:nvPr/>
        </p:nvSpPr>
        <p:spPr bwMode="auto">
          <a:xfrm>
            <a:off x="8116860" y="3213020"/>
            <a:ext cx="288000" cy="144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81" name="직사각형 180"/>
          <p:cNvSpPr/>
          <p:nvPr/>
        </p:nvSpPr>
        <p:spPr bwMode="auto">
          <a:xfrm>
            <a:off x="8404900" y="3212970"/>
            <a:ext cx="288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82" name="직사각형 181"/>
          <p:cNvSpPr/>
          <p:nvPr/>
        </p:nvSpPr>
        <p:spPr bwMode="auto">
          <a:xfrm>
            <a:off x="8116860" y="3356990"/>
            <a:ext cx="288000" cy="14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83" name="직사각형 182"/>
          <p:cNvSpPr/>
          <p:nvPr/>
        </p:nvSpPr>
        <p:spPr bwMode="auto">
          <a:xfrm>
            <a:off x="8404900" y="3356990"/>
            <a:ext cx="288000" cy="14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84" name="직사각형 183"/>
          <p:cNvSpPr/>
          <p:nvPr/>
        </p:nvSpPr>
        <p:spPr bwMode="auto">
          <a:xfrm>
            <a:off x="5812540" y="3501060"/>
            <a:ext cx="288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85" name="직사각형 184"/>
          <p:cNvSpPr/>
          <p:nvPr/>
        </p:nvSpPr>
        <p:spPr bwMode="auto">
          <a:xfrm>
            <a:off x="6100580" y="3501010"/>
            <a:ext cx="288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86" name="직사각형 185"/>
          <p:cNvSpPr/>
          <p:nvPr/>
        </p:nvSpPr>
        <p:spPr bwMode="auto">
          <a:xfrm>
            <a:off x="5812540" y="3645030"/>
            <a:ext cx="288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87" name="직사각형 186"/>
          <p:cNvSpPr/>
          <p:nvPr/>
        </p:nvSpPr>
        <p:spPr bwMode="auto">
          <a:xfrm>
            <a:off x="6100580" y="3645030"/>
            <a:ext cx="288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88" name="직사각형 187"/>
          <p:cNvSpPr/>
          <p:nvPr/>
        </p:nvSpPr>
        <p:spPr bwMode="auto">
          <a:xfrm>
            <a:off x="6388620" y="3501060"/>
            <a:ext cx="288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89" name="직사각형 188"/>
          <p:cNvSpPr/>
          <p:nvPr/>
        </p:nvSpPr>
        <p:spPr bwMode="auto">
          <a:xfrm>
            <a:off x="6676660" y="3501010"/>
            <a:ext cx="288000" cy="14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90" name="직사각형 189"/>
          <p:cNvSpPr/>
          <p:nvPr/>
        </p:nvSpPr>
        <p:spPr bwMode="auto">
          <a:xfrm>
            <a:off x="6388620" y="3645030"/>
            <a:ext cx="288000" cy="14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91" name="직사각형 190"/>
          <p:cNvSpPr/>
          <p:nvPr/>
        </p:nvSpPr>
        <p:spPr bwMode="auto">
          <a:xfrm>
            <a:off x="6676660" y="3645030"/>
            <a:ext cx="288000" cy="14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92" name="직사각형 191"/>
          <p:cNvSpPr/>
          <p:nvPr/>
        </p:nvSpPr>
        <p:spPr bwMode="auto">
          <a:xfrm>
            <a:off x="6964700" y="3501060"/>
            <a:ext cx="288000" cy="14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93" name="직사각형 192"/>
          <p:cNvSpPr/>
          <p:nvPr/>
        </p:nvSpPr>
        <p:spPr bwMode="auto">
          <a:xfrm>
            <a:off x="7252740" y="3501010"/>
            <a:ext cx="288000" cy="14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94" name="직사각형 193"/>
          <p:cNvSpPr/>
          <p:nvPr/>
        </p:nvSpPr>
        <p:spPr bwMode="auto">
          <a:xfrm>
            <a:off x="6964700" y="3645030"/>
            <a:ext cx="288000" cy="14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95" name="직사각형 194"/>
          <p:cNvSpPr/>
          <p:nvPr/>
        </p:nvSpPr>
        <p:spPr bwMode="auto">
          <a:xfrm>
            <a:off x="7252740" y="3645030"/>
            <a:ext cx="288000" cy="14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96" name="직사각형 195"/>
          <p:cNvSpPr/>
          <p:nvPr/>
        </p:nvSpPr>
        <p:spPr bwMode="auto">
          <a:xfrm>
            <a:off x="7540820" y="3501080"/>
            <a:ext cx="288000" cy="14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97" name="직사각형 196"/>
          <p:cNvSpPr/>
          <p:nvPr/>
        </p:nvSpPr>
        <p:spPr bwMode="auto">
          <a:xfrm>
            <a:off x="7828860" y="3501030"/>
            <a:ext cx="288000" cy="14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98" name="직사각형 197"/>
          <p:cNvSpPr/>
          <p:nvPr/>
        </p:nvSpPr>
        <p:spPr bwMode="auto">
          <a:xfrm>
            <a:off x="7540820" y="3645050"/>
            <a:ext cx="288000" cy="14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99" name="직사각형 198"/>
          <p:cNvSpPr/>
          <p:nvPr/>
        </p:nvSpPr>
        <p:spPr bwMode="auto">
          <a:xfrm>
            <a:off x="7828860" y="3645050"/>
            <a:ext cx="288000" cy="14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00" name="직사각형 199"/>
          <p:cNvSpPr/>
          <p:nvPr/>
        </p:nvSpPr>
        <p:spPr bwMode="auto">
          <a:xfrm>
            <a:off x="8116860" y="3501060"/>
            <a:ext cx="288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01" name="직사각형 200"/>
          <p:cNvSpPr/>
          <p:nvPr/>
        </p:nvSpPr>
        <p:spPr bwMode="auto">
          <a:xfrm>
            <a:off x="8404900" y="3501010"/>
            <a:ext cx="288000" cy="14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02" name="직사각형 201"/>
          <p:cNvSpPr/>
          <p:nvPr/>
        </p:nvSpPr>
        <p:spPr bwMode="auto">
          <a:xfrm>
            <a:off x="8116860" y="3645030"/>
            <a:ext cx="288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03" name="직사각형 202"/>
          <p:cNvSpPr/>
          <p:nvPr/>
        </p:nvSpPr>
        <p:spPr bwMode="auto">
          <a:xfrm>
            <a:off x="8404900" y="3645030"/>
            <a:ext cx="288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04" name="직사각형 203"/>
          <p:cNvSpPr/>
          <p:nvPr/>
        </p:nvSpPr>
        <p:spPr bwMode="auto">
          <a:xfrm>
            <a:off x="5812540" y="3789100"/>
            <a:ext cx="288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05" name="직사각형 204"/>
          <p:cNvSpPr/>
          <p:nvPr/>
        </p:nvSpPr>
        <p:spPr bwMode="auto">
          <a:xfrm>
            <a:off x="6100580" y="3789050"/>
            <a:ext cx="288000" cy="14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06" name="직사각형 205"/>
          <p:cNvSpPr/>
          <p:nvPr/>
        </p:nvSpPr>
        <p:spPr bwMode="auto">
          <a:xfrm>
            <a:off x="5812540" y="3933070"/>
            <a:ext cx="288000" cy="144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07" name="직사각형 206"/>
          <p:cNvSpPr/>
          <p:nvPr/>
        </p:nvSpPr>
        <p:spPr bwMode="auto">
          <a:xfrm>
            <a:off x="6100580" y="3933070"/>
            <a:ext cx="288000" cy="144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08" name="직사각형 207"/>
          <p:cNvSpPr/>
          <p:nvPr/>
        </p:nvSpPr>
        <p:spPr bwMode="auto">
          <a:xfrm>
            <a:off x="6388620" y="3789100"/>
            <a:ext cx="288000" cy="14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09" name="직사각형 208"/>
          <p:cNvSpPr/>
          <p:nvPr/>
        </p:nvSpPr>
        <p:spPr bwMode="auto">
          <a:xfrm>
            <a:off x="6676660" y="3789050"/>
            <a:ext cx="288000" cy="14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10" name="직사각형 209"/>
          <p:cNvSpPr/>
          <p:nvPr/>
        </p:nvSpPr>
        <p:spPr bwMode="auto">
          <a:xfrm>
            <a:off x="6388620" y="3933070"/>
            <a:ext cx="288000" cy="14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11" name="직사각형 210"/>
          <p:cNvSpPr/>
          <p:nvPr/>
        </p:nvSpPr>
        <p:spPr bwMode="auto">
          <a:xfrm>
            <a:off x="6676660" y="3933070"/>
            <a:ext cx="288000" cy="14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12" name="직사각형 211"/>
          <p:cNvSpPr/>
          <p:nvPr/>
        </p:nvSpPr>
        <p:spPr bwMode="auto">
          <a:xfrm>
            <a:off x="6964700" y="3789100"/>
            <a:ext cx="288000" cy="14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13" name="직사각형 212"/>
          <p:cNvSpPr/>
          <p:nvPr/>
        </p:nvSpPr>
        <p:spPr bwMode="auto">
          <a:xfrm>
            <a:off x="7252740" y="3789050"/>
            <a:ext cx="288000" cy="14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14" name="직사각형 213"/>
          <p:cNvSpPr/>
          <p:nvPr/>
        </p:nvSpPr>
        <p:spPr bwMode="auto">
          <a:xfrm>
            <a:off x="6964700" y="3933070"/>
            <a:ext cx="288000" cy="14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15" name="직사각형 214"/>
          <p:cNvSpPr/>
          <p:nvPr/>
        </p:nvSpPr>
        <p:spPr bwMode="auto">
          <a:xfrm>
            <a:off x="7252740" y="3933070"/>
            <a:ext cx="288000" cy="14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16" name="직사각형 215"/>
          <p:cNvSpPr/>
          <p:nvPr/>
        </p:nvSpPr>
        <p:spPr bwMode="auto">
          <a:xfrm>
            <a:off x="7540820" y="3789120"/>
            <a:ext cx="288000" cy="14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17" name="직사각형 216"/>
          <p:cNvSpPr/>
          <p:nvPr/>
        </p:nvSpPr>
        <p:spPr bwMode="auto">
          <a:xfrm>
            <a:off x="7828860" y="3789070"/>
            <a:ext cx="288000" cy="14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18" name="직사각형 217"/>
          <p:cNvSpPr/>
          <p:nvPr/>
        </p:nvSpPr>
        <p:spPr bwMode="auto">
          <a:xfrm>
            <a:off x="7540820" y="3933090"/>
            <a:ext cx="288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19" name="직사각형 218"/>
          <p:cNvSpPr/>
          <p:nvPr/>
        </p:nvSpPr>
        <p:spPr bwMode="auto">
          <a:xfrm>
            <a:off x="7828860" y="3933090"/>
            <a:ext cx="288000" cy="14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20" name="직사각형 219"/>
          <p:cNvSpPr/>
          <p:nvPr/>
        </p:nvSpPr>
        <p:spPr bwMode="auto">
          <a:xfrm>
            <a:off x="8116860" y="3789100"/>
            <a:ext cx="288000" cy="14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21" name="직사각형 220"/>
          <p:cNvSpPr/>
          <p:nvPr/>
        </p:nvSpPr>
        <p:spPr bwMode="auto">
          <a:xfrm>
            <a:off x="8404900" y="3789050"/>
            <a:ext cx="288000" cy="14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22" name="직사각형 221"/>
          <p:cNvSpPr/>
          <p:nvPr/>
        </p:nvSpPr>
        <p:spPr bwMode="auto">
          <a:xfrm>
            <a:off x="8116860" y="3933070"/>
            <a:ext cx="288000" cy="14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23" name="직사각형 222"/>
          <p:cNvSpPr/>
          <p:nvPr/>
        </p:nvSpPr>
        <p:spPr bwMode="auto">
          <a:xfrm>
            <a:off x="8404900" y="3933070"/>
            <a:ext cx="288000" cy="14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24" name="직사각형 223"/>
          <p:cNvSpPr/>
          <p:nvPr/>
        </p:nvSpPr>
        <p:spPr bwMode="auto">
          <a:xfrm>
            <a:off x="5812540" y="4077140"/>
            <a:ext cx="288000" cy="144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25" name="직사각형 224"/>
          <p:cNvSpPr/>
          <p:nvPr/>
        </p:nvSpPr>
        <p:spPr bwMode="auto">
          <a:xfrm>
            <a:off x="6100580" y="4077090"/>
            <a:ext cx="288000" cy="144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26" name="직사각형 225"/>
          <p:cNvSpPr/>
          <p:nvPr/>
        </p:nvSpPr>
        <p:spPr bwMode="auto">
          <a:xfrm>
            <a:off x="5812540" y="4221110"/>
            <a:ext cx="288000" cy="144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27" name="직사각형 226"/>
          <p:cNvSpPr/>
          <p:nvPr/>
        </p:nvSpPr>
        <p:spPr bwMode="auto">
          <a:xfrm>
            <a:off x="6100580" y="4221110"/>
            <a:ext cx="288000" cy="144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28" name="직사각형 227"/>
          <p:cNvSpPr/>
          <p:nvPr/>
        </p:nvSpPr>
        <p:spPr bwMode="auto">
          <a:xfrm>
            <a:off x="6388620" y="4077140"/>
            <a:ext cx="288000" cy="144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29" name="직사각형 228"/>
          <p:cNvSpPr/>
          <p:nvPr/>
        </p:nvSpPr>
        <p:spPr bwMode="auto">
          <a:xfrm>
            <a:off x="6676660" y="4077090"/>
            <a:ext cx="288000" cy="144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30" name="직사각형 229"/>
          <p:cNvSpPr/>
          <p:nvPr/>
        </p:nvSpPr>
        <p:spPr bwMode="auto">
          <a:xfrm>
            <a:off x="6388620" y="4221110"/>
            <a:ext cx="288000" cy="144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31" name="직사각형 230"/>
          <p:cNvSpPr/>
          <p:nvPr/>
        </p:nvSpPr>
        <p:spPr bwMode="auto">
          <a:xfrm>
            <a:off x="6676660" y="4221110"/>
            <a:ext cx="288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32" name="직사각형 231"/>
          <p:cNvSpPr/>
          <p:nvPr/>
        </p:nvSpPr>
        <p:spPr bwMode="auto">
          <a:xfrm>
            <a:off x="6964700" y="4077140"/>
            <a:ext cx="288000" cy="14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33" name="직사각형 232"/>
          <p:cNvSpPr/>
          <p:nvPr/>
        </p:nvSpPr>
        <p:spPr bwMode="auto">
          <a:xfrm>
            <a:off x="7252740" y="4077090"/>
            <a:ext cx="288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34" name="직사각형 233"/>
          <p:cNvSpPr/>
          <p:nvPr/>
        </p:nvSpPr>
        <p:spPr bwMode="auto">
          <a:xfrm>
            <a:off x="6964700" y="4221110"/>
            <a:ext cx="288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35" name="직사각형 234"/>
          <p:cNvSpPr/>
          <p:nvPr/>
        </p:nvSpPr>
        <p:spPr bwMode="auto">
          <a:xfrm>
            <a:off x="7252740" y="4221110"/>
            <a:ext cx="288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36" name="직사각형 235"/>
          <p:cNvSpPr/>
          <p:nvPr/>
        </p:nvSpPr>
        <p:spPr bwMode="auto">
          <a:xfrm>
            <a:off x="7540820" y="4077160"/>
            <a:ext cx="288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37" name="직사각형 236"/>
          <p:cNvSpPr/>
          <p:nvPr/>
        </p:nvSpPr>
        <p:spPr bwMode="auto">
          <a:xfrm>
            <a:off x="7828860" y="4077110"/>
            <a:ext cx="288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38" name="직사각형 237"/>
          <p:cNvSpPr/>
          <p:nvPr/>
        </p:nvSpPr>
        <p:spPr bwMode="auto">
          <a:xfrm>
            <a:off x="7540820" y="4221130"/>
            <a:ext cx="288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39" name="직사각형 238"/>
          <p:cNvSpPr/>
          <p:nvPr/>
        </p:nvSpPr>
        <p:spPr bwMode="auto">
          <a:xfrm>
            <a:off x="7828860" y="4221130"/>
            <a:ext cx="288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40" name="직사각형 239"/>
          <p:cNvSpPr/>
          <p:nvPr/>
        </p:nvSpPr>
        <p:spPr bwMode="auto">
          <a:xfrm>
            <a:off x="8116860" y="4077140"/>
            <a:ext cx="288000" cy="14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41" name="직사각형 240"/>
          <p:cNvSpPr/>
          <p:nvPr/>
        </p:nvSpPr>
        <p:spPr bwMode="auto">
          <a:xfrm>
            <a:off x="8404900" y="4077090"/>
            <a:ext cx="288000" cy="144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42" name="직사각형 241"/>
          <p:cNvSpPr/>
          <p:nvPr/>
        </p:nvSpPr>
        <p:spPr bwMode="auto">
          <a:xfrm>
            <a:off x="8116860" y="4221110"/>
            <a:ext cx="288000" cy="144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43" name="직사각형 242"/>
          <p:cNvSpPr/>
          <p:nvPr/>
        </p:nvSpPr>
        <p:spPr bwMode="auto">
          <a:xfrm>
            <a:off x="8404900" y="4221110"/>
            <a:ext cx="288000" cy="144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44" name="직사각형 243"/>
          <p:cNvSpPr/>
          <p:nvPr/>
        </p:nvSpPr>
        <p:spPr bwMode="auto">
          <a:xfrm>
            <a:off x="5812980" y="2348850"/>
            <a:ext cx="3456000" cy="28800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sz="1300" dirty="0" smtClean="0">
                <a:solidFill>
                  <a:schemeClr val="bg1"/>
                </a:solidFill>
                <a:latin typeface="Optima" pitchFamily="2" charset="2"/>
              </a:rPr>
              <a:t>스토리를 통해 연결된 지식 학습</a:t>
            </a:r>
          </a:p>
        </p:txBody>
      </p:sp>
      <p:cxnSp>
        <p:nvCxnSpPr>
          <p:cNvPr id="245" name="직선 화살표 연결선 244"/>
          <p:cNvCxnSpPr/>
          <p:nvPr/>
        </p:nvCxnSpPr>
        <p:spPr bwMode="auto">
          <a:xfrm>
            <a:off x="2212080" y="2636940"/>
            <a:ext cx="0" cy="1728170"/>
          </a:xfrm>
          <a:prstGeom prst="straightConnector1">
            <a:avLst/>
          </a:prstGeom>
          <a:noFill/>
          <a:ln w="12700">
            <a:solidFill>
              <a:srgbClr val="666666"/>
            </a:solidFill>
            <a:prstDash val="solid"/>
            <a:round/>
            <a:headEnd/>
            <a:tailEnd type="stealth" w="lg" len="lg"/>
          </a:ln>
          <a:effectLst/>
        </p:spPr>
      </p:cxnSp>
      <p:cxnSp>
        <p:nvCxnSpPr>
          <p:cNvPr id="246" name="직선 화살표 연결선 245"/>
          <p:cNvCxnSpPr/>
          <p:nvPr/>
        </p:nvCxnSpPr>
        <p:spPr bwMode="auto">
          <a:xfrm>
            <a:off x="2500120" y="2636890"/>
            <a:ext cx="0" cy="1728170"/>
          </a:xfrm>
          <a:prstGeom prst="straightConnector1">
            <a:avLst/>
          </a:prstGeom>
          <a:noFill/>
          <a:ln w="12700">
            <a:solidFill>
              <a:srgbClr val="666666"/>
            </a:solidFill>
            <a:prstDash val="solid"/>
            <a:round/>
            <a:headEnd/>
            <a:tailEnd type="stealth" w="lg" len="lg"/>
          </a:ln>
          <a:effectLst/>
        </p:spPr>
      </p:cxnSp>
      <p:cxnSp>
        <p:nvCxnSpPr>
          <p:cNvPr id="247" name="직선 화살표 연결선 246"/>
          <p:cNvCxnSpPr/>
          <p:nvPr/>
        </p:nvCxnSpPr>
        <p:spPr bwMode="auto">
          <a:xfrm>
            <a:off x="2788160" y="2636890"/>
            <a:ext cx="0" cy="1728170"/>
          </a:xfrm>
          <a:prstGeom prst="straightConnector1">
            <a:avLst/>
          </a:prstGeom>
          <a:noFill/>
          <a:ln w="12700">
            <a:solidFill>
              <a:srgbClr val="666666"/>
            </a:solidFill>
            <a:prstDash val="solid"/>
            <a:round/>
            <a:headEnd/>
            <a:tailEnd type="stealth" w="lg" len="lg"/>
          </a:ln>
          <a:effectLst/>
        </p:spPr>
      </p:cxnSp>
      <p:cxnSp>
        <p:nvCxnSpPr>
          <p:cNvPr id="248" name="직선 화살표 연결선 247"/>
          <p:cNvCxnSpPr/>
          <p:nvPr/>
        </p:nvCxnSpPr>
        <p:spPr bwMode="auto">
          <a:xfrm flipV="1">
            <a:off x="2212100" y="2636890"/>
            <a:ext cx="288040" cy="1728220"/>
          </a:xfrm>
          <a:prstGeom prst="straightConnector1">
            <a:avLst/>
          </a:prstGeom>
          <a:noFill/>
          <a:ln w="12700">
            <a:solidFill>
              <a:srgbClr val="666666"/>
            </a:solidFill>
            <a:prstDash val="solid"/>
            <a:round/>
            <a:headEnd/>
            <a:tailEnd type="stealth" w="lg" len="lg"/>
          </a:ln>
          <a:effectLst/>
        </p:spPr>
      </p:cxnSp>
      <p:cxnSp>
        <p:nvCxnSpPr>
          <p:cNvPr id="249" name="직선 화살표 연결선 248"/>
          <p:cNvCxnSpPr/>
          <p:nvPr/>
        </p:nvCxnSpPr>
        <p:spPr bwMode="auto">
          <a:xfrm flipV="1">
            <a:off x="2500120" y="2636890"/>
            <a:ext cx="288040" cy="1728220"/>
          </a:xfrm>
          <a:prstGeom prst="straightConnector1">
            <a:avLst/>
          </a:prstGeom>
          <a:noFill/>
          <a:ln w="12700">
            <a:solidFill>
              <a:srgbClr val="666666"/>
            </a:solidFill>
            <a:prstDash val="solid"/>
            <a:round/>
            <a:headEnd/>
            <a:tailEnd type="stealth" w="lg" len="lg"/>
          </a:ln>
          <a:effectLst/>
        </p:spPr>
      </p:cxnSp>
      <p:cxnSp>
        <p:nvCxnSpPr>
          <p:cNvPr id="250" name="직선 화살표 연결선 249"/>
          <p:cNvCxnSpPr/>
          <p:nvPr/>
        </p:nvCxnSpPr>
        <p:spPr bwMode="auto">
          <a:xfrm flipV="1">
            <a:off x="2788160" y="2636890"/>
            <a:ext cx="288040" cy="1728220"/>
          </a:xfrm>
          <a:prstGeom prst="straightConnector1">
            <a:avLst/>
          </a:prstGeom>
          <a:noFill/>
          <a:ln w="12700">
            <a:solidFill>
              <a:srgbClr val="666666"/>
            </a:solidFill>
            <a:prstDash val="solid"/>
            <a:round/>
            <a:headEnd/>
            <a:tailEnd type="stealth" w="lg" len="lg"/>
          </a:ln>
          <a:effectLst/>
        </p:spPr>
      </p:cxnSp>
      <p:sp>
        <p:nvSpPr>
          <p:cNvPr id="251" name="직사각형 250"/>
          <p:cNvSpPr/>
          <p:nvPr/>
        </p:nvSpPr>
        <p:spPr bwMode="auto">
          <a:xfrm>
            <a:off x="1780060" y="2636890"/>
            <a:ext cx="288000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52" name="직사각형 251"/>
          <p:cNvSpPr/>
          <p:nvPr/>
        </p:nvSpPr>
        <p:spPr bwMode="auto">
          <a:xfrm>
            <a:off x="1780060" y="2780860"/>
            <a:ext cx="288000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53" name="직사각형 252"/>
          <p:cNvSpPr/>
          <p:nvPr/>
        </p:nvSpPr>
        <p:spPr bwMode="auto">
          <a:xfrm>
            <a:off x="1780060" y="2924930"/>
            <a:ext cx="288000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54" name="직사각형 253"/>
          <p:cNvSpPr/>
          <p:nvPr/>
        </p:nvSpPr>
        <p:spPr bwMode="auto">
          <a:xfrm>
            <a:off x="1780060" y="3068900"/>
            <a:ext cx="288000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55" name="직사각형 254"/>
          <p:cNvSpPr/>
          <p:nvPr/>
        </p:nvSpPr>
        <p:spPr bwMode="auto">
          <a:xfrm>
            <a:off x="1780060" y="3212970"/>
            <a:ext cx="288000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56" name="직사각형 255"/>
          <p:cNvSpPr/>
          <p:nvPr/>
        </p:nvSpPr>
        <p:spPr bwMode="auto">
          <a:xfrm>
            <a:off x="1780060" y="3356940"/>
            <a:ext cx="288000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57" name="직사각형 256"/>
          <p:cNvSpPr/>
          <p:nvPr/>
        </p:nvSpPr>
        <p:spPr bwMode="auto">
          <a:xfrm>
            <a:off x="1780060" y="3501010"/>
            <a:ext cx="288000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58" name="직사각형 257"/>
          <p:cNvSpPr/>
          <p:nvPr/>
        </p:nvSpPr>
        <p:spPr bwMode="auto">
          <a:xfrm>
            <a:off x="1780060" y="3644980"/>
            <a:ext cx="288000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59" name="직사각형 258"/>
          <p:cNvSpPr/>
          <p:nvPr/>
        </p:nvSpPr>
        <p:spPr bwMode="auto">
          <a:xfrm>
            <a:off x="1780060" y="3789050"/>
            <a:ext cx="288000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60" name="직사각형 259"/>
          <p:cNvSpPr/>
          <p:nvPr/>
        </p:nvSpPr>
        <p:spPr bwMode="auto">
          <a:xfrm>
            <a:off x="1780060" y="3933020"/>
            <a:ext cx="288000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61" name="직사각형 260"/>
          <p:cNvSpPr/>
          <p:nvPr/>
        </p:nvSpPr>
        <p:spPr bwMode="auto">
          <a:xfrm>
            <a:off x="1780060" y="4077090"/>
            <a:ext cx="288000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62" name="직사각형 261"/>
          <p:cNvSpPr/>
          <p:nvPr/>
        </p:nvSpPr>
        <p:spPr bwMode="auto">
          <a:xfrm>
            <a:off x="1780060" y="4221060"/>
            <a:ext cx="288000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63" name="직사각형 262"/>
          <p:cNvSpPr/>
          <p:nvPr/>
        </p:nvSpPr>
        <p:spPr bwMode="auto">
          <a:xfrm>
            <a:off x="4948460" y="2636890"/>
            <a:ext cx="288000" cy="144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64" name="직사각형 263"/>
          <p:cNvSpPr/>
          <p:nvPr/>
        </p:nvSpPr>
        <p:spPr bwMode="auto">
          <a:xfrm>
            <a:off x="4948460" y="2780860"/>
            <a:ext cx="288000" cy="144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65" name="직사각형 264"/>
          <p:cNvSpPr/>
          <p:nvPr/>
        </p:nvSpPr>
        <p:spPr bwMode="auto">
          <a:xfrm>
            <a:off x="4948460" y="2924930"/>
            <a:ext cx="288000" cy="144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66" name="직사각형 265"/>
          <p:cNvSpPr/>
          <p:nvPr/>
        </p:nvSpPr>
        <p:spPr bwMode="auto">
          <a:xfrm>
            <a:off x="4948460" y="3068900"/>
            <a:ext cx="288000" cy="144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67" name="직사각형 266"/>
          <p:cNvSpPr/>
          <p:nvPr/>
        </p:nvSpPr>
        <p:spPr bwMode="auto">
          <a:xfrm>
            <a:off x="4948460" y="3212970"/>
            <a:ext cx="288000" cy="144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68" name="직사각형 267"/>
          <p:cNvSpPr/>
          <p:nvPr/>
        </p:nvSpPr>
        <p:spPr bwMode="auto">
          <a:xfrm>
            <a:off x="4948460" y="3356940"/>
            <a:ext cx="288000" cy="144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69" name="직사각형 268"/>
          <p:cNvSpPr/>
          <p:nvPr/>
        </p:nvSpPr>
        <p:spPr bwMode="auto">
          <a:xfrm>
            <a:off x="4948460" y="3501010"/>
            <a:ext cx="288000" cy="144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70" name="직사각형 269"/>
          <p:cNvSpPr/>
          <p:nvPr/>
        </p:nvSpPr>
        <p:spPr bwMode="auto">
          <a:xfrm>
            <a:off x="4948460" y="3644980"/>
            <a:ext cx="288000" cy="144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71" name="직사각형 270"/>
          <p:cNvSpPr/>
          <p:nvPr/>
        </p:nvSpPr>
        <p:spPr bwMode="auto">
          <a:xfrm>
            <a:off x="4948460" y="3789050"/>
            <a:ext cx="288000" cy="144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72" name="직사각형 271"/>
          <p:cNvSpPr/>
          <p:nvPr/>
        </p:nvSpPr>
        <p:spPr bwMode="auto">
          <a:xfrm>
            <a:off x="4948460" y="3933020"/>
            <a:ext cx="288000" cy="144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73" name="직사각형 272"/>
          <p:cNvSpPr/>
          <p:nvPr/>
        </p:nvSpPr>
        <p:spPr bwMode="auto">
          <a:xfrm>
            <a:off x="4948460" y="4077090"/>
            <a:ext cx="288000" cy="144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74" name="직사각형 273"/>
          <p:cNvSpPr/>
          <p:nvPr/>
        </p:nvSpPr>
        <p:spPr bwMode="auto">
          <a:xfrm>
            <a:off x="4948460" y="4221060"/>
            <a:ext cx="288000" cy="144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cxnSp>
        <p:nvCxnSpPr>
          <p:cNvPr id="275" name="직선 화살표 연결선 274"/>
          <p:cNvCxnSpPr/>
          <p:nvPr/>
        </p:nvCxnSpPr>
        <p:spPr bwMode="auto">
          <a:xfrm>
            <a:off x="1924040" y="2636890"/>
            <a:ext cx="0" cy="1728170"/>
          </a:xfrm>
          <a:prstGeom prst="straightConnector1">
            <a:avLst/>
          </a:prstGeom>
          <a:noFill/>
          <a:ln w="12700">
            <a:solidFill>
              <a:srgbClr val="666666"/>
            </a:solidFill>
            <a:prstDash val="solid"/>
            <a:round/>
            <a:headEnd/>
            <a:tailEnd type="stealth" w="lg" len="lg"/>
          </a:ln>
          <a:effectLst/>
        </p:spPr>
      </p:cxnSp>
      <p:cxnSp>
        <p:nvCxnSpPr>
          <p:cNvPr id="276" name="직선 화살표 연결선 275"/>
          <p:cNvCxnSpPr/>
          <p:nvPr/>
        </p:nvCxnSpPr>
        <p:spPr bwMode="auto">
          <a:xfrm flipV="1">
            <a:off x="1924040" y="2636890"/>
            <a:ext cx="288040" cy="1728220"/>
          </a:xfrm>
          <a:prstGeom prst="straightConnector1">
            <a:avLst/>
          </a:prstGeom>
          <a:noFill/>
          <a:ln w="12700">
            <a:solidFill>
              <a:srgbClr val="666666"/>
            </a:solidFill>
            <a:prstDash val="solid"/>
            <a:round/>
            <a:headEnd/>
            <a:tailEnd type="stealth" w="lg" len="lg"/>
          </a:ln>
          <a:effectLst/>
        </p:spPr>
      </p:cxnSp>
      <p:sp>
        <p:nvSpPr>
          <p:cNvPr id="277" name="직사각형 276"/>
          <p:cNvSpPr/>
          <p:nvPr/>
        </p:nvSpPr>
        <p:spPr bwMode="auto">
          <a:xfrm>
            <a:off x="1780460" y="2348850"/>
            <a:ext cx="3456000" cy="28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sz="1300" dirty="0" smtClean="0">
                <a:solidFill>
                  <a:schemeClr val="bg1"/>
                </a:solidFill>
                <a:latin typeface="Optima" pitchFamily="2" charset="2"/>
              </a:rPr>
              <a:t>기존 절차적인 개념 학습</a:t>
            </a:r>
          </a:p>
        </p:txBody>
      </p:sp>
      <p:sp>
        <p:nvSpPr>
          <p:cNvPr id="278" name="직사각형 277"/>
          <p:cNvSpPr/>
          <p:nvPr/>
        </p:nvSpPr>
        <p:spPr bwMode="auto">
          <a:xfrm>
            <a:off x="1780460" y="2636890"/>
            <a:ext cx="3456000" cy="1728240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79" name="직사각형 278"/>
          <p:cNvSpPr/>
          <p:nvPr/>
        </p:nvSpPr>
        <p:spPr bwMode="auto">
          <a:xfrm>
            <a:off x="8692940" y="2636940"/>
            <a:ext cx="288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80" name="직사각형 279"/>
          <p:cNvSpPr/>
          <p:nvPr/>
        </p:nvSpPr>
        <p:spPr bwMode="auto">
          <a:xfrm>
            <a:off x="8980980" y="2636890"/>
            <a:ext cx="288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81" name="직사각형 280"/>
          <p:cNvSpPr/>
          <p:nvPr/>
        </p:nvSpPr>
        <p:spPr bwMode="auto">
          <a:xfrm>
            <a:off x="8692940" y="2780910"/>
            <a:ext cx="288000" cy="144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82" name="직사각형 281"/>
          <p:cNvSpPr/>
          <p:nvPr/>
        </p:nvSpPr>
        <p:spPr bwMode="auto">
          <a:xfrm>
            <a:off x="8980980" y="2780910"/>
            <a:ext cx="288000" cy="144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83" name="직사각형 282"/>
          <p:cNvSpPr/>
          <p:nvPr/>
        </p:nvSpPr>
        <p:spPr bwMode="auto">
          <a:xfrm>
            <a:off x="8692940" y="2924980"/>
            <a:ext cx="288000" cy="144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84" name="직사각형 283"/>
          <p:cNvSpPr/>
          <p:nvPr/>
        </p:nvSpPr>
        <p:spPr bwMode="auto">
          <a:xfrm>
            <a:off x="8980980" y="2924930"/>
            <a:ext cx="288000" cy="144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85" name="직사각형 284"/>
          <p:cNvSpPr/>
          <p:nvPr/>
        </p:nvSpPr>
        <p:spPr bwMode="auto">
          <a:xfrm>
            <a:off x="8692940" y="3068950"/>
            <a:ext cx="288000" cy="144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86" name="직사각형 285"/>
          <p:cNvSpPr/>
          <p:nvPr/>
        </p:nvSpPr>
        <p:spPr bwMode="auto">
          <a:xfrm>
            <a:off x="8980980" y="3068950"/>
            <a:ext cx="288000" cy="144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87" name="직사각형 286"/>
          <p:cNvSpPr/>
          <p:nvPr/>
        </p:nvSpPr>
        <p:spPr bwMode="auto">
          <a:xfrm>
            <a:off x="8692940" y="3213020"/>
            <a:ext cx="288000" cy="144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88" name="직사각형 287"/>
          <p:cNvSpPr/>
          <p:nvPr/>
        </p:nvSpPr>
        <p:spPr bwMode="auto">
          <a:xfrm>
            <a:off x="8980980" y="3212970"/>
            <a:ext cx="288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89" name="직사각형 288"/>
          <p:cNvSpPr/>
          <p:nvPr/>
        </p:nvSpPr>
        <p:spPr bwMode="auto">
          <a:xfrm>
            <a:off x="8692940" y="3356990"/>
            <a:ext cx="288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90" name="직사각형 289"/>
          <p:cNvSpPr/>
          <p:nvPr/>
        </p:nvSpPr>
        <p:spPr bwMode="auto">
          <a:xfrm>
            <a:off x="8980980" y="3356990"/>
            <a:ext cx="288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91" name="직사각형 290"/>
          <p:cNvSpPr/>
          <p:nvPr/>
        </p:nvSpPr>
        <p:spPr bwMode="auto">
          <a:xfrm>
            <a:off x="8692940" y="3501060"/>
            <a:ext cx="288000" cy="14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92" name="직사각형 291"/>
          <p:cNvSpPr/>
          <p:nvPr/>
        </p:nvSpPr>
        <p:spPr bwMode="auto">
          <a:xfrm>
            <a:off x="8980980" y="3501010"/>
            <a:ext cx="288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93" name="직사각형 292"/>
          <p:cNvSpPr/>
          <p:nvPr/>
        </p:nvSpPr>
        <p:spPr bwMode="auto">
          <a:xfrm>
            <a:off x="8692940" y="3645030"/>
            <a:ext cx="288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94" name="직사각형 293"/>
          <p:cNvSpPr/>
          <p:nvPr/>
        </p:nvSpPr>
        <p:spPr bwMode="auto">
          <a:xfrm>
            <a:off x="8980980" y="3645030"/>
            <a:ext cx="288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95" name="직사각형 294"/>
          <p:cNvSpPr/>
          <p:nvPr/>
        </p:nvSpPr>
        <p:spPr bwMode="auto">
          <a:xfrm>
            <a:off x="8692940" y="3789100"/>
            <a:ext cx="288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96" name="직사각형 295"/>
          <p:cNvSpPr/>
          <p:nvPr/>
        </p:nvSpPr>
        <p:spPr bwMode="auto">
          <a:xfrm>
            <a:off x="8980980" y="3789050"/>
            <a:ext cx="288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97" name="직사각형 296"/>
          <p:cNvSpPr/>
          <p:nvPr/>
        </p:nvSpPr>
        <p:spPr bwMode="auto">
          <a:xfrm>
            <a:off x="8692940" y="3933070"/>
            <a:ext cx="288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98" name="직사각형 297"/>
          <p:cNvSpPr/>
          <p:nvPr/>
        </p:nvSpPr>
        <p:spPr bwMode="auto">
          <a:xfrm>
            <a:off x="8980980" y="3933070"/>
            <a:ext cx="288000" cy="14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99" name="직사각형 298"/>
          <p:cNvSpPr/>
          <p:nvPr/>
        </p:nvSpPr>
        <p:spPr bwMode="auto">
          <a:xfrm>
            <a:off x="8692940" y="4077140"/>
            <a:ext cx="288000" cy="144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300" name="직사각형 299"/>
          <p:cNvSpPr/>
          <p:nvPr/>
        </p:nvSpPr>
        <p:spPr bwMode="auto">
          <a:xfrm>
            <a:off x="8980980" y="4077090"/>
            <a:ext cx="288000" cy="144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301" name="직사각형 300"/>
          <p:cNvSpPr/>
          <p:nvPr/>
        </p:nvSpPr>
        <p:spPr bwMode="auto">
          <a:xfrm>
            <a:off x="8692940" y="4221110"/>
            <a:ext cx="288000" cy="144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302" name="직사각형 301"/>
          <p:cNvSpPr/>
          <p:nvPr/>
        </p:nvSpPr>
        <p:spPr bwMode="auto">
          <a:xfrm>
            <a:off x="8980980" y="4221110"/>
            <a:ext cx="288000" cy="144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303" name="직사각형 302"/>
          <p:cNvSpPr/>
          <p:nvPr/>
        </p:nvSpPr>
        <p:spPr bwMode="auto">
          <a:xfrm>
            <a:off x="5812980" y="2636890"/>
            <a:ext cx="3456000" cy="1728240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cxnSp>
        <p:nvCxnSpPr>
          <p:cNvPr id="304" name="직선 화살표 연결선 303"/>
          <p:cNvCxnSpPr/>
          <p:nvPr/>
        </p:nvCxnSpPr>
        <p:spPr bwMode="auto">
          <a:xfrm>
            <a:off x="3076160" y="2636890"/>
            <a:ext cx="60" cy="1008160"/>
          </a:xfrm>
          <a:prstGeom prst="straightConnector1">
            <a:avLst/>
          </a:prstGeom>
          <a:noFill/>
          <a:ln w="12700">
            <a:solidFill>
              <a:srgbClr val="666666"/>
            </a:solidFill>
            <a:prstDash val="solid"/>
            <a:round/>
            <a:headEnd/>
            <a:tailEnd type="stealth" w="lg" len="lg"/>
          </a:ln>
          <a:effectLst/>
        </p:spPr>
      </p:cxnSp>
      <p:cxnSp>
        <p:nvCxnSpPr>
          <p:cNvPr id="371" name="직선 화살표 연결선 370"/>
          <p:cNvCxnSpPr>
            <a:stCxn id="175" idx="2"/>
            <a:endCxn id="148" idx="2"/>
          </p:cNvCxnSpPr>
          <p:nvPr/>
        </p:nvCxnSpPr>
        <p:spPr bwMode="auto">
          <a:xfrm flipH="1" flipV="1">
            <a:off x="6532620" y="3068980"/>
            <a:ext cx="864120" cy="432010"/>
          </a:xfrm>
          <a:prstGeom prst="straightConnector1">
            <a:avLst/>
          </a:prstGeom>
          <a:noFill/>
          <a:ln w="12700">
            <a:solidFill>
              <a:schemeClr val="accent1">
                <a:lumMod val="75000"/>
              </a:schemeClr>
            </a:solidFill>
            <a:prstDash val="solid"/>
            <a:round/>
            <a:headEnd/>
            <a:tailEnd type="stealth" w="lg" len="lg"/>
          </a:ln>
          <a:effectLst/>
        </p:spPr>
      </p:cxnSp>
      <p:cxnSp>
        <p:nvCxnSpPr>
          <p:cNvPr id="374" name="직선 화살표 연결선 373"/>
          <p:cNvCxnSpPr>
            <a:stCxn id="175" idx="2"/>
            <a:endCxn id="232" idx="2"/>
          </p:cNvCxnSpPr>
          <p:nvPr/>
        </p:nvCxnSpPr>
        <p:spPr bwMode="auto">
          <a:xfrm flipH="1">
            <a:off x="7108700" y="3500990"/>
            <a:ext cx="288040" cy="720150"/>
          </a:xfrm>
          <a:prstGeom prst="straightConnector1">
            <a:avLst/>
          </a:prstGeom>
          <a:noFill/>
          <a:ln w="12700">
            <a:solidFill>
              <a:schemeClr val="accent1">
                <a:lumMod val="75000"/>
              </a:schemeClr>
            </a:solidFill>
            <a:prstDash val="solid"/>
            <a:round/>
            <a:headEnd/>
            <a:tailEnd type="stealth" w="lg" len="lg"/>
          </a:ln>
          <a:effectLst/>
        </p:spPr>
      </p:cxnSp>
      <p:cxnSp>
        <p:nvCxnSpPr>
          <p:cNvPr id="377" name="직선 화살표 연결선 376"/>
          <p:cNvCxnSpPr>
            <a:stCxn id="175" idx="2"/>
            <a:endCxn id="218" idx="0"/>
          </p:cNvCxnSpPr>
          <p:nvPr/>
        </p:nvCxnSpPr>
        <p:spPr bwMode="auto">
          <a:xfrm>
            <a:off x="7396740" y="3500990"/>
            <a:ext cx="288080" cy="432100"/>
          </a:xfrm>
          <a:prstGeom prst="straightConnector1">
            <a:avLst/>
          </a:prstGeom>
          <a:noFill/>
          <a:ln w="12700">
            <a:solidFill>
              <a:schemeClr val="accent1">
                <a:lumMod val="75000"/>
              </a:schemeClr>
            </a:solidFill>
            <a:prstDash val="solid"/>
            <a:round/>
            <a:headEnd/>
            <a:tailEnd type="stealth" w="lg" len="lg"/>
          </a:ln>
          <a:effectLst/>
        </p:spPr>
      </p:cxnSp>
      <p:cxnSp>
        <p:nvCxnSpPr>
          <p:cNvPr id="380" name="직선 화살표 연결선 379"/>
          <p:cNvCxnSpPr>
            <a:stCxn id="193" idx="0"/>
            <a:endCxn id="157" idx="0"/>
          </p:cNvCxnSpPr>
          <p:nvPr/>
        </p:nvCxnSpPr>
        <p:spPr bwMode="auto">
          <a:xfrm flipV="1">
            <a:off x="7396740" y="2924950"/>
            <a:ext cx="576120" cy="576060"/>
          </a:xfrm>
          <a:prstGeom prst="straightConnector1">
            <a:avLst/>
          </a:prstGeom>
          <a:noFill/>
          <a:ln w="12700">
            <a:solidFill>
              <a:schemeClr val="accent1">
                <a:lumMod val="75000"/>
              </a:schemeClr>
            </a:solidFill>
            <a:prstDash val="solid"/>
            <a:round/>
            <a:headEnd/>
            <a:tailEnd type="stealth" w="lg" len="lg"/>
          </a:ln>
          <a:effectLst/>
        </p:spPr>
      </p:cxnSp>
      <p:cxnSp>
        <p:nvCxnSpPr>
          <p:cNvPr id="383" name="직선 화살표 연결선 382"/>
          <p:cNvCxnSpPr>
            <a:stCxn id="193" idx="0"/>
            <a:endCxn id="153" idx="0"/>
          </p:cNvCxnSpPr>
          <p:nvPr/>
        </p:nvCxnSpPr>
        <p:spPr bwMode="auto">
          <a:xfrm flipV="1">
            <a:off x="7396740" y="2924930"/>
            <a:ext cx="0" cy="576080"/>
          </a:xfrm>
          <a:prstGeom prst="straightConnector1">
            <a:avLst/>
          </a:prstGeom>
          <a:noFill/>
          <a:ln w="12700">
            <a:solidFill>
              <a:schemeClr val="accent1">
                <a:lumMod val="75000"/>
              </a:schemeClr>
            </a:solidFill>
            <a:prstDash val="solid"/>
            <a:round/>
            <a:headEnd/>
            <a:tailEnd type="stealth" w="lg" len="lg"/>
          </a:ln>
          <a:effectLst/>
        </p:spPr>
      </p:cxnSp>
      <p:cxnSp>
        <p:nvCxnSpPr>
          <p:cNvPr id="390" name="직선 화살표 연결선 389"/>
          <p:cNvCxnSpPr>
            <a:stCxn id="218" idx="0"/>
            <a:endCxn id="179" idx="0"/>
          </p:cNvCxnSpPr>
          <p:nvPr/>
        </p:nvCxnSpPr>
        <p:spPr bwMode="auto">
          <a:xfrm flipV="1">
            <a:off x="7684820" y="3357010"/>
            <a:ext cx="288040" cy="576080"/>
          </a:xfrm>
          <a:prstGeom prst="straightConnector1">
            <a:avLst/>
          </a:prstGeom>
          <a:noFill/>
          <a:ln w="12700">
            <a:solidFill>
              <a:schemeClr val="accent1">
                <a:lumMod val="75000"/>
              </a:schemeClr>
            </a:solidFill>
            <a:prstDash val="solid"/>
            <a:round/>
            <a:headEnd/>
            <a:tailEnd type="stealth" w="lg" len="lg"/>
          </a:ln>
          <a:effectLst/>
        </p:spPr>
      </p:cxnSp>
      <p:cxnSp>
        <p:nvCxnSpPr>
          <p:cNvPr id="394" name="직선 화살표 연결선 393"/>
          <p:cNvCxnSpPr>
            <a:stCxn id="193" idx="0"/>
            <a:endCxn id="162" idx="0"/>
          </p:cNvCxnSpPr>
          <p:nvPr/>
        </p:nvCxnSpPr>
        <p:spPr bwMode="auto">
          <a:xfrm flipV="1">
            <a:off x="7396740" y="3068950"/>
            <a:ext cx="864120" cy="432060"/>
          </a:xfrm>
          <a:prstGeom prst="straightConnector1">
            <a:avLst/>
          </a:prstGeom>
          <a:noFill/>
          <a:ln w="12700">
            <a:solidFill>
              <a:schemeClr val="accent1">
                <a:lumMod val="75000"/>
              </a:schemeClr>
            </a:solidFill>
            <a:prstDash val="solid"/>
            <a:round/>
            <a:headEnd/>
            <a:tailEnd type="stealth" w="lg" len="lg"/>
          </a:ln>
          <a:effectLst/>
        </p:spPr>
      </p:cxnSp>
      <p:cxnSp>
        <p:nvCxnSpPr>
          <p:cNvPr id="421" name="직선 화살표 연결선 420"/>
          <p:cNvCxnSpPr>
            <a:stCxn id="179" idx="0"/>
            <a:endCxn id="292" idx="1"/>
          </p:cNvCxnSpPr>
          <p:nvPr/>
        </p:nvCxnSpPr>
        <p:spPr bwMode="auto">
          <a:xfrm>
            <a:off x="7972860" y="3357010"/>
            <a:ext cx="1008120" cy="216000"/>
          </a:xfrm>
          <a:prstGeom prst="straightConnector1">
            <a:avLst/>
          </a:prstGeom>
          <a:noFill/>
          <a:ln w="12700">
            <a:solidFill>
              <a:schemeClr val="accent1">
                <a:lumMod val="75000"/>
              </a:schemeClr>
            </a:solidFill>
            <a:prstDash val="solid"/>
            <a:round/>
            <a:headEnd/>
            <a:tailEnd type="stealth" w="lg" len="lg"/>
          </a:ln>
          <a:effectLst/>
        </p:spPr>
      </p:cxnSp>
      <p:cxnSp>
        <p:nvCxnSpPr>
          <p:cNvPr id="425" name="직선 화살표 연결선 424"/>
          <p:cNvCxnSpPr>
            <a:stCxn id="175" idx="2"/>
            <a:endCxn id="210" idx="3"/>
          </p:cNvCxnSpPr>
          <p:nvPr/>
        </p:nvCxnSpPr>
        <p:spPr bwMode="auto">
          <a:xfrm flipH="1">
            <a:off x="6676620" y="3500990"/>
            <a:ext cx="720120" cy="504080"/>
          </a:xfrm>
          <a:prstGeom prst="straightConnector1">
            <a:avLst/>
          </a:prstGeom>
          <a:noFill/>
          <a:ln w="12700">
            <a:solidFill>
              <a:schemeClr val="accent1">
                <a:lumMod val="75000"/>
              </a:schemeClr>
            </a:solidFill>
            <a:prstDash val="solid"/>
            <a:round/>
            <a:headEnd/>
            <a:tailEnd type="stealth" w="lg" len="lg"/>
          </a:ln>
          <a:effectLst/>
        </p:spPr>
      </p:cxnSp>
      <p:cxnSp>
        <p:nvCxnSpPr>
          <p:cNvPr id="428" name="직선 화살표 연결선 427"/>
          <p:cNvCxnSpPr>
            <a:stCxn id="210" idx="3"/>
            <a:endCxn id="204" idx="3"/>
          </p:cNvCxnSpPr>
          <p:nvPr/>
        </p:nvCxnSpPr>
        <p:spPr bwMode="auto">
          <a:xfrm flipH="1" flipV="1">
            <a:off x="6100540" y="3861100"/>
            <a:ext cx="576080" cy="143970"/>
          </a:xfrm>
          <a:prstGeom prst="straightConnector1">
            <a:avLst/>
          </a:prstGeom>
          <a:noFill/>
          <a:ln w="12700">
            <a:solidFill>
              <a:schemeClr val="accent1">
                <a:lumMod val="75000"/>
              </a:schemeClr>
            </a:solidFill>
            <a:prstDash val="solid"/>
            <a:round/>
            <a:headEnd/>
            <a:tailEnd type="stealth" w="lg" len="lg"/>
          </a:ln>
          <a:effectLst/>
        </p:spPr>
      </p:cxnSp>
      <p:cxnSp>
        <p:nvCxnSpPr>
          <p:cNvPr id="433" name="직선 화살표 연결선 432"/>
          <p:cNvCxnSpPr>
            <a:stCxn id="150" idx="0"/>
            <a:endCxn id="145" idx="1"/>
          </p:cNvCxnSpPr>
          <p:nvPr/>
        </p:nvCxnSpPr>
        <p:spPr bwMode="auto">
          <a:xfrm flipH="1" flipV="1">
            <a:off x="6100580" y="2996930"/>
            <a:ext cx="432040" cy="72020"/>
          </a:xfrm>
          <a:prstGeom prst="straightConnector1">
            <a:avLst/>
          </a:prstGeom>
          <a:noFill/>
          <a:ln w="12700">
            <a:solidFill>
              <a:schemeClr val="accent1">
                <a:lumMod val="75000"/>
              </a:schemeClr>
            </a:solidFill>
            <a:prstDash val="solid"/>
            <a:round/>
            <a:headEnd/>
            <a:tailEnd type="stealth" w="lg" len="lg"/>
          </a:ln>
          <a:effectLst/>
        </p:spPr>
      </p:cxnSp>
      <p:cxnSp>
        <p:nvCxnSpPr>
          <p:cNvPr id="440" name="직선 화살표 연결선 439"/>
          <p:cNvCxnSpPr>
            <a:stCxn id="211" idx="1"/>
            <a:endCxn id="171" idx="0"/>
          </p:cNvCxnSpPr>
          <p:nvPr/>
        </p:nvCxnSpPr>
        <p:spPr bwMode="auto">
          <a:xfrm flipV="1">
            <a:off x="6676660" y="3356990"/>
            <a:ext cx="144000" cy="648080"/>
          </a:xfrm>
          <a:prstGeom prst="straightConnector1">
            <a:avLst/>
          </a:prstGeom>
          <a:noFill/>
          <a:ln w="12700">
            <a:solidFill>
              <a:schemeClr val="accent1">
                <a:lumMod val="75000"/>
              </a:schemeClr>
            </a:solidFill>
            <a:prstDash val="solid"/>
            <a:round/>
            <a:headEnd/>
            <a:tailEnd type="stealth" w="lg" len="lg"/>
          </a:ln>
          <a:effectLst/>
        </p:spPr>
      </p:cxnSp>
      <p:cxnSp>
        <p:nvCxnSpPr>
          <p:cNvPr id="444" name="직선 화살표 연결선 443"/>
          <p:cNvCxnSpPr>
            <a:stCxn id="218" idx="0"/>
            <a:endCxn id="199" idx="0"/>
          </p:cNvCxnSpPr>
          <p:nvPr/>
        </p:nvCxnSpPr>
        <p:spPr bwMode="auto">
          <a:xfrm flipV="1">
            <a:off x="7684820" y="3645050"/>
            <a:ext cx="288040" cy="288040"/>
          </a:xfrm>
          <a:prstGeom prst="straightConnector1">
            <a:avLst/>
          </a:prstGeom>
          <a:noFill/>
          <a:ln w="12700">
            <a:solidFill>
              <a:schemeClr val="accent1">
                <a:lumMod val="75000"/>
              </a:schemeClr>
            </a:solidFill>
            <a:prstDash val="solid"/>
            <a:round/>
            <a:headEnd/>
            <a:tailEnd type="stealth" w="lg" len="lg"/>
          </a:ln>
          <a:effectLst/>
        </p:spPr>
      </p:cxnSp>
      <p:cxnSp>
        <p:nvCxnSpPr>
          <p:cNvPr id="448" name="직선 화살표 연결선 447"/>
          <p:cNvCxnSpPr>
            <a:stCxn id="199" idx="0"/>
            <a:endCxn id="240" idx="2"/>
          </p:cNvCxnSpPr>
          <p:nvPr/>
        </p:nvCxnSpPr>
        <p:spPr bwMode="auto">
          <a:xfrm>
            <a:off x="7972860" y="3645050"/>
            <a:ext cx="288000" cy="576090"/>
          </a:xfrm>
          <a:prstGeom prst="straightConnector1">
            <a:avLst/>
          </a:prstGeom>
          <a:noFill/>
          <a:ln w="12700">
            <a:solidFill>
              <a:schemeClr val="accent1">
                <a:lumMod val="75000"/>
              </a:schemeClr>
            </a:solidFill>
            <a:prstDash val="solid"/>
            <a:round/>
            <a:headEnd/>
            <a:tailEnd type="stealth" w="lg" len="lg"/>
          </a:ln>
          <a:effectLst/>
        </p:spPr>
      </p:cxnSp>
      <p:cxnSp>
        <p:nvCxnSpPr>
          <p:cNvPr id="451" name="직선 화살표 연결선 450"/>
          <p:cNvCxnSpPr>
            <a:stCxn id="242" idx="0"/>
            <a:endCxn id="203" idx="2"/>
          </p:cNvCxnSpPr>
          <p:nvPr/>
        </p:nvCxnSpPr>
        <p:spPr bwMode="auto">
          <a:xfrm flipV="1">
            <a:off x="8260860" y="3789030"/>
            <a:ext cx="288040" cy="432080"/>
          </a:xfrm>
          <a:prstGeom prst="straightConnector1">
            <a:avLst/>
          </a:prstGeom>
          <a:noFill/>
          <a:ln w="12700">
            <a:solidFill>
              <a:schemeClr val="accent1">
                <a:lumMod val="75000"/>
              </a:schemeClr>
            </a:solidFill>
            <a:prstDash val="solid"/>
            <a:round/>
            <a:headEnd/>
            <a:tailEnd type="stealth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7115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2.2 </a:t>
            </a:r>
            <a:r>
              <a:rPr lang="ko-KR" altLang="en-US" dirty="0" smtClean="0"/>
              <a:t>실생활 이야기를 통한 쉬운 이해 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339726" y="836613"/>
            <a:ext cx="10369549" cy="1346898"/>
          </a:xfrm>
        </p:spPr>
        <p:txBody>
          <a:bodyPr/>
          <a:lstStyle/>
          <a:p>
            <a:r>
              <a:rPr lang="ko-KR" altLang="en-US" dirty="0" smtClean="0"/>
              <a:t>프로그래밍 경력이 쌓이면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왜 이렇게 해야 할까</a:t>
            </a:r>
            <a:r>
              <a:rPr lang="en-US" altLang="ko-KR" dirty="0" smtClean="0"/>
              <a:t>?’ </a:t>
            </a:r>
            <a:r>
              <a:rPr lang="ko-KR" altLang="en-US" dirty="0" smtClean="0"/>
              <a:t>호기심은 사라지고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원래 이렇게 </a:t>
            </a:r>
            <a:r>
              <a:rPr lang="ko-KR" altLang="en-US" dirty="0" err="1" smtClean="0"/>
              <a:t>하는거야</a:t>
            </a:r>
            <a:r>
              <a:rPr lang="en-US" altLang="ko-KR" dirty="0" smtClean="0"/>
              <a:t>.’</a:t>
            </a:r>
            <a:r>
              <a:rPr lang="ko-KR" altLang="en-US" dirty="0" smtClean="0"/>
              <a:t>라는 편견이 남기 쉽습니다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초보자들이 </a:t>
            </a:r>
            <a:r>
              <a:rPr lang="en-US" altLang="ko-KR" dirty="0" smtClean="0"/>
              <a:t>IT </a:t>
            </a:r>
            <a:r>
              <a:rPr lang="ko-KR" altLang="en-US" dirty="0" smtClean="0"/>
              <a:t>교육을 듣고 나면 오히려 더 </a:t>
            </a:r>
            <a:r>
              <a:rPr lang="en-US" altLang="ko-KR" dirty="0" smtClean="0"/>
              <a:t>IT</a:t>
            </a:r>
            <a:r>
              <a:rPr lang="ko-KR" altLang="en-US" dirty="0" smtClean="0"/>
              <a:t>를 어려워 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어렵게 배웠기 때문입니다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우리가 실생활에서 접하는 주변 상황들을 직접 시스템으로 구현한다면 쉽게 프로그래밍 개념 및 </a:t>
            </a:r>
            <a:r>
              <a:rPr lang="en-US" altLang="ko-KR" dirty="0" smtClean="0"/>
              <a:t>IT</a:t>
            </a:r>
            <a:r>
              <a:rPr lang="ko-KR" altLang="en-US" dirty="0" smtClean="0"/>
              <a:t>기술을 배울 수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스토리 기반 학습은 기술의 개념과 실무를 분리하지 않습니다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실생활에 대입하여 자연스럽게 이해할 수 있도록 돕습니다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 bwMode="auto">
          <a:xfrm>
            <a:off x="2572090" y="2348900"/>
            <a:ext cx="2160000" cy="14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dirty="0" smtClean="0">
                <a:solidFill>
                  <a:schemeClr val="bg1"/>
                </a:solidFill>
                <a:latin typeface="Optima" pitchFamily="2" charset="2"/>
              </a:rPr>
              <a:t>Scenario 1</a:t>
            </a:r>
            <a:endParaRPr lang="ko-KR" altLang="en-US" sz="1100" dirty="0" smtClean="0">
              <a:solidFill>
                <a:schemeClr val="bg1"/>
              </a:solidFill>
              <a:latin typeface="Optima" pitchFamily="2" charset="2"/>
            </a:endParaRPr>
          </a:p>
        </p:txBody>
      </p:sp>
      <p:sp>
        <p:nvSpPr>
          <p:cNvPr id="70" name="직사각형 69"/>
          <p:cNvSpPr/>
          <p:nvPr/>
        </p:nvSpPr>
        <p:spPr bwMode="auto">
          <a:xfrm>
            <a:off x="4804300" y="2348850"/>
            <a:ext cx="2160000" cy="14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dirty="0">
                <a:solidFill>
                  <a:schemeClr val="bg1"/>
                </a:solidFill>
                <a:latin typeface="Optima" pitchFamily="2" charset="2"/>
              </a:rPr>
              <a:t>Scenario </a:t>
            </a:r>
            <a:r>
              <a:rPr lang="en-US" altLang="ko-KR" sz="1100" dirty="0" smtClean="0">
                <a:solidFill>
                  <a:schemeClr val="bg1"/>
                </a:solidFill>
                <a:latin typeface="Optima" pitchFamily="2" charset="2"/>
              </a:rPr>
              <a:t>2</a:t>
            </a:r>
            <a:endParaRPr lang="ko-KR" altLang="en-US" sz="1100" dirty="0" smtClean="0">
              <a:solidFill>
                <a:schemeClr val="bg1"/>
              </a:solidFill>
              <a:latin typeface="Optima" pitchFamily="2" charset="2"/>
            </a:endParaRPr>
          </a:p>
        </p:txBody>
      </p:sp>
      <p:sp>
        <p:nvSpPr>
          <p:cNvPr id="71" name="직사각형 70"/>
          <p:cNvSpPr/>
          <p:nvPr/>
        </p:nvSpPr>
        <p:spPr bwMode="auto">
          <a:xfrm>
            <a:off x="7036710" y="2348850"/>
            <a:ext cx="2160000" cy="14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dirty="0">
                <a:solidFill>
                  <a:schemeClr val="bg1"/>
                </a:solidFill>
                <a:latin typeface="Optima" pitchFamily="2" charset="2"/>
              </a:rPr>
              <a:t>Scenario 3</a:t>
            </a:r>
            <a:endParaRPr lang="ko-KR" altLang="en-US" sz="1100" dirty="0" smtClean="0">
              <a:solidFill>
                <a:schemeClr val="bg1"/>
              </a:solidFill>
              <a:latin typeface="Optima" pitchFamily="2" charset="2"/>
            </a:endParaRPr>
          </a:p>
        </p:txBody>
      </p:sp>
      <p:sp>
        <p:nvSpPr>
          <p:cNvPr id="83" name="직사각형 82"/>
          <p:cNvSpPr/>
          <p:nvPr/>
        </p:nvSpPr>
        <p:spPr bwMode="auto">
          <a:xfrm>
            <a:off x="2572090" y="2852930"/>
            <a:ext cx="720000" cy="216000"/>
          </a:xfrm>
          <a:prstGeom prst="rect">
            <a:avLst/>
          </a:prstGeom>
          <a:solidFill>
            <a:schemeClr val="bg2">
              <a:lumMod val="9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dirty="0" err="1" smtClean="0">
                <a:latin typeface="Optima" pitchFamily="2" charset="2"/>
              </a:rPr>
              <a:t>dom1</a:t>
            </a: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84" name="직사각형 83"/>
          <p:cNvSpPr/>
          <p:nvPr/>
        </p:nvSpPr>
        <p:spPr bwMode="auto">
          <a:xfrm>
            <a:off x="3292190" y="2852930"/>
            <a:ext cx="720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dirty="0" err="1" smtClean="0">
                <a:latin typeface="Optima" pitchFamily="2" charset="2"/>
              </a:rPr>
              <a:t>dom2</a:t>
            </a: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85" name="직사각형 84"/>
          <p:cNvSpPr/>
          <p:nvPr/>
        </p:nvSpPr>
        <p:spPr bwMode="auto">
          <a:xfrm>
            <a:off x="4012290" y="2852980"/>
            <a:ext cx="720000" cy="2160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dirty="0" err="1" smtClean="0">
                <a:latin typeface="Optima" pitchFamily="2" charset="2"/>
              </a:rPr>
              <a:t>dom3</a:t>
            </a: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86" name="직사각형 85"/>
          <p:cNvSpPr/>
          <p:nvPr/>
        </p:nvSpPr>
        <p:spPr bwMode="auto">
          <a:xfrm>
            <a:off x="2572090" y="2492930"/>
            <a:ext cx="21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sz="1300" dirty="0" smtClean="0">
                <a:latin typeface="Optima" pitchFamily="2" charset="2"/>
              </a:rPr>
              <a:t>친구 관리</a:t>
            </a:r>
          </a:p>
        </p:txBody>
      </p:sp>
      <p:sp>
        <p:nvSpPr>
          <p:cNvPr id="87" name="직사각형 86"/>
          <p:cNvSpPr/>
          <p:nvPr/>
        </p:nvSpPr>
        <p:spPr bwMode="auto">
          <a:xfrm>
            <a:off x="4804300" y="2492880"/>
            <a:ext cx="21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sz="1300" dirty="0" smtClean="0">
                <a:latin typeface="Optima" pitchFamily="2" charset="2"/>
              </a:rPr>
              <a:t>회비 관리</a:t>
            </a:r>
          </a:p>
        </p:txBody>
      </p:sp>
      <p:sp>
        <p:nvSpPr>
          <p:cNvPr id="88" name="직사각형 87"/>
          <p:cNvSpPr/>
          <p:nvPr/>
        </p:nvSpPr>
        <p:spPr bwMode="auto">
          <a:xfrm>
            <a:off x="7036710" y="2492880"/>
            <a:ext cx="21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sz="1300" dirty="0" smtClean="0">
                <a:latin typeface="Optima" pitchFamily="2" charset="2"/>
              </a:rPr>
              <a:t>대</a:t>
            </a:r>
            <a:r>
              <a:rPr lang="ko-KR" altLang="en-US" sz="1300" dirty="0">
                <a:latin typeface="Optima" pitchFamily="2" charset="2"/>
              </a:rPr>
              <a:t>화</a:t>
            </a:r>
            <a:r>
              <a:rPr lang="ko-KR" altLang="en-US" sz="1300" dirty="0" smtClean="0">
                <a:latin typeface="Optima" pitchFamily="2" charset="2"/>
              </a:rPr>
              <a:t>방</a:t>
            </a:r>
          </a:p>
        </p:txBody>
      </p:sp>
      <p:sp>
        <p:nvSpPr>
          <p:cNvPr id="98" name="직사각형 97"/>
          <p:cNvSpPr/>
          <p:nvPr/>
        </p:nvSpPr>
        <p:spPr bwMode="auto">
          <a:xfrm>
            <a:off x="2572090" y="3068980"/>
            <a:ext cx="720000" cy="21600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99" name="직사각형 98"/>
          <p:cNvSpPr/>
          <p:nvPr/>
        </p:nvSpPr>
        <p:spPr bwMode="auto">
          <a:xfrm>
            <a:off x="2572090" y="3285010"/>
            <a:ext cx="7200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dirty="0" smtClean="0">
                <a:solidFill>
                  <a:schemeClr val="tx1"/>
                </a:solidFill>
                <a:latin typeface="Optima" pitchFamily="2" charset="2"/>
              </a:rPr>
              <a:t>scene 1</a:t>
            </a:r>
            <a:endParaRPr lang="ko-KR" altLang="en-US" sz="1100" dirty="0" smtClean="0">
              <a:solidFill>
                <a:schemeClr val="tx1"/>
              </a:solidFill>
              <a:latin typeface="Optima" pitchFamily="2" charset="2"/>
            </a:endParaRPr>
          </a:p>
        </p:txBody>
      </p:sp>
      <p:sp>
        <p:nvSpPr>
          <p:cNvPr id="100" name="직사각형 99"/>
          <p:cNvSpPr/>
          <p:nvPr/>
        </p:nvSpPr>
        <p:spPr bwMode="auto">
          <a:xfrm>
            <a:off x="2572090" y="3501040"/>
            <a:ext cx="720000" cy="21600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02" name="직사각형 101"/>
          <p:cNvSpPr/>
          <p:nvPr/>
        </p:nvSpPr>
        <p:spPr bwMode="auto">
          <a:xfrm>
            <a:off x="2572090" y="3933100"/>
            <a:ext cx="720000" cy="21600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03" name="직사각형 102"/>
          <p:cNvSpPr/>
          <p:nvPr/>
        </p:nvSpPr>
        <p:spPr bwMode="auto">
          <a:xfrm>
            <a:off x="2572090" y="4149130"/>
            <a:ext cx="720000" cy="21600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04" name="직사각형 103"/>
          <p:cNvSpPr/>
          <p:nvPr/>
        </p:nvSpPr>
        <p:spPr bwMode="auto">
          <a:xfrm>
            <a:off x="2572090" y="4365190"/>
            <a:ext cx="720000" cy="21600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05" name="직사각형 104"/>
          <p:cNvSpPr/>
          <p:nvPr/>
        </p:nvSpPr>
        <p:spPr bwMode="auto">
          <a:xfrm>
            <a:off x="2572090" y="4581220"/>
            <a:ext cx="720000" cy="21600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06" name="직사각형 105"/>
          <p:cNvSpPr/>
          <p:nvPr/>
        </p:nvSpPr>
        <p:spPr bwMode="auto">
          <a:xfrm>
            <a:off x="2572090" y="4797220"/>
            <a:ext cx="720000" cy="21600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29" name="직사각형 128"/>
          <p:cNvSpPr/>
          <p:nvPr/>
        </p:nvSpPr>
        <p:spPr bwMode="auto">
          <a:xfrm>
            <a:off x="4804400" y="3501040"/>
            <a:ext cx="720000" cy="21600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31" name="직사각형 130"/>
          <p:cNvSpPr/>
          <p:nvPr/>
        </p:nvSpPr>
        <p:spPr bwMode="auto">
          <a:xfrm>
            <a:off x="4804400" y="3933100"/>
            <a:ext cx="720000" cy="21600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32" name="직사각형 131"/>
          <p:cNvSpPr/>
          <p:nvPr/>
        </p:nvSpPr>
        <p:spPr bwMode="auto">
          <a:xfrm>
            <a:off x="4804400" y="4149130"/>
            <a:ext cx="720000" cy="21600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34" name="직사각형 133"/>
          <p:cNvSpPr/>
          <p:nvPr/>
        </p:nvSpPr>
        <p:spPr bwMode="auto">
          <a:xfrm>
            <a:off x="4804400" y="4581220"/>
            <a:ext cx="720000" cy="21600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35" name="직사각형 134"/>
          <p:cNvSpPr/>
          <p:nvPr/>
        </p:nvSpPr>
        <p:spPr bwMode="auto">
          <a:xfrm>
            <a:off x="4804400" y="4797220"/>
            <a:ext cx="720000" cy="21600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54" name="직사각형 153"/>
          <p:cNvSpPr/>
          <p:nvPr/>
        </p:nvSpPr>
        <p:spPr bwMode="auto">
          <a:xfrm>
            <a:off x="7036710" y="3068980"/>
            <a:ext cx="720000" cy="21600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55" name="직사각형 154"/>
          <p:cNvSpPr/>
          <p:nvPr/>
        </p:nvSpPr>
        <p:spPr bwMode="auto">
          <a:xfrm>
            <a:off x="7036710" y="3285010"/>
            <a:ext cx="720000" cy="21600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57" name="직사각형 156"/>
          <p:cNvSpPr/>
          <p:nvPr/>
        </p:nvSpPr>
        <p:spPr bwMode="auto">
          <a:xfrm>
            <a:off x="7036710" y="3717070"/>
            <a:ext cx="720000" cy="21600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59" name="직사각형 158"/>
          <p:cNvSpPr/>
          <p:nvPr/>
        </p:nvSpPr>
        <p:spPr bwMode="auto">
          <a:xfrm>
            <a:off x="7036710" y="4149130"/>
            <a:ext cx="720000" cy="21600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60" name="직사각형 159"/>
          <p:cNvSpPr/>
          <p:nvPr/>
        </p:nvSpPr>
        <p:spPr bwMode="auto">
          <a:xfrm>
            <a:off x="7036710" y="4365190"/>
            <a:ext cx="720000" cy="21600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62" name="직사각형 161"/>
          <p:cNvSpPr/>
          <p:nvPr/>
        </p:nvSpPr>
        <p:spPr bwMode="auto">
          <a:xfrm>
            <a:off x="7036710" y="4797220"/>
            <a:ext cx="720000" cy="21600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84" name="직사각형 183"/>
          <p:cNvSpPr/>
          <p:nvPr/>
        </p:nvSpPr>
        <p:spPr bwMode="auto">
          <a:xfrm>
            <a:off x="1779980" y="3068980"/>
            <a:ext cx="720000" cy="216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sz="1100" dirty="0" err="1" smtClean="0">
                <a:solidFill>
                  <a:schemeClr val="bg1"/>
                </a:solidFill>
                <a:latin typeface="Optima" pitchFamily="2" charset="2"/>
              </a:rPr>
              <a:t>정수</a:t>
            </a:r>
            <a:r>
              <a:rPr lang="ko-KR" altLang="en-US" sz="1100" dirty="0" err="1">
                <a:solidFill>
                  <a:schemeClr val="bg1"/>
                </a:solidFill>
                <a:latin typeface="Optima" pitchFamily="2" charset="2"/>
              </a:rPr>
              <a:t>형</a:t>
            </a:r>
            <a:endParaRPr lang="en-US" altLang="ko-KR" sz="1100" dirty="0" smtClean="0">
              <a:solidFill>
                <a:schemeClr val="bg1"/>
              </a:solidFill>
              <a:latin typeface="Optima" pitchFamily="2" charset="2"/>
            </a:endParaRPr>
          </a:p>
        </p:txBody>
      </p:sp>
      <p:sp>
        <p:nvSpPr>
          <p:cNvPr id="185" name="직사각형 184"/>
          <p:cNvSpPr/>
          <p:nvPr/>
        </p:nvSpPr>
        <p:spPr bwMode="auto">
          <a:xfrm>
            <a:off x="1779980" y="3285010"/>
            <a:ext cx="720000" cy="216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sz="1100" dirty="0" smtClean="0">
                <a:solidFill>
                  <a:schemeClr val="bg1"/>
                </a:solidFill>
                <a:latin typeface="Optima" pitchFamily="2" charset="2"/>
              </a:rPr>
              <a:t>클래스</a:t>
            </a:r>
          </a:p>
        </p:txBody>
      </p:sp>
      <p:sp>
        <p:nvSpPr>
          <p:cNvPr id="186" name="직사각형 185"/>
          <p:cNvSpPr/>
          <p:nvPr/>
        </p:nvSpPr>
        <p:spPr bwMode="auto">
          <a:xfrm>
            <a:off x="1779980" y="3501040"/>
            <a:ext cx="720000" cy="216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dirty="0" smtClean="0">
                <a:solidFill>
                  <a:schemeClr val="bg1"/>
                </a:solidFill>
                <a:latin typeface="Optima" pitchFamily="2" charset="2"/>
              </a:rPr>
              <a:t>String</a:t>
            </a:r>
            <a:endParaRPr lang="ko-KR" altLang="en-US" sz="1100" dirty="0" smtClean="0">
              <a:solidFill>
                <a:schemeClr val="bg1"/>
              </a:solidFill>
              <a:latin typeface="Optima" pitchFamily="2" charset="2"/>
            </a:endParaRPr>
          </a:p>
        </p:txBody>
      </p:sp>
      <p:sp>
        <p:nvSpPr>
          <p:cNvPr id="187" name="직사각형 186"/>
          <p:cNvSpPr/>
          <p:nvPr/>
        </p:nvSpPr>
        <p:spPr bwMode="auto">
          <a:xfrm>
            <a:off x="1779980" y="3717070"/>
            <a:ext cx="720000" cy="216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dirty="0" smtClean="0">
                <a:solidFill>
                  <a:schemeClr val="bg1"/>
                </a:solidFill>
                <a:latin typeface="Optima" pitchFamily="2" charset="2"/>
              </a:rPr>
              <a:t>List</a:t>
            </a:r>
            <a:endParaRPr lang="ko-KR" altLang="en-US" sz="1100" dirty="0" smtClean="0">
              <a:solidFill>
                <a:schemeClr val="bg1"/>
              </a:solidFill>
              <a:latin typeface="Optima" pitchFamily="2" charset="2"/>
            </a:endParaRPr>
          </a:p>
        </p:txBody>
      </p:sp>
      <p:sp>
        <p:nvSpPr>
          <p:cNvPr id="188" name="직사각형 187"/>
          <p:cNvSpPr/>
          <p:nvPr/>
        </p:nvSpPr>
        <p:spPr bwMode="auto">
          <a:xfrm>
            <a:off x="1779980" y="3933100"/>
            <a:ext cx="720000" cy="216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dirty="0" smtClean="0">
                <a:solidFill>
                  <a:schemeClr val="bg1"/>
                </a:solidFill>
                <a:latin typeface="Optima" pitchFamily="2" charset="2"/>
              </a:rPr>
              <a:t>Map</a:t>
            </a:r>
            <a:endParaRPr lang="ko-KR" altLang="en-US" sz="1100" dirty="0" smtClean="0">
              <a:solidFill>
                <a:schemeClr val="bg1"/>
              </a:solidFill>
              <a:latin typeface="Optima" pitchFamily="2" charset="2"/>
            </a:endParaRPr>
          </a:p>
        </p:txBody>
      </p:sp>
      <p:sp>
        <p:nvSpPr>
          <p:cNvPr id="189" name="직사각형 188"/>
          <p:cNvSpPr/>
          <p:nvPr/>
        </p:nvSpPr>
        <p:spPr bwMode="auto">
          <a:xfrm>
            <a:off x="1779980" y="4149130"/>
            <a:ext cx="720000" cy="216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sz="1100" dirty="0" smtClean="0">
                <a:solidFill>
                  <a:schemeClr val="bg1"/>
                </a:solidFill>
                <a:latin typeface="Optima" pitchFamily="2" charset="2"/>
              </a:rPr>
              <a:t>배열</a:t>
            </a:r>
          </a:p>
        </p:txBody>
      </p:sp>
      <p:sp>
        <p:nvSpPr>
          <p:cNvPr id="190" name="직사각형 189"/>
          <p:cNvSpPr/>
          <p:nvPr/>
        </p:nvSpPr>
        <p:spPr bwMode="auto">
          <a:xfrm>
            <a:off x="1779980" y="4365190"/>
            <a:ext cx="720000" cy="216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dirty="0" err="1" smtClean="0">
                <a:solidFill>
                  <a:schemeClr val="bg1"/>
                </a:solidFill>
                <a:latin typeface="Optima" pitchFamily="2" charset="2"/>
              </a:rPr>
              <a:t>Enum</a:t>
            </a:r>
            <a:endParaRPr lang="ko-KR" altLang="en-US" sz="1100" dirty="0" smtClean="0">
              <a:solidFill>
                <a:schemeClr val="bg1"/>
              </a:solidFill>
              <a:latin typeface="Optima" pitchFamily="2" charset="2"/>
            </a:endParaRPr>
          </a:p>
        </p:txBody>
      </p:sp>
      <p:sp>
        <p:nvSpPr>
          <p:cNvPr id="191" name="직사각형 190"/>
          <p:cNvSpPr/>
          <p:nvPr/>
        </p:nvSpPr>
        <p:spPr bwMode="auto">
          <a:xfrm>
            <a:off x="1779980" y="4581220"/>
            <a:ext cx="720000" cy="216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dirty="0" smtClean="0">
                <a:solidFill>
                  <a:schemeClr val="bg1"/>
                </a:solidFill>
                <a:latin typeface="Optima" pitchFamily="2" charset="2"/>
              </a:rPr>
              <a:t>try/catch</a:t>
            </a:r>
            <a:endParaRPr lang="ko-KR" altLang="en-US" sz="1100" dirty="0" smtClean="0">
              <a:solidFill>
                <a:schemeClr val="bg1"/>
              </a:solidFill>
              <a:latin typeface="Optima" pitchFamily="2" charset="2"/>
            </a:endParaRPr>
          </a:p>
        </p:txBody>
      </p:sp>
      <p:sp>
        <p:nvSpPr>
          <p:cNvPr id="192" name="직사각형 191"/>
          <p:cNvSpPr/>
          <p:nvPr/>
        </p:nvSpPr>
        <p:spPr bwMode="auto">
          <a:xfrm>
            <a:off x="1779980" y="4797220"/>
            <a:ext cx="720000" cy="216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dirty="0" smtClean="0">
                <a:solidFill>
                  <a:schemeClr val="bg1"/>
                </a:solidFill>
                <a:latin typeface="Optima" pitchFamily="2" charset="2"/>
              </a:rPr>
              <a:t>for</a:t>
            </a:r>
            <a:endParaRPr lang="ko-KR" altLang="en-US" sz="1100" dirty="0" smtClean="0">
              <a:solidFill>
                <a:schemeClr val="bg1"/>
              </a:solidFill>
              <a:latin typeface="Optima" pitchFamily="2" charset="2"/>
            </a:endParaRPr>
          </a:p>
        </p:txBody>
      </p:sp>
      <p:sp>
        <p:nvSpPr>
          <p:cNvPr id="194" name="직사각형 193"/>
          <p:cNvSpPr/>
          <p:nvPr/>
        </p:nvSpPr>
        <p:spPr bwMode="auto">
          <a:xfrm>
            <a:off x="1780280" y="3068980"/>
            <a:ext cx="719800" cy="1944220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300" dirty="0" smtClean="0">
              <a:latin typeface="Optima" pitchFamily="2" charset="2"/>
            </a:endParaRPr>
          </a:p>
        </p:txBody>
      </p:sp>
      <p:sp>
        <p:nvSpPr>
          <p:cNvPr id="221" name="직사각형 220"/>
          <p:cNvSpPr/>
          <p:nvPr/>
        </p:nvSpPr>
        <p:spPr bwMode="auto">
          <a:xfrm>
            <a:off x="2572090" y="3717100"/>
            <a:ext cx="7200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dirty="0" smtClean="0">
                <a:latin typeface="Optima" pitchFamily="2" charset="2"/>
              </a:rPr>
              <a:t>scene 2</a:t>
            </a: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30" name="직사각형 229"/>
          <p:cNvSpPr/>
          <p:nvPr/>
        </p:nvSpPr>
        <p:spPr bwMode="auto">
          <a:xfrm>
            <a:off x="2572090" y="4149130"/>
            <a:ext cx="7200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dirty="0" smtClean="0">
                <a:latin typeface="Optima" pitchFamily="2" charset="2"/>
              </a:rPr>
              <a:t>scene 3</a:t>
            </a: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36" name="직사각형 235"/>
          <p:cNvSpPr/>
          <p:nvPr/>
        </p:nvSpPr>
        <p:spPr bwMode="auto">
          <a:xfrm>
            <a:off x="2572090" y="4797250"/>
            <a:ext cx="7200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dirty="0" smtClean="0">
                <a:latin typeface="Optima" pitchFamily="2" charset="2"/>
              </a:rPr>
              <a:t>scene 4</a:t>
            </a: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83" name="직사각형 182"/>
          <p:cNvSpPr/>
          <p:nvPr/>
        </p:nvSpPr>
        <p:spPr bwMode="auto">
          <a:xfrm>
            <a:off x="7037010" y="3068980"/>
            <a:ext cx="2160000" cy="1944220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300" dirty="0" smtClean="0">
              <a:latin typeface="Optima" pitchFamily="2" charset="2"/>
            </a:endParaRPr>
          </a:p>
        </p:txBody>
      </p:sp>
      <p:sp>
        <p:nvSpPr>
          <p:cNvPr id="242" name="직사각형 241"/>
          <p:cNvSpPr/>
          <p:nvPr/>
        </p:nvSpPr>
        <p:spPr bwMode="auto">
          <a:xfrm>
            <a:off x="4804400" y="2852950"/>
            <a:ext cx="720000" cy="216000"/>
          </a:xfrm>
          <a:prstGeom prst="rect">
            <a:avLst/>
          </a:prstGeom>
          <a:solidFill>
            <a:schemeClr val="bg2">
              <a:lumMod val="9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dirty="0" err="1" smtClean="0">
                <a:latin typeface="Optima" pitchFamily="2" charset="2"/>
              </a:rPr>
              <a:t>dom1</a:t>
            </a: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43" name="직사각형 242"/>
          <p:cNvSpPr/>
          <p:nvPr/>
        </p:nvSpPr>
        <p:spPr bwMode="auto">
          <a:xfrm>
            <a:off x="5524500" y="2852950"/>
            <a:ext cx="720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dirty="0" err="1" smtClean="0">
                <a:latin typeface="Optima" pitchFamily="2" charset="2"/>
              </a:rPr>
              <a:t>dom2</a:t>
            </a: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44" name="직사각형 243"/>
          <p:cNvSpPr/>
          <p:nvPr/>
        </p:nvSpPr>
        <p:spPr bwMode="auto">
          <a:xfrm>
            <a:off x="6244600" y="2853000"/>
            <a:ext cx="720000" cy="2160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dirty="0" err="1" smtClean="0">
                <a:latin typeface="Optima" pitchFamily="2" charset="2"/>
              </a:rPr>
              <a:t>dom3</a:t>
            </a: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45" name="직사각형 244"/>
          <p:cNvSpPr/>
          <p:nvPr/>
        </p:nvSpPr>
        <p:spPr bwMode="auto">
          <a:xfrm>
            <a:off x="7036810" y="2852950"/>
            <a:ext cx="720000" cy="216000"/>
          </a:xfrm>
          <a:prstGeom prst="rect">
            <a:avLst/>
          </a:prstGeom>
          <a:solidFill>
            <a:schemeClr val="bg2">
              <a:lumMod val="9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dirty="0" err="1" smtClean="0">
                <a:latin typeface="Optima" pitchFamily="2" charset="2"/>
              </a:rPr>
              <a:t>dom1</a:t>
            </a: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46" name="직사각형 245"/>
          <p:cNvSpPr/>
          <p:nvPr/>
        </p:nvSpPr>
        <p:spPr bwMode="auto">
          <a:xfrm>
            <a:off x="7756910" y="2852950"/>
            <a:ext cx="720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dirty="0" err="1" smtClean="0">
                <a:latin typeface="Optima" pitchFamily="2" charset="2"/>
              </a:rPr>
              <a:t>dom2</a:t>
            </a: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47" name="직사각형 246"/>
          <p:cNvSpPr/>
          <p:nvPr/>
        </p:nvSpPr>
        <p:spPr bwMode="auto">
          <a:xfrm>
            <a:off x="8477010" y="2853000"/>
            <a:ext cx="720000" cy="2160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dirty="0" err="1" smtClean="0">
                <a:latin typeface="Optima" pitchFamily="2" charset="2"/>
              </a:rPr>
              <a:t>dom3</a:t>
            </a:r>
            <a:endParaRPr lang="ko-KR" altLang="en-US" sz="1100" dirty="0" smtClean="0">
              <a:latin typeface="Optima" pitchFamily="2" charset="2"/>
            </a:endParaRPr>
          </a:p>
        </p:txBody>
      </p:sp>
      <p:cxnSp>
        <p:nvCxnSpPr>
          <p:cNvPr id="256" name="구부러진 연결선 255"/>
          <p:cNvCxnSpPr/>
          <p:nvPr/>
        </p:nvCxnSpPr>
        <p:spPr bwMode="auto">
          <a:xfrm rot="16200000" flipH="1">
            <a:off x="3288560" y="4800000"/>
            <a:ext cx="7200" cy="432000"/>
          </a:xfrm>
          <a:prstGeom prst="curvedConnector3">
            <a:avLst>
              <a:gd name="adj1" fmla="val 1800000"/>
            </a:avLst>
          </a:prstGeom>
          <a:noFill/>
          <a:ln w="12700">
            <a:solidFill>
              <a:schemeClr val="accent6">
                <a:lumMod val="50000"/>
              </a:schemeClr>
            </a:solidFill>
            <a:round/>
            <a:headEnd/>
            <a:tailEnd type="stealth"/>
          </a:ln>
          <a:effectLst/>
        </p:spPr>
      </p:cxnSp>
      <p:sp>
        <p:nvSpPr>
          <p:cNvPr id="257" name="직사각형 256"/>
          <p:cNvSpPr/>
          <p:nvPr/>
        </p:nvSpPr>
        <p:spPr>
          <a:xfrm>
            <a:off x="3004150" y="5111690"/>
            <a:ext cx="126028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i="1" dirty="0" err="1" smtClean="0">
                <a:solidFill>
                  <a:schemeClr val="accent6">
                    <a:lumMod val="50000"/>
                  </a:schemeClr>
                </a:solidFill>
              </a:rPr>
              <a:t>요구사항</a:t>
            </a:r>
            <a:r>
              <a:rPr lang="ko-KR" altLang="en-US" sz="1100" i="1" dirty="0" smtClean="0">
                <a:solidFill>
                  <a:schemeClr val="accent6">
                    <a:lumMod val="50000"/>
                  </a:schemeClr>
                </a:solidFill>
              </a:rPr>
              <a:t> 복잡도 증가</a:t>
            </a:r>
            <a:endParaRPr lang="ko-KR" altLang="en-US" sz="1100" i="1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260" name="구부러진 연결선 259"/>
          <p:cNvCxnSpPr/>
          <p:nvPr/>
        </p:nvCxnSpPr>
        <p:spPr bwMode="auto">
          <a:xfrm rot="16200000" flipH="1">
            <a:off x="4008720" y="4800851"/>
            <a:ext cx="7200" cy="432000"/>
          </a:xfrm>
          <a:prstGeom prst="curvedConnector3">
            <a:avLst>
              <a:gd name="adj1" fmla="val 1800000"/>
            </a:avLst>
          </a:prstGeom>
          <a:noFill/>
          <a:ln w="12700">
            <a:solidFill>
              <a:schemeClr val="accent6">
                <a:lumMod val="50000"/>
              </a:schemeClr>
            </a:solidFill>
            <a:round/>
            <a:headEnd/>
            <a:tailEnd type="stealth"/>
          </a:ln>
          <a:effectLst/>
        </p:spPr>
      </p:cxnSp>
      <p:sp>
        <p:nvSpPr>
          <p:cNvPr id="261" name="직사각형 260"/>
          <p:cNvSpPr/>
          <p:nvPr/>
        </p:nvSpPr>
        <p:spPr bwMode="auto">
          <a:xfrm>
            <a:off x="3292290" y="3068980"/>
            <a:ext cx="720000" cy="21600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62" name="직사각형 261"/>
          <p:cNvSpPr/>
          <p:nvPr/>
        </p:nvSpPr>
        <p:spPr bwMode="auto">
          <a:xfrm>
            <a:off x="3292290" y="3285010"/>
            <a:ext cx="720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dirty="0" smtClean="0">
                <a:solidFill>
                  <a:schemeClr val="tx1"/>
                </a:solidFill>
                <a:latin typeface="Optima" pitchFamily="2" charset="2"/>
              </a:rPr>
              <a:t>scene 1</a:t>
            </a:r>
            <a:endParaRPr lang="ko-KR" altLang="en-US" sz="1100" dirty="0" smtClean="0">
              <a:solidFill>
                <a:schemeClr val="tx1"/>
              </a:solidFill>
              <a:latin typeface="Optima" pitchFamily="2" charset="2"/>
            </a:endParaRPr>
          </a:p>
        </p:txBody>
      </p:sp>
      <p:sp>
        <p:nvSpPr>
          <p:cNvPr id="263" name="직사각형 262"/>
          <p:cNvSpPr/>
          <p:nvPr/>
        </p:nvSpPr>
        <p:spPr bwMode="auto">
          <a:xfrm>
            <a:off x="3292290" y="3501040"/>
            <a:ext cx="720000" cy="21600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65" name="직사각형 264"/>
          <p:cNvSpPr/>
          <p:nvPr/>
        </p:nvSpPr>
        <p:spPr bwMode="auto">
          <a:xfrm>
            <a:off x="3292290" y="3933100"/>
            <a:ext cx="720000" cy="21600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66" name="직사각형 265"/>
          <p:cNvSpPr/>
          <p:nvPr/>
        </p:nvSpPr>
        <p:spPr bwMode="auto">
          <a:xfrm>
            <a:off x="3292290" y="4149130"/>
            <a:ext cx="720000" cy="21600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67" name="직사각형 266"/>
          <p:cNvSpPr/>
          <p:nvPr/>
        </p:nvSpPr>
        <p:spPr bwMode="auto">
          <a:xfrm>
            <a:off x="3292290" y="4365190"/>
            <a:ext cx="720000" cy="21600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68" name="직사각형 267"/>
          <p:cNvSpPr/>
          <p:nvPr/>
        </p:nvSpPr>
        <p:spPr bwMode="auto">
          <a:xfrm>
            <a:off x="3292290" y="4581220"/>
            <a:ext cx="720000" cy="21600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69" name="직사각형 268"/>
          <p:cNvSpPr/>
          <p:nvPr/>
        </p:nvSpPr>
        <p:spPr bwMode="auto">
          <a:xfrm>
            <a:off x="3292290" y="4797220"/>
            <a:ext cx="720000" cy="21600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70" name="직사각형 269"/>
          <p:cNvSpPr/>
          <p:nvPr/>
        </p:nvSpPr>
        <p:spPr bwMode="auto">
          <a:xfrm>
            <a:off x="3292290" y="3717070"/>
            <a:ext cx="720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dirty="0" smtClean="0">
                <a:latin typeface="Optima" pitchFamily="2" charset="2"/>
              </a:rPr>
              <a:t>scene 2</a:t>
            </a: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71" name="직사각형 270"/>
          <p:cNvSpPr/>
          <p:nvPr/>
        </p:nvSpPr>
        <p:spPr bwMode="auto">
          <a:xfrm>
            <a:off x="3292290" y="4149130"/>
            <a:ext cx="720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dirty="0" smtClean="0">
                <a:latin typeface="Optima" pitchFamily="2" charset="2"/>
              </a:rPr>
              <a:t>scene 3</a:t>
            </a: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72" name="직사각형 271"/>
          <p:cNvSpPr/>
          <p:nvPr/>
        </p:nvSpPr>
        <p:spPr bwMode="auto">
          <a:xfrm>
            <a:off x="3292290" y="4797250"/>
            <a:ext cx="720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dirty="0" smtClean="0">
                <a:latin typeface="Optima" pitchFamily="2" charset="2"/>
              </a:rPr>
              <a:t>scene 4</a:t>
            </a: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73" name="직사각형 272"/>
          <p:cNvSpPr/>
          <p:nvPr/>
        </p:nvSpPr>
        <p:spPr bwMode="auto">
          <a:xfrm>
            <a:off x="4012390" y="3068980"/>
            <a:ext cx="720000" cy="21600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74" name="직사각형 273"/>
          <p:cNvSpPr/>
          <p:nvPr/>
        </p:nvSpPr>
        <p:spPr bwMode="auto">
          <a:xfrm>
            <a:off x="4012390" y="3285010"/>
            <a:ext cx="720000" cy="216000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dirty="0" smtClean="0">
                <a:solidFill>
                  <a:schemeClr val="tx1"/>
                </a:solidFill>
                <a:latin typeface="Optima" pitchFamily="2" charset="2"/>
              </a:rPr>
              <a:t>scene 1</a:t>
            </a:r>
            <a:endParaRPr lang="ko-KR" altLang="en-US" sz="1100" dirty="0" smtClean="0">
              <a:solidFill>
                <a:schemeClr val="tx1"/>
              </a:solidFill>
              <a:latin typeface="Optima" pitchFamily="2" charset="2"/>
            </a:endParaRPr>
          </a:p>
        </p:txBody>
      </p:sp>
      <p:sp>
        <p:nvSpPr>
          <p:cNvPr id="275" name="직사각형 274"/>
          <p:cNvSpPr/>
          <p:nvPr/>
        </p:nvSpPr>
        <p:spPr bwMode="auto">
          <a:xfrm>
            <a:off x="4012390" y="3501040"/>
            <a:ext cx="720000" cy="21600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76" name="직사각형 275"/>
          <p:cNvSpPr/>
          <p:nvPr/>
        </p:nvSpPr>
        <p:spPr bwMode="auto">
          <a:xfrm>
            <a:off x="4012390" y="3717070"/>
            <a:ext cx="720000" cy="21600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77" name="직사각형 276"/>
          <p:cNvSpPr/>
          <p:nvPr/>
        </p:nvSpPr>
        <p:spPr bwMode="auto">
          <a:xfrm>
            <a:off x="4012390" y="3933100"/>
            <a:ext cx="720000" cy="21600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78" name="직사각형 277"/>
          <p:cNvSpPr/>
          <p:nvPr/>
        </p:nvSpPr>
        <p:spPr bwMode="auto">
          <a:xfrm>
            <a:off x="4012390" y="4149130"/>
            <a:ext cx="720000" cy="21600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79" name="직사각형 278"/>
          <p:cNvSpPr/>
          <p:nvPr/>
        </p:nvSpPr>
        <p:spPr bwMode="auto">
          <a:xfrm>
            <a:off x="4012390" y="4365190"/>
            <a:ext cx="720000" cy="21600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80" name="직사각형 279"/>
          <p:cNvSpPr/>
          <p:nvPr/>
        </p:nvSpPr>
        <p:spPr bwMode="auto">
          <a:xfrm>
            <a:off x="4012390" y="4581220"/>
            <a:ext cx="720000" cy="21600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81" name="직사각형 280"/>
          <p:cNvSpPr/>
          <p:nvPr/>
        </p:nvSpPr>
        <p:spPr bwMode="auto">
          <a:xfrm>
            <a:off x="4012390" y="4797220"/>
            <a:ext cx="720000" cy="21600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82" name="직사각형 281"/>
          <p:cNvSpPr/>
          <p:nvPr/>
        </p:nvSpPr>
        <p:spPr bwMode="auto">
          <a:xfrm>
            <a:off x="4012390" y="3717070"/>
            <a:ext cx="720000" cy="216000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dirty="0" smtClean="0">
                <a:latin typeface="Optima" pitchFamily="2" charset="2"/>
              </a:rPr>
              <a:t>scene 2</a:t>
            </a: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83" name="직사각형 282"/>
          <p:cNvSpPr/>
          <p:nvPr/>
        </p:nvSpPr>
        <p:spPr bwMode="auto">
          <a:xfrm>
            <a:off x="4012390" y="4149130"/>
            <a:ext cx="720000" cy="216000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dirty="0" smtClean="0">
                <a:latin typeface="Optima" pitchFamily="2" charset="2"/>
              </a:rPr>
              <a:t>scene 3</a:t>
            </a: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84" name="직사각형 283"/>
          <p:cNvSpPr/>
          <p:nvPr/>
        </p:nvSpPr>
        <p:spPr bwMode="auto">
          <a:xfrm>
            <a:off x="4012390" y="4797250"/>
            <a:ext cx="720000" cy="216000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dirty="0" smtClean="0">
                <a:latin typeface="Optima" pitchFamily="2" charset="2"/>
              </a:rPr>
              <a:t>scene 4</a:t>
            </a: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81" name="직사각형 180"/>
          <p:cNvSpPr/>
          <p:nvPr/>
        </p:nvSpPr>
        <p:spPr bwMode="auto">
          <a:xfrm>
            <a:off x="2572090" y="3068980"/>
            <a:ext cx="2160000" cy="1944220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300" dirty="0" smtClean="0">
              <a:latin typeface="Optima" pitchFamily="2" charset="2"/>
            </a:endParaRPr>
          </a:p>
        </p:txBody>
      </p:sp>
      <p:sp>
        <p:nvSpPr>
          <p:cNvPr id="285" name="직사각형 284"/>
          <p:cNvSpPr/>
          <p:nvPr/>
        </p:nvSpPr>
        <p:spPr bwMode="auto">
          <a:xfrm>
            <a:off x="4804500" y="3068980"/>
            <a:ext cx="7200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dirty="0" smtClean="0">
                <a:solidFill>
                  <a:schemeClr val="tx1"/>
                </a:solidFill>
                <a:latin typeface="Optima" pitchFamily="2" charset="2"/>
              </a:rPr>
              <a:t>scene 1</a:t>
            </a:r>
            <a:endParaRPr lang="ko-KR" altLang="en-US" sz="1100" dirty="0" smtClean="0">
              <a:solidFill>
                <a:schemeClr val="tx1"/>
              </a:solidFill>
              <a:latin typeface="Optima" pitchFamily="2" charset="2"/>
            </a:endParaRPr>
          </a:p>
        </p:txBody>
      </p:sp>
      <p:sp>
        <p:nvSpPr>
          <p:cNvPr id="288" name="직사각형 287"/>
          <p:cNvSpPr/>
          <p:nvPr/>
        </p:nvSpPr>
        <p:spPr bwMode="auto">
          <a:xfrm>
            <a:off x="4804500" y="3285010"/>
            <a:ext cx="7200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dirty="0" smtClean="0">
                <a:latin typeface="Optima" pitchFamily="2" charset="2"/>
              </a:rPr>
              <a:t>scene 2</a:t>
            </a: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89" name="직사각형 288"/>
          <p:cNvSpPr/>
          <p:nvPr/>
        </p:nvSpPr>
        <p:spPr bwMode="auto">
          <a:xfrm>
            <a:off x="4804400" y="3717100"/>
            <a:ext cx="7200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dirty="0" smtClean="0">
                <a:latin typeface="Optima" pitchFamily="2" charset="2"/>
              </a:rPr>
              <a:t>scene 3</a:t>
            </a: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90" name="직사각형 289"/>
          <p:cNvSpPr/>
          <p:nvPr/>
        </p:nvSpPr>
        <p:spPr bwMode="auto">
          <a:xfrm>
            <a:off x="4804400" y="4365190"/>
            <a:ext cx="7200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dirty="0" smtClean="0">
                <a:latin typeface="Optima" pitchFamily="2" charset="2"/>
              </a:rPr>
              <a:t>scene 4</a:t>
            </a: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91" name="직사각형 290"/>
          <p:cNvSpPr/>
          <p:nvPr/>
        </p:nvSpPr>
        <p:spPr bwMode="auto">
          <a:xfrm>
            <a:off x="5524500" y="3501040"/>
            <a:ext cx="720000" cy="21600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92" name="직사각형 291"/>
          <p:cNvSpPr/>
          <p:nvPr/>
        </p:nvSpPr>
        <p:spPr bwMode="auto">
          <a:xfrm>
            <a:off x="5524500" y="3933100"/>
            <a:ext cx="720000" cy="21600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93" name="직사각형 292"/>
          <p:cNvSpPr/>
          <p:nvPr/>
        </p:nvSpPr>
        <p:spPr bwMode="auto">
          <a:xfrm>
            <a:off x="5524500" y="4149130"/>
            <a:ext cx="720000" cy="21600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94" name="직사각형 293"/>
          <p:cNvSpPr/>
          <p:nvPr/>
        </p:nvSpPr>
        <p:spPr bwMode="auto">
          <a:xfrm>
            <a:off x="5524500" y="4581220"/>
            <a:ext cx="720000" cy="21600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95" name="직사각형 294"/>
          <p:cNvSpPr/>
          <p:nvPr/>
        </p:nvSpPr>
        <p:spPr bwMode="auto">
          <a:xfrm>
            <a:off x="5524500" y="4797220"/>
            <a:ext cx="720000" cy="21600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96" name="직사각형 295"/>
          <p:cNvSpPr/>
          <p:nvPr/>
        </p:nvSpPr>
        <p:spPr bwMode="auto">
          <a:xfrm>
            <a:off x="5524600" y="3068980"/>
            <a:ext cx="720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dirty="0" smtClean="0">
                <a:solidFill>
                  <a:schemeClr val="tx1"/>
                </a:solidFill>
                <a:latin typeface="Optima" pitchFamily="2" charset="2"/>
              </a:rPr>
              <a:t>scene 1</a:t>
            </a:r>
            <a:endParaRPr lang="ko-KR" altLang="en-US" sz="1100" dirty="0" smtClean="0">
              <a:solidFill>
                <a:schemeClr val="tx1"/>
              </a:solidFill>
              <a:latin typeface="Optima" pitchFamily="2" charset="2"/>
            </a:endParaRPr>
          </a:p>
        </p:txBody>
      </p:sp>
      <p:sp>
        <p:nvSpPr>
          <p:cNvPr id="297" name="직사각형 296"/>
          <p:cNvSpPr/>
          <p:nvPr/>
        </p:nvSpPr>
        <p:spPr bwMode="auto">
          <a:xfrm>
            <a:off x="5524600" y="3285010"/>
            <a:ext cx="720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dirty="0" smtClean="0">
                <a:latin typeface="Optima" pitchFamily="2" charset="2"/>
              </a:rPr>
              <a:t>scene 2</a:t>
            </a: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98" name="직사각형 297"/>
          <p:cNvSpPr/>
          <p:nvPr/>
        </p:nvSpPr>
        <p:spPr bwMode="auto">
          <a:xfrm>
            <a:off x="5524500" y="3717100"/>
            <a:ext cx="720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dirty="0" smtClean="0">
                <a:latin typeface="Optima" pitchFamily="2" charset="2"/>
              </a:rPr>
              <a:t>scene 3</a:t>
            </a: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299" name="직사각형 298"/>
          <p:cNvSpPr/>
          <p:nvPr/>
        </p:nvSpPr>
        <p:spPr bwMode="auto">
          <a:xfrm>
            <a:off x="5524500" y="4365190"/>
            <a:ext cx="720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dirty="0" smtClean="0">
                <a:latin typeface="Optima" pitchFamily="2" charset="2"/>
              </a:rPr>
              <a:t>scene 4</a:t>
            </a: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300" name="직사각형 299"/>
          <p:cNvSpPr/>
          <p:nvPr/>
        </p:nvSpPr>
        <p:spPr bwMode="auto">
          <a:xfrm>
            <a:off x="6244600" y="3501040"/>
            <a:ext cx="720000" cy="21600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301" name="직사각형 300"/>
          <p:cNvSpPr/>
          <p:nvPr/>
        </p:nvSpPr>
        <p:spPr bwMode="auto">
          <a:xfrm>
            <a:off x="6244600" y="3933100"/>
            <a:ext cx="720000" cy="21600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302" name="직사각형 301"/>
          <p:cNvSpPr/>
          <p:nvPr/>
        </p:nvSpPr>
        <p:spPr bwMode="auto">
          <a:xfrm>
            <a:off x="6244600" y="4149130"/>
            <a:ext cx="720000" cy="21600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303" name="직사각형 302"/>
          <p:cNvSpPr/>
          <p:nvPr/>
        </p:nvSpPr>
        <p:spPr bwMode="auto">
          <a:xfrm>
            <a:off x="6244600" y="4581220"/>
            <a:ext cx="720000" cy="21600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304" name="직사각형 303"/>
          <p:cNvSpPr/>
          <p:nvPr/>
        </p:nvSpPr>
        <p:spPr bwMode="auto">
          <a:xfrm>
            <a:off x="6244600" y="4797220"/>
            <a:ext cx="720000" cy="21600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305" name="직사각형 304"/>
          <p:cNvSpPr/>
          <p:nvPr/>
        </p:nvSpPr>
        <p:spPr bwMode="auto">
          <a:xfrm>
            <a:off x="6244700" y="3068980"/>
            <a:ext cx="720000" cy="216000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dirty="0" smtClean="0">
                <a:solidFill>
                  <a:schemeClr val="tx1"/>
                </a:solidFill>
                <a:latin typeface="Optima" pitchFamily="2" charset="2"/>
              </a:rPr>
              <a:t>scene 1</a:t>
            </a:r>
            <a:endParaRPr lang="ko-KR" altLang="en-US" sz="1100" dirty="0" smtClean="0">
              <a:solidFill>
                <a:schemeClr val="tx1"/>
              </a:solidFill>
              <a:latin typeface="Optima" pitchFamily="2" charset="2"/>
            </a:endParaRPr>
          </a:p>
        </p:txBody>
      </p:sp>
      <p:sp>
        <p:nvSpPr>
          <p:cNvPr id="306" name="직사각형 305"/>
          <p:cNvSpPr/>
          <p:nvPr/>
        </p:nvSpPr>
        <p:spPr bwMode="auto">
          <a:xfrm>
            <a:off x="6244700" y="3285010"/>
            <a:ext cx="720000" cy="216000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dirty="0" smtClean="0">
                <a:latin typeface="Optima" pitchFamily="2" charset="2"/>
              </a:rPr>
              <a:t>scene 2</a:t>
            </a: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307" name="직사각형 306"/>
          <p:cNvSpPr/>
          <p:nvPr/>
        </p:nvSpPr>
        <p:spPr bwMode="auto">
          <a:xfrm>
            <a:off x="6244600" y="3717100"/>
            <a:ext cx="720000" cy="216000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dirty="0" smtClean="0">
                <a:latin typeface="Optima" pitchFamily="2" charset="2"/>
              </a:rPr>
              <a:t>scene 3</a:t>
            </a: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308" name="직사각형 307"/>
          <p:cNvSpPr/>
          <p:nvPr/>
        </p:nvSpPr>
        <p:spPr bwMode="auto">
          <a:xfrm>
            <a:off x="6244600" y="4365190"/>
            <a:ext cx="720000" cy="216000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dirty="0" smtClean="0">
                <a:latin typeface="Optima" pitchFamily="2" charset="2"/>
              </a:rPr>
              <a:t>scene 4</a:t>
            </a: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182" name="직사각형 181"/>
          <p:cNvSpPr/>
          <p:nvPr/>
        </p:nvSpPr>
        <p:spPr bwMode="auto">
          <a:xfrm>
            <a:off x="4804700" y="3068980"/>
            <a:ext cx="2160000" cy="1944220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300" dirty="0" smtClean="0">
              <a:latin typeface="Optima" pitchFamily="2" charset="2"/>
            </a:endParaRPr>
          </a:p>
        </p:txBody>
      </p:sp>
      <p:sp>
        <p:nvSpPr>
          <p:cNvPr id="309" name="직사각형 308"/>
          <p:cNvSpPr/>
          <p:nvPr/>
        </p:nvSpPr>
        <p:spPr bwMode="auto">
          <a:xfrm>
            <a:off x="7036710" y="3501040"/>
            <a:ext cx="7200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dirty="0" smtClean="0">
                <a:solidFill>
                  <a:schemeClr val="tx1"/>
                </a:solidFill>
                <a:latin typeface="Optima" pitchFamily="2" charset="2"/>
              </a:rPr>
              <a:t>scene 1</a:t>
            </a:r>
            <a:endParaRPr lang="ko-KR" altLang="en-US" sz="1100" dirty="0" smtClean="0">
              <a:solidFill>
                <a:schemeClr val="tx1"/>
              </a:solidFill>
              <a:latin typeface="Optima" pitchFamily="2" charset="2"/>
            </a:endParaRPr>
          </a:p>
        </p:txBody>
      </p:sp>
      <p:sp>
        <p:nvSpPr>
          <p:cNvPr id="310" name="직사각형 309"/>
          <p:cNvSpPr/>
          <p:nvPr/>
        </p:nvSpPr>
        <p:spPr bwMode="auto">
          <a:xfrm>
            <a:off x="7036710" y="3933100"/>
            <a:ext cx="7200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dirty="0" smtClean="0">
                <a:latin typeface="Optima" pitchFamily="2" charset="2"/>
              </a:rPr>
              <a:t>scene 2</a:t>
            </a: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311" name="직사각형 310"/>
          <p:cNvSpPr/>
          <p:nvPr/>
        </p:nvSpPr>
        <p:spPr bwMode="auto">
          <a:xfrm>
            <a:off x="7036710" y="4581190"/>
            <a:ext cx="7200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dirty="0" smtClean="0">
                <a:latin typeface="Optima" pitchFamily="2" charset="2"/>
              </a:rPr>
              <a:t>scene 3</a:t>
            </a: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312" name="직사각형 311"/>
          <p:cNvSpPr/>
          <p:nvPr/>
        </p:nvSpPr>
        <p:spPr bwMode="auto">
          <a:xfrm>
            <a:off x="7756810" y="3068950"/>
            <a:ext cx="720000" cy="21600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313" name="직사각형 312"/>
          <p:cNvSpPr/>
          <p:nvPr/>
        </p:nvSpPr>
        <p:spPr bwMode="auto">
          <a:xfrm>
            <a:off x="7756810" y="3284980"/>
            <a:ext cx="720000" cy="21600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314" name="직사각형 313"/>
          <p:cNvSpPr/>
          <p:nvPr/>
        </p:nvSpPr>
        <p:spPr bwMode="auto">
          <a:xfrm>
            <a:off x="7756810" y="3717040"/>
            <a:ext cx="720000" cy="21600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315" name="직사각형 314"/>
          <p:cNvSpPr/>
          <p:nvPr/>
        </p:nvSpPr>
        <p:spPr bwMode="auto">
          <a:xfrm>
            <a:off x="7756810" y="4149100"/>
            <a:ext cx="720000" cy="21600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316" name="직사각형 315"/>
          <p:cNvSpPr/>
          <p:nvPr/>
        </p:nvSpPr>
        <p:spPr bwMode="auto">
          <a:xfrm>
            <a:off x="7756810" y="4365160"/>
            <a:ext cx="720000" cy="21600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317" name="직사각형 316"/>
          <p:cNvSpPr/>
          <p:nvPr/>
        </p:nvSpPr>
        <p:spPr bwMode="auto">
          <a:xfrm>
            <a:off x="7756810" y="4797190"/>
            <a:ext cx="720000" cy="21600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318" name="직사각형 317"/>
          <p:cNvSpPr/>
          <p:nvPr/>
        </p:nvSpPr>
        <p:spPr bwMode="auto">
          <a:xfrm>
            <a:off x="7756810" y="3501010"/>
            <a:ext cx="720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dirty="0" smtClean="0">
                <a:solidFill>
                  <a:schemeClr val="tx1"/>
                </a:solidFill>
                <a:latin typeface="Optima" pitchFamily="2" charset="2"/>
              </a:rPr>
              <a:t>scene 1</a:t>
            </a:r>
            <a:endParaRPr lang="ko-KR" altLang="en-US" sz="1100" dirty="0" smtClean="0">
              <a:solidFill>
                <a:schemeClr val="tx1"/>
              </a:solidFill>
              <a:latin typeface="Optima" pitchFamily="2" charset="2"/>
            </a:endParaRPr>
          </a:p>
        </p:txBody>
      </p:sp>
      <p:sp>
        <p:nvSpPr>
          <p:cNvPr id="319" name="직사각형 318"/>
          <p:cNvSpPr/>
          <p:nvPr/>
        </p:nvSpPr>
        <p:spPr bwMode="auto">
          <a:xfrm>
            <a:off x="7756810" y="3933070"/>
            <a:ext cx="720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dirty="0" smtClean="0">
                <a:latin typeface="Optima" pitchFamily="2" charset="2"/>
              </a:rPr>
              <a:t>scene 2</a:t>
            </a: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320" name="직사각형 319"/>
          <p:cNvSpPr/>
          <p:nvPr/>
        </p:nvSpPr>
        <p:spPr bwMode="auto">
          <a:xfrm>
            <a:off x="7756810" y="4581160"/>
            <a:ext cx="720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dirty="0" smtClean="0">
                <a:latin typeface="Optima" pitchFamily="2" charset="2"/>
              </a:rPr>
              <a:t>scene 3</a:t>
            </a: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321" name="직사각형 320"/>
          <p:cNvSpPr/>
          <p:nvPr/>
        </p:nvSpPr>
        <p:spPr bwMode="auto">
          <a:xfrm>
            <a:off x="8476910" y="3068950"/>
            <a:ext cx="720000" cy="21600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322" name="직사각형 321"/>
          <p:cNvSpPr/>
          <p:nvPr/>
        </p:nvSpPr>
        <p:spPr bwMode="auto">
          <a:xfrm>
            <a:off x="8476910" y="3284980"/>
            <a:ext cx="720000" cy="21600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323" name="직사각형 322"/>
          <p:cNvSpPr/>
          <p:nvPr/>
        </p:nvSpPr>
        <p:spPr bwMode="auto">
          <a:xfrm>
            <a:off x="8476910" y="3717040"/>
            <a:ext cx="720000" cy="21600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324" name="직사각형 323"/>
          <p:cNvSpPr/>
          <p:nvPr/>
        </p:nvSpPr>
        <p:spPr bwMode="auto">
          <a:xfrm>
            <a:off x="8476910" y="4149100"/>
            <a:ext cx="720000" cy="21600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325" name="직사각형 324"/>
          <p:cNvSpPr/>
          <p:nvPr/>
        </p:nvSpPr>
        <p:spPr bwMode="auto">
          <a:xfrm>
            <a:off x="8476910" y="4365160"/>
            <a:ext cx="720000" cy="21600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326" name="직사각형 325"/>
          <p:cNvSpPr/>
          <p:nvPr/>
        </p:nvSpPr>
        <p:spPr bwMode="auto">
          <a:xfrm>
            <a:off x="8476910" y="4797190"/>
            <a:ext cx="720000" cy="21600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327" name="직사각형 326"/>
          <p:cNvSpPr/>
          <p:nvPr/>
        </p:nvSpPr>
        <p:spPr bwMode="auto">
          <a:xfrm>
            <a:off x="8476910" y="3501010"/>
            <a:ext cx="720000" cy="216000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dirty="0" smtClean="0">
                <a:solidFill>
                  <a:schemeClr val="tx1"/>
                </a:solidFill>
                <a:latin typeface="Optima" pitchFamily="2" charset="2"/>
              </a:rPr>
              <a:t>scene 1</a:t>
            </a:r>
            <a:endParaRPr lang="ko-KR" altLang="en-US" sz="1100" dirty="0" smtClean="0">
              <a:solidFill>
                <a:schemeClr val="tx1"/>
              </a:solidFill>
              <a:latin typeface="Optima" pitchFamily="2" charset="2"/>
            </a:endParaRPr>
          </a:p>
        </p:txBody>
      </p:sp>
      <p:sp>
        <p:nvSpPr>
          <p:cNvPr id="328" name="직사각형 327"/>
          <p:cNvSpPr/>
          <p:nvPr/>
        </p:nvSpPr>
        <p:spPr bwMode="auto">
          <a:xfrm>
            <a:off x="8476910" y="3933070"/>
            <a:ext cx="720000" cy="216000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dirty="0" smtClean="0">
                <a:latin typeface="Optima" pitchFamily="2" charset="2"/>
              </a:rPr>
              <a:t>scene 2</a:t>
            </a: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329" name="직사각형 328"/>
          <p:cNvSpPr/>
          <p:nvPr/>
        </p:nvSpPr>
        <p:spPr bwMode="auto">
          <a:xfrm>
            <a:off x="8476910" y="4581160"/>
            <a:ext cx="720000" cy="216000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dirty="0" smtClean="0">
                <a:latin typeface="Optima" pitchFamily="2" charset="2"/>
              </a:rPr>
              <a:t>scene 3</a:t>
            </a:r>
            <a:endParaRPr lang="ko-KR" altLang="en-US" sz="1100" dirty="0" smtClean="0">
              <a:latin typeface="Optima" pitchFamily="2" charset="2"/>
            </a:endParaRPr>
          </a:p>
        </p:txBody>
      </p:sp>
      <p:cxnSp>
        <p:nvCxnSpPr>
          <p:cNvPr id="249" name="직선 연결선 248"/>
          <p:cNvCxnSpPr/>
          <p:nvPr/>
        </p:nvCxnSpPr>
        <p:spPr bwMode="auto">
          <a:xfrm>
            <a:off x="1707970" y="5013250"/>
            <a:ext cx="7849090" cy="0"/>
          </a:xfrm>
          <a:prstGeom prst="line">
            <a:avLst/>
          </a:prstGeom>
          <a:noFill/>
          <a:ln w="12700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30" name="구부러진 연결선 329"/>
          <p:cNvCxnSpPr/>
          <p:nvPr/>
        </p:nvCxnSpPr>
        <p:spPr bwMode="auto">
          <a:xfrm>
            <a:off x="9196910" y="3645070"/>
            <a:ext cx="7200" cy="288000"/>
          </a:xfrm>
          <a:prstGeom prst="curvedConnector3">
            <a:avLst>
              <a:gd name="adj1" fmla="val 1800000"/>
            </a:avLst>
          </a:prstGeom>
          <a:noFill/>
          <a:ln w="12700">
            <a:solidFill>
              <a:schemeClr val="accent6">
                <a:lumMod val="50000"/>
              </a:schemeClr>
            </a:solidFill>
            <a:round/>
            <a:headEnd/>
            <a:tailEnd type="stealth"/>
          </a:ln>
          <a:effectLst/>
        </p:spPr>
      </p:cxnSp>
      <p:cxnSp>
        <p:nvCxnSpPr>
          <p:cNvPr id="333" name="구부러진 연결선 332"/>
          <p:cNvCxnSpPr>
            <a:stCxn id="328" idx="3"/>
            <a:endCxn id="329" idx="3"/>
          </p:cNvCxnSpPr>
          <p:nvPr/>
        </p:nvCxnSpPr>
        <p:spPr bwMode="auto">
          <a:xfrm>
            <a:off x="9196910" y="4041070"/>
            <a:ext cx="7200" cy="576000"/>
          </a:xfrm>
          <a:prstGeom prst="curvedConnector3">
            <a:avLst>
              <a:gd name="adj1" fmla="val 1800000"/>
            </a:avLst>
          </a:prstGeom>
          <a:noFill/>
          <a:ln w="12700">
            <a:solidFill>
              <a:schemeClr val="accent6">
                <a:lumMod val="50000"/>
              </a:schemeClr>
            </a:solidFill>
            <a:round/>
            <a:headEnd/>
            <a:tailEnd type="stealth"/>
          </a:ln>
          <a:effectLst/>
        </p:spPr>
      </p:cxnSp>
      <p:sp>
        <p:nvSpPr>
          <p:cNvPr id="336" name="직사각형 335"/>
          <p:cNvSpPr/>
          <p:nvPr/>
        </p:nvSpPr>
        <p:spPr>
          <a:xfrm>
            <a:off x="9283353" y="3887490"/>
            <a:ext cx="77777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i="1" dirty="0" smtClean="0">
                <a:solidFill>
                  <a:schemeClr val="accent6">
                    <a:lumMod val="50000"/>
                  </a:schemeClr>
                </a:solidFill>
              </a:rPr>
              <a:t>이야기 흐름</a:t>
            </a:r>
            <a:endParaRPr lang="ko-KR" altLang="en-US" sz="1100" i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391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직사각형 491"/>
          <p:cNvSpPr/>
          <p:nvPr/>
        </p:nvSpPr>
        <p:spPr bwMode="auto">
          <a:xfrm>
            <a:off x="2644100" y="5877340"/>
            <a:ext cx="6840950" cy="4320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2.3 </a:t>
            </a:r>
            <a:r>
              <a:rPr lang="ko-KR" altLang="en-US" dirty="0" smtClean="0"/>
              <a:t>스토리로 구성되는 지식 조각 모음</a:t>
            </a:r>
            <a:endParaRPr lang="ko-KR" altLang="en-US" dirty="0"/>
          </a:p>
        </p:txBody>
      </p:sp>
      <p:sp>
        <p:nvSpPr>
          <p:cNvPr id="472" name="텍스트 개체 틀 471"/>
          <p:cNvSpPr>
            <a:spLocks noGrp="1"/>
          </p:cNvSpPr>
          <p:nvPr>
            <p:ph type="body" sz="quarter" idx="10"/>
          </p:nvPr>
        </p:nvSpPr>
        <p:spPr>
          <a:xfrm>
            <a:off x="339726" y="836613"/>
            <a:ext cx="10369549" cy="1346898"/>
          </a:xfrm>
        </p:spPr>
        <p:txBody>
          <a:bodyPr/>
          <a:lstStyle/>
          <a:p>
            <a:r>
              <a:rPr lang="ko-KR" altLang="en-US" dirty="0" smtClean="0"/>
              <a:t>스토리 기반 학습은 자주 쓰는 개념만 익히는 것은 아닙니다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주제에 대한 지식 조각들을 펼쳐 다양한 스토리에 적용합니다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학습자들은 이야기를 듣고 있다고 생각하지만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안에는 여러 기술 지식들이 내포되어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사실만 나열하여 전달하는 것보다 </a:t>
            </a:r>
            <a:r>
              <a:rPr lang="ko-KR" altLang="en-US" dirty="0" err="1" smtClean="0"/>
              <a:t>스토리텔링을</a:t>
            </a:r>
            <a:r>
              <a:rPr lang="ko-KR" altLang="en-US" dirty="0" smtClean="0"/>
              <a:t> 통한 정보 전달이 더욱 효율적이기 때문입니다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시나리오의 장면들을 구현하면 기존 교재의 모든 개념을 구성됩니다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동일한 학습량을 효율적으로 이해할 수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06" name="직사각형 405"/>
          <p:cNvSpPr/>
          <p:nvPr/>
        </p:nvSpPr>
        <p:spPr bwMode="auto">
          <a:xfrm>
            <a:off x="3724250" y="2780810"/>
            <a:ext cx="7201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sz="1100" dirty="0" err="1" smtClean="0">
                <a:latin typeface="Optima" pitchFamily="2" charset="2"/>
              </a:rPr>
              <a:t>기본자료형</a:t>
            </a: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407" name="직사각형 406"/>
          <p:cNvSpPr/>
          <p:nvPr/>
        </p:nvSpPr>
        <p:spPr bwMode="auto">
          <a:xfrm>
            <a:off x="5884550" y="2564820"/>
            <a:ext cx="720100" cy="216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sz="1100" smtClean="0">
                <a:solidFill>
                  <a:schemeClr val="bg1"/>
                </a:solidFill>
                <a:latin typeface="Optima" pitchFamily="2" charset="2"/>
              </a:rPr>
              <a:t>연산자</a:t>
            </a:r>
            <a:endParaRPr lang="ko-KR" altLang="en-US" sz="1100" dirty="0" smtClean="0">
              <a:solidFill>
                <a:schemeClr val="bg1"/>
              </a:solidFill>
              <a:latin typeface="Optima" pitchFamily="2" charset="2"/>
            </a:endParaRPr>
          </a:p>
        </p:txBody>
      </p:sp>
      <p:sp>
        <p:nvSpPr>
          <p:cNvPr id="408" name="직사각형 407"/>
          <p:cNvSpPr/>
          <p:nvPr/>
        </p:nvSpPr>
        <p:spPr bwMode="auto">
          <a:xfrm>
            <a:off x="1563950" y="2564820"/>
            <a:ext cx="720100" cy="216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sz="1100" dirty="0" smtClean="0">
                <a:solidFill>
                  <a:schemeClr val="bg1"/>
                </a:solidFill>
                <a:latin typeface="Optima" pitchFamily="2" charset="2"/>
              </a:rPr>
              <a:t>기</a:t>
            </a:r>
            <a:r>
              <a:rPr lang="ko-KR" altLang="en-US" sz="1100" dirty="0">
                <a:solidFill>
                  <a:schemeClr val="bg1"/>
                </a:solidFill>
                <a:latin typeface="Optima" pitchFamily="2" charset="2"/>
              </a:rPr>
              <a:t>초</a:t>
            </a:r>
            <a:endParaRPr lang="ko-KR" altLang="en-US" sz="1100" dirty="0" smtClean="0">
              <a:solidFill>
                <a:schemeClr val="bg1"/>
              </a:solidFill>
              <a:latin typeface="Optima" pitchFamily="2" charset="2"/>
            </a:endParaRPr>
          </a:p>
        </p:txBody>
      </p:sp>
      <p:sp>
        <p:nvSpPr>
          <p:cNvPr id="409" name="직사각형 408"/>
          <p:cNvSpPr/>
          <p:nvPr/>
        </p:nvSpPr>
        <p:spPr bwMode="auto">
          <a:xfrm>
            <a:off x="8044850" y="2564820"/>
            <a:ext cx="720100" cy="216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sz="1100" dirty="0" smtClean="0">
                <a:solidFill>
                  <a:schemeClr val="bg1"/>
                </a:solidFill>
                <a:latin typeface="Optima" pitchFamily="2" charset="2"/>
              </a:rPr>
              <a:t>추상</a:t>
            </a:r>
            <a:r>
              <a:rPr lang="ko-KR" altLang="en-US" sz="1100" dirty="0">
                <a:solidFill>
                  <a:schemeClr val="bg1"/>
                </a:solidFill>
                <a:latin typeface="Optima" pitchFamily="2" charset="2"/>
              </a:rPr>
              <a:t>화</a:t>
            </a:r>
            <a:endParaRPr lang="ko-KR" altLang="en-US" sz="1100" dirty="0" smtClean="0">
              <a:solidFill>
                <a:schemeClr val="bg1"/>
              </a:solidFill>
              <a:latin typeface="Optima" pitchFamily="2" charset="2"/>
            </a:endParaRPr>
          </a:p>
        </p:txBody>
      </p:sp>
      <p:sp>
        <p:nvSpPr>
          <p:cNvPr id="410" name="직사각형 409"/>
          <p:cNvSpPr/>
          <p:nvPr/>
        </p:nvSpPr>
        <p:spPr bwMode="auto">
          <a:xfrm>
            <a:off x="6604650" y="2564820"/>
            <a:ext cx="720100" cy="216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sz="1100" dirty="0" smtClean="0">
                <a:solidFill>
                  <a:schemeClr val="bg1"/>
                </a:solidFill>
                <a:latin typeface="Optima" pitchFamily="2" charset="2"/>
              </a:rPr>
              <a:t>조건</a:t>
            </a:r>
            <a:r>
              <a:rPr lang="en-US" altLang="ko-KR" sz="1100" dirty="0" smtClean="0">
                <a:solidFill>
                  <a:schemeClr val="bg1"/>
                </a:solidFill>
                <a:latin typeface="Optima" pitchFamily="2" charset="2"/>
              </a:rPr>
              <a:t>/</a:t>
            </a:r>
            <a:r>
              <a:rPr lang="ko-KR" altLang="en-US" sz="1100" dirty="0" err="1" smtClean="0">
                <a:solidFill>
                  <a:schemeClr val="bg1"/>
                </a:solidFill>
                <a:latin typeface="Optima" pitchFamily="2" charset="2"/>
              </a:rPr>
              <a:t>반복문</a:t>
            </a:r>
            <a:endParaRPr lang="ko-KR" altLang="en-US" sz="1100" dirty="0" smtClean="0">
              <a:solidFill>
                <a:schemeClr val="bg1"/>
              </a:solidFill>
              <a:latin typeface="Optima" pitchFamily="2" charset="2"/>
            </a:endParaRPr>
          </a:p>
        </p:txBody>
      </p:sp>
      <p:sp>
        <p:nvSpPr>
          <p:cNvPr id="411" name="직사각형 410"/>
          <p:cNvSpPr/>
          <p:nvPr/>
        </p:nvSpPr>
        <p:spPr bwMode="auto">
          <a:xfrm>
            <a:off x="3724250" y="3140900"/>
            <a:ext cx="7201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sz="1100" smtClean="0">
                <a:latin typeface="Optima" pitchFamily="2" charset="2"/>
              </a:rPr>
              <a:t>정수형</a:t>
            </a: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412" name="직사각형 411"/>
          <p:cNvSpPr/>
          <p:nvPr/>
        </p:nvSpPr>
        <p:spPr bwMode="auto">
          <a:xfrm>
            <a:off x="3724250" y="2564820"/>
            <a:ext cx="1440200" cy="216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dirty="0" smtClean="0">
                <a:solidFill>
                  <a:schemeClr val="bg1"/>
                </a:solidFill>
                <a:latin typeface="Optima" pitchFamily="2" charset="2"/>
              </a:rPr>
              <a:t>Type</a:t>
            </a:r>
            <a:endParaRPr lang="ko-KR" altLang="en-US" sz="1100" dirty="0" smtClean="0">
              <a:solidFill>
                <a:schemeClr val="bg1"/>
              </a:solidFill>
              <a:latin typeface="Optima" pitchFamily="2" charset="2"/>
            </a:endParaRPr>
          </a:p>
        </p:txBody>
      </p:sp>
      <p:sp>
        <p:nvSpPr>
          <p:cNvPr id="413" name="직사각형 412"/>
          <p:cNvSpPr/>
          <p:nvPr/>
        </p:nvSpPr>
        <p:spPr bwMode="auto">
          <a:xfrm>
            <a:off x="3724250" y="3500950"/>
            <a:ext cx="7201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sz="1100" dirty="0" err="1" smtClean="0">
                <a:latin typeface="Optima" pitchFamily="2" charset="2"/>
              </a:rPr>
              <a:t>실수형</a:t>
            </a: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414" name="직사각형 413"/>
          <p:cNvSpPr/>
          <p:nvPr/>
        </p:nvSpPr>
        <p:spPr bwMode="auto">
          <a:xfrm>
            <a:off x="2284050" y="2564860"/>
            <a:ext cx="1440200" cy="216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sz="1100" smtClean="0">
                <a:solidFill>
                  <a:schemeClr val="bg1"/>
                </a:solidFill>
                <a:latin typeface="Optima" pitchFamily="2" charset="2"/>
              </a:rPr>
              <a:t>객체 지향 언어</a:t>
            </a:r>
            <a:endParaRPr lang="ko-KR" altLang="en-US" sz="1100" dirty="0" smtClean="0">
              <a:solidFill>
                <a:schemeClr val="bg1"/>
              </a:solidFill>
              <a:latin typeface="Optima" pitchFamily="2" charset="2"/>
            </a:endParaRPr>
          </a:p>
        </p:txBody>
      </p:sp>
      <p:sp>
        <p:nvSpPr>
          <p:cNvPr id="415" name="직사각형 414"/>
          <p:cNvSpPr/>
          <p:nvPr/>
        </p:nvSpPr>
        <p:spPr bwMode="auto">
          <a:xfrm>
            <a:off x="3004150" y="2780810"/>
            <a:ext cx="7201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sz="1100" dirty="0" smtClean="0">
                <a:latin typeface="Optima" pitchFamily="2" charset="2"/>
              </a:rPr>
              <a:t>객체</a:t>
            </a:r>
          </a:p>
        </p:txBody>
      </p:sp>
      <p:sp>
        <p:nvSpPr>
          <p:cNvPr id="416" name="직사각형 415"/>
          <p:cNvSpPr/>
          <p:nvPr/>
        </p:nvSpPr>
        <p:spPr bwMode="auto">
          <a:xfrm>
            <a:off x="3724250" y="4221060"/>
            <a:ext cx="7201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dirty="0" smtClean="0">
                <a:latin typeface="Optima" pitchFamily="2" charset="2"/>
              </a:rPr>
              <a:t>String</a:t>
            </a: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417" name="직사각형 416"/>
          <p:cNvSpPr/>
          <p:nvPr/>
        </p:nvSpPr>
        <p:spPr bwMode="auto">
          <a:xfrm>
            <a:off x="4444350" y="3140860"/>
            <a:ext cx="7201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dirty="0" smtClean="0">
                <a:latin typeface="Optima" pitchFamily="2" charset="2"/>
              </a:rPr>
              <a:t>Wrapper</a:t>
            </a:r>
            <a:r>
              <a:rPr lang="en-US" altLang="ko-KR" sz="1100" dirty="0">
                <a:latin typeface="Optima" pitchFamily="2" charset="2"/>
              </a:rPr>
              <a:t/>
            </a:r>
            <a:br>
              <a:rPr lang="en-US" altLang="ko-KR" sz="1100" dirty="0">
                <a:latin typeface="Optima" pitchFamily="2" charset="2"/>
              </a:rPr>
            </a:br>
            <a:r>
              <a:rPr lang="en-US" altLang="ko-KR" sz="1100" dirty="0" smtClean="0">
                <a:latin typeface="Optima" pitchFamily="2" charset="2"/>
              </a:rPr>
              <a:t>Class</a:t>
            </a: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418" name="직사각형 417"/>
          <p:cNvSpPr/>
          <p:nvPr/>
        </p:nvSpPr>
        <p:spPr bwMode="auto">
          <a:xfrm>
            <a:off x="3004150" y="3140860"/>
            <a:ext cx="7201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sz="1100" dirty="0" smtClean="0">
                <a:latin typeface="Optima" pitchFamily="2" charset="2"/>
              </a:rPr>
              <a:t>클래스</a:t>
            </a:r>
          </a:p>
        </p:txBody>
      </p:sp>
      <p:sp>
        <p:nvSpPr>
          <p:cNvPr id="419" name="직사각형 418"/>
          <p:cNvSpPr/>
          <p:nvPr/>
        </p:nvSpPr>
        <p:spPr bwMode="auto">
          <a:xfrm>
            <a:off x="2284050" y="2780810"/>
            <a:ext cx="7201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sz="1100" dirty="0" smtClean="0">
                <a:latin typeface="Optima" pitchFamily="2" charset="2"/>
              </a:rPr>
              <a:t>메소</a:t>
            </a:r>
            <a:r>
              <a:rPr lang="ko-KR" altLang="en-US" sz="1100" dirty="0">
                <a:latin typeface="Optima" pitchFamily="2" charset="2"/>
              </a:rPr>
              <a:t>드</a:t>
            </a: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420" name="직사각형 419"/>
          <p:cNvSpPr/>
          <p:nvPr/>
        </p:nvSpPr>
        <p:spPr bwMode="auto">
          <a:xfrm>
            <a:off x="4444350" y="3500960"/>
            <a:ext cx="7201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sz="1100" dirty="0" err="1" smtClean="0">
                <a:latin typeface="Optima" pitchFamily="2" charset="2"/>
              </a:rPr>
              <a:t>오토박싱</a:t>
            </a: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421" name="직사각형 420"/>
          <p:cNvSpPr/>
          <p:nvPr/>
        </p:nvSpPr>
        <p:spPr bwMode="auto">
          <a:xfrm>
            <a:off x="8044850" y="2780810"/>
            <a:ext cx="7201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sz="1100" dirty="0" smtClean="0">
                <a:latin typeface="Optima" pitchFamily="2" charset="2"/>
              </a:rPr>
              <a:t>상속</a:t>
            </a:r>
          </a:p>
        </p:txBody>
      </p:sp>
      <p:sp>
        <p:nvSpPr>
          <p:cNvPr id="422" name="직사각형 421"/>
          <p:cNvSpPr/>
          <p:nvPr/>
        </p:nvSpPr>
        <p:spPr bwMode="auto">
          <a:xfrm>
            <a:off x="8044850" y="3140900"/>
            <a:ext cx="7201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sz="1100" smtClean="0">
                <a:latin typeface="Optima" pitchFamily="2" charset="2"/>
              </a:rPr>
              <a:t>인터페이스</a:t>
            </a: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423" name="직사각형 422"/>
          <p:cNvSpPr/>
          <p:nvPr/>
        </p:nvSpPr>
        <p:spPr bwMode="auto">
          <a:xfrm>
            <a:off x="8044850" y="3500960"/>
            <a:ext cx="7201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sz="1100" dirty="0" err="1" smtClean="0">
                <a:latin typeface="Optima" pitchFamily="2" charset="2"/>
              </a:rPr>
              <a:t>추상클래스</a:t>
            </a: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424" name="직사각형 423"/>
          <p:cNvSpPr/>
          <p:nvPr/>
        </p:nvSpPr>
        <p:spPr bwMode="auto">
          <a:xfrm>
            <a:off x="5164450" y="2564820"/>
            <a:ext cx="720100" cy="216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sz="1100" smtClean="0">
                <a:solidFill>
                  <a:schemeClr val="bg1"/>
                </a:solidFill>
                <a:latin typeface="Optima" pitchFamily="2" charset="2"/>
              </a:rPr>
              <a:t>변수</a:t>
            </a:r>
            <a:endParaRPr lang="ko-KR" altLang="en-US" sz="1100" dirty="0" smtClean="0">
              <a:solidFill>
                <a:schemeClr val="bg1"/>
              </a:solidFill>
              <a:latin typeface="Optima" pitchFamily="2" charset="2"/>
            </a:endParaRPr>
          </a:p>
        </p:txBody>
      </p:sp>
      <p:sp>
        <p:nvSpPr>
          <p:cNvPr id="425" name="직사각형 424"/>
          <p:cNvSpPr/>
          <p:nvPr/>
        </p:nvSpPr>
        <p:spPr bwMode="auto">
          <a:xfrm>
            <a:off x="5164450" y="3861010"/>
            <a:ext cx="7201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sz="1100" dirty="0">
                <a:latin typeface="Optima" pitchFamily="2" charset="2"/>
              </a:rPr>
              <a:t>상</a:t>
            </a:r>
            <a:r>
              <a:rPr lang="ko-KR" altLang="en-US" sz="1100" dirty="0" smtClean="0">
                <a:latin typeface="Optima" pitchFamily="2" charset="2"/>
              </a:rPr>
              <a:t>수</a:t>
            </a:r>
          </a:p>
        </p:txBody>
      </p:sp>
      <p:sp>
        <p:nvSpPr>
          <p:cNvPr id="426" name="직사각형 425"/>
          <p:cNvSpPr/>
          <p:nvPr/>
        </p:nvSpPr>
        <p:spPr bwMode="auto">
          <a:xfrm>
            <a:off x="5164450" y="4221060"/>
            <a:ext cx="7201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dirty="0" err="1" smtClean="0">
                <a:latin typeface="Optima" pitchFamily="2" charset="2"/>
              </a:rPr>
              <a:t>Enum</a:t>
            </a: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427" name="직사각형 426"/>
          <p:cNvSpPr/>
          <p:nvPr/>
        </p:nvSpPr>
        <p:spPr bwMode="auto">
          <a:xfrm>
            <a:off x="8044850" y="3861010"/>
            <a:ext cx="7201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sz="1100" dirty="0" err="1" smtClean="0">
                <a:latin typeface="Optima" pitchFamily="2" charset="2"/>
              </a:rPr>
              <a:t>오버로</a:t>
            </a:r>
            <a:r>
              <a:rPr lang="ko-KR" altLang="en-US" sz="1100" dirty="0" err="1">
                <a:latin typeface="Optima" pitchFamily="2" charset="2"/>
              </a:rPr>
              <a:t>딩</a:t>
            </a: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428" name="직사각형 427"/>
          <p:cNvSpPr/>
          <p:nvPr/>
        </p:nvSpPr>
        <p:spPr bwMode="auto">
          <a:xfrm>
            <a:off x="5164450" y="3500910"/>
            <a:ext cx="7201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dirty="0" smtClean="0">
                <a:latin typeface="Optima" pitchFamily="2" charset="2"/>
              </a:rPr>
              <a:t>static</a:t>
            </a: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429" name="직사각형 428"/>
          <p:cNvSpPr/>
          <p:nvPr/>
        </p:nvSpPr>
        <p:spPr bwMode="auto">
          <a:xfrm>
            <a:off x="2284050" y="3500910"/>
            <a:ext cx="7201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sz="1100" dirty="0" err="1" smtClean="0">
                <a:latin typeface="Optima" pitchFamily="2" charset="2"/>
              </a:rPr>
              <a:t>접근제어</a:t>
            </a:r>
            <a:r>
              <a:rPr lang="ko-KR" altLang="en-US" sz="1100" dirty="0" err="1">
                <a:latin typeface="Optima" pitchFamily="2" charset="2"/>
              </a:rPr>
              <a:t>자</a:t>
            </a: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430" name="직사각형 429"/>
          <p:cNvSpPr/>
          <p:nvPr/>
        </p:nvSpPr>
        <p:spPr bwMode="auto">
          <a:xfrm>
            <a:off x="7324750" y="2780860"/>
            <a:ext cx="7201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sz="1100" dirty="0" smtClean="0">
                <a:latin typeface="Optima" pitchFamily="2" charset="2"/>
              </a:rPr>
              <a:t>배</a:t>
            </a:r>
            <a:r>
              <a:rPr lang="ko-KR" altLang="en-US" sz="1100" dirty="0">
                <a:latin typeface="Optima" pitchFamily="2" charset="2"/>
              </a:rPr>
              <a:t>열</a:t>
            </a: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431" name="직사각형 430"/>
          <p:cNvSpPr/>
          <p:nvPr/>
        </p:nvSpPr>
        <p:spPr bwMode="auto">
          <a:xfrm>
            <a:off x="7324750" y="3140910"/>
            <a:ext cx="7201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dirty="0" smtClean="0">
                <a:latin typeface="Optima" pitchFamily="2" charset="2"/>
              </a:rPr>
              <a:t>List</a:t>
            </a: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432" name="직사각형 431"/>
          <p:cNvSpPr/>
          <p:nvPr/>
        </p:nvSpPr>
        <p:spPr bwMode="auto">
          <a:xfrm>
            <a:off x="7324750" y="2564820"/>
            <a:ext cx="720100" cy="216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sz="1100" dirty="0" err="1" smtClean="0">
                <a:solidFill>
                  <a:schemeClr val="bg1"/>
                </a:solidFill>
                <a:latin typeface="Optima" pitchFamily="2" charset="2"/>
              </a:rPr>
              <a:t>콜렉션</a:t>
            </a:r>
            <a:endParaRPr lang="ko-KR" altLang="en-US" sz="1100" dirty="0" smtClean="0">
              <a:solidFill>
                <a:schemeClr val="bg1"/>
              </a:solidFill>
              <a:latin typeface="Optima" pitchFamily="2" charset="2"/>
            </a:endParaRPr>
          </a:p>
        </p:txBody>
      </p:sp>
      <p:sp>
        <p:nvSpPr>
          <p:cNvPr id="433" name="직사각형 432"/>
          <p:cNvSpPr/>
          <p:nvPr/>
        </p:nvSpPr>
        <p:spPr bwMode="auto">
          <a:xfrm>
            <a:off x="4444350" y="2780810"/>
            <a:ext cx="7201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sz="1100" dirty="0" err="1" smtClean="0">
                <a:latin typeface="Optima" pitchFamily="2" charset="2"/>
              </a:rPr>
              <a:t>참</a:t>
            </a:r>
            <a:r>
              <a:rPr lang="ko-KR" altLang="en-US" sz="1100" dirty="0" err="1">
                <a:latin typeface="Optima" pitchFamily="2" charset="2"/>
              </a:rPr>
              <a:t>조</a:t>
            </a:r>
            <a:r>
              <a:rPr lang="ko-KR" altLang="en-US" sz="1100" dirty="0" err="1" smtClean="0">
                <a:latin typeface="Optima" pitchFamily="2" charset="2"/>
              </a:rPr>
              <a:t>자료형</a:t>
            </a: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434" name="직사각형 433"/>
          <p:cNvSpPr/>
          <p:nvPr/>
        </p:nvSpPr>
        <p:spPr bwMode="auto">
          <a:xfrm>
            <a:off x="2284050" y="3861010"/>
            <a:ext cx="7201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sz="1100" smtClean="0">
                <a:latin typeface="Optima" pitchFamily="2" charset="2"/>
              </a:rPr>
              <a:t>패키지</a:t>
            </a: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435" name="직사각형 434"/>
          <p:cNvSpPr/>
          <p:nvPr/>
        </p:nvSpPr>
        <p:spPr bwMode="auto">
          <a:xfrm>
            <a:off x="8044850" y="4221060"/>
            <a:ext cx="7201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sz="1100" dirty="0" err="1" smtClean="0">
                <a:latin typeface="Optima" pitchFamily="2" charset="2"/>
              </a:rPr>
              <a:t>오버라이딩</a:t>
            </a: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436" name="직사각형 435"/>
          <p:cNvSpPr/>
          <p:nvPr/>
        </p:nvSpPr>
        <p:spPr bwMode="auto">
          <a:xfrm>
            <a:off x="8765050" y="2564820"/>
            <a:ext cx="720000" cy="216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sz="1100" smtClean="0">
                <a:solidFill>
                  <a:schemeClr val="bg1"/>
                </a:solidFill>
                <a:latin typeface="Optima" pitchFamily="2" charset="2"/>
              </a:rPr>
              <a:t>예외처리</a:t>
            </a:r>
            <a:endParaRPr lang="ko-KR" altLang="en-US" sz="1100" dirty="0" smtClean="0">
              <a:solidFill>
                <a:schemeClr val="bg1"/>
              </a:solidFill>
              <a:latin typeface="Optima" pitchFamily="2" charset="2"/>
            </a:endParaRPr>
          </a:p>
        </p:txBody>
      </p:sp>
      <p:sp>
        <p:nvSpPr>
          <p:cNvPr id="437" name="직사각형 436"/>
          <p:cNvSpPr/>
          <p:nvPr/>
        </p:nvSpPr>
        <p:spPr bwMode="auto">
          <a:xfrm>
            <a:off x="8764950" y="2780860"/>
            <a:ext cx="7200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dirty="0" smtClean="0">
                <a:latin typeface="Optima" pitchFamily="2" charset="2"/>
              </a:rPr>
              <a:t>throws</a:t>
            </a: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438" name="직사각형 437"/>
          <p:cNvSpPr/>
          <p:nvPr/>
        </p:nvSpPr>
        <p:spPr bwMode="auto">
          <a:xfrm>
            <a:off x="8764950" y="3140910"/>
            <a:ext cx="7200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dirty="0" smtClean="0">
                <a:latin typeface="Optima" pitchFamily="2" charset="2"/>
              </a:rPr>
              <a:t>try/catch</a:t>
            </a: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439" name="직사각형 438"/>
          <p:cNvSpPr/>
          <p:nvPr/>
        </p:nvSpPr>
        <p:spPr bwMode="auto">
          <a:xfrm>
            <a:off x="8764950" y="3500960"/>
            <a:ext cx="7200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dirty="0" smtClean="0">
                <a:latin typeface="Optima" pitchFamily="2" charset="2"/>
              </a:rPr>
              <a:t>Runtime</a:t>
            </a:r>
            <a:br>
              <a:rPr lang="en-US" altLang="ko-KR" sz="1100" dirty="0" smtClean="0">
                <a:latin typeface="Optima" pitchFamily="2" charset="2"/>
              </a:rPr>
            </a:br>
            <a:r>
              <a:rPr lang="en-US" altLang="ko-KR" sz="1100" dirty="0" smtClean="0">
                <a:latin typeface="Optima" pitchFamily="2" charset="2"/>
              </a:rPr>
              <a:t>Exception</a:t>
            </a: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440" name="직사각형 439"/>
          <p:cNvSpPr/>
          <p:nvPr/>
        </p:nvSpPr>
        <p:spPr bwMode="auto">
          <a:xfrm>
            <a:off x="7324750" y="3500910"/>
            <a:ext cx="7201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dirty="0" smtClean="0">
                <a:latin typeface="Optima" pitchFamily="2" charset="2"/>
              </a:rPr>
              <a:t>Set</a:t>
            </a: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441" name="직사각형 440"/>
          <p:cNvSpPr/>
          <p:nvPr/>
        </p:nvSpPr>
        <p:spPr bwMode="auto">
          <a:xfrm>
            <a:off x="4444350" y="3861010"/>
            <a:ext cx="7201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sz="1100" dirty="0" smtClean="0">
                <a:latin typeface="Optima" pitchFamily="2" charset="2"/>
              </a:rPr>
              <a:t>캐스</a:t>
            </a:r>
            <a:r>
              <a:rPr lang="ko-KR" altLang="en-US" sz="1100" dirty="0">
                <a:latin typeface="Optima" pitchFamily="2" charset="2"/>
              </a:rPr>
              <a:t>팅</a:t>
            </a: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442" name="직사각형 441"/>
          <p:cNvSpPr/>
          <p:nvPr/>
        </p:nvSpPr>
        <p:spPr bwMode="auto">
          <a:xfrm>
            <a:off x="7324750" y="3861010"/>
            <a:ext cx="7201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dirty="0" smtClean="0">
                <a:latin typeface="Optima" pitchFamily="2" charset="2"/>
              </a:rPr>
              <a:t>Map</a:t>
            </a: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443" name="직사각형 442"/>
          <p:cNvSpPr/>
          <p:nvPr/>
        </p:nvSpPr>
        <p:spPr bwMode="auto">
          <a:xfrm>
            <a:off x="7324750" y="4221060"/>
            <a:ext cx="7201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sz="1100" dirty="0" err="1" smtClean="0">
                <a:latin typeface="Optima" pitchFamily="2" charset="2"/>
              </a:rPr>
              <a:t>제네</a:t>
            </a:r>
            <a:r>
              <a:rPr lang="ko-KR" altLang="en-US" sz="1100" dirty="0" err="1">
                <a:latin typeface="Optima" pitchFamily="2" charset="2"/>
              </a:rPr>
              <a:t>릭</a:t>
            </a: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444" name="직사각형 443"/>
          <p:cNvSpPr/>
          <p:nvPr/>
        </p:nvSpPr>
        <p:spPr bwMode="auto">
          <a:xfrm>
            <a:off x="5164450" y="3140910"/>
            <a:ext cx="7201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sz="1100" dirty="0" err="1" smtClean="0">
                <a:latin typeface="Optima" pitchFamily="2" charset="2"/>
              </a:rPr>
              <a:t>매개변수</a:t>
            </a: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445" name="직사각형 444"/>
          <p:cNvSpPr/>
          <p:nvPr/>
        </p:nvSpPr>
        <p:spPr bwMode="auto">
          <a:xfrm>
            <a:off x="5164450" y="2780810"/>
            <a:ext cx="7201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sz="1100" dirty="0" err="1" smtClean="0">
                <a:latin typeface="Optima" pitchFamily="2" charset="2"/>
              </a:rPr>
              <a:t>지역변수</a:t>
            </a: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446" name="직사각형 445"/>
          <p:cNvSpPr/>
          <p:nvPr/>
        </p:nvSpPr>
        <p:spPr bwMode="auto">
          <a:xfrm>
            <a:off x="5884550" y="2780860"/>
            <a:ext cx="7201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sz="1100" smtClean="0">
                <a:latin typeface="Optima" pitchFamily="2" charset="2"/>
              </a:rPr>
              <a:t>단항연산자</a:t>
            </a: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447" name="직사각형 446"/>
          <p:cNvSpPr/>
          <p:nvPr/>
        </p:nvSpPr>
        <p:spPr bwMode="auto">
          <a:xfrm>
            <a:off x="5884550" y="3140910"/>
            <a:ext cx="7201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sz="1100" smtClean="0">
                <a:latin typeface="Optima" pitchFamily="2" charset="2"/>
              </a:rPr>
              <a:t>비교연산자</a:t>
            </a: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448" name="직사각형 447"/>
          <p:cNvSpPr/>
          <p:nvPr/>
        </p:nvSpPr>
        <p:spPr bwMode="auto">
          <a:xfrm>
            <a:off x="5884550" y="3500960"/>
            <a:ext cx="7201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sz="1100" dirty="0" err="1" smtClean="0">
                <a:latin typeface="Optima" pitchFamily="2" charset="2"/>
              </a:rPr>
              <a:t>논리연산자</a:t>
            </a: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449" name="직사각형 448"/>
          <p:cNvSpPr/>
          <p:nvPr/>
        </p:nvSpPr>
        <p:spPr bwMode="auto">
          <a:xfrm>
            <a:off x="5884550" y="3861010"/>
            <a:ext cx="7201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dirty="0" smtClean="0">
                <a:latin typeface="Optima" pitchFamily="2" charset="2"/>
              </a:rPr>
              <a:t>?:</a:t>
            </a: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450" name="직사각형 449"/>
          <p:cNvSpPr/>
          <p:nvPr/>
        </p:nvSpPr>
        <p:spPr bwMode="auto">
          <a:xfrm>
            <a:off x="5884550" y="4221060"/>
            <a:ext cx="7201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dirty="0" smtClean="0">
                <a:latin typeface="Optima" pitchFamily="2" charset="2"/>
              </a:rPr>
              <a:t>+ - x /</a:t>
            </a: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451" name="직사각형 450"/>
          <p:cNvSpPr/>
          <p:nvPr/>
        </p:nvSpPr>
        <p:spPr bwMode="auto">
          <a:xfrm>
            <a:off x="6604650" y="2780860"/>
            <a:ext cx="7201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dirty="0" smtClean="0">
                <a:latin typeface="Optima" pitchFamily="2" charset="2"/>
              </a:rPr>
              <a:t>if / else</a:t>
            </a: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452" name="직사각형 451"/>
          <p:cNvSpPr/>
          <p:nvPr/>
        </p:nvSpPr>
        <p:spPr bwMode="auto">
          <a:xfrm>
            <a:off x="6604650" y="3140860"/>
            <a:ext cx="7201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dirty="0" smtClean="0">
                <a:latin typeface="Optima" pitchFamily="2" charset="2"/>
              </a:rPr>
              <a:t>switch</a:t>
            </a: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453" name="직사각형 452"/>
          <p:cNvSpPr/>
          <p:nvPr/>
        </p:nvSpPr>
        <p:spPr bwMode="auto">
          <a:xfrm>
            <a:off x="6604650" y="3500910"/>
            <a:ext cx="7201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dirty="0" smtClean="0">
                <a:latin typeface="Optima" pitchFamily="2" charset="2"/>
              </a:rPr>
              <a:t>for</a:t>
            </a: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454" name="직사각형 453"/>
          <p:cNvSpPr/>
          <p:nvPr/>
        </p:nvSpPr>
        <p:spPr bwMode="auto">
          <a:xfrm>
            <a:off x="6604650" y="3861010"/>
            <a:ext cx="7201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dirty="0" smtClean="0">
                <a:latin typeface="Optima" pitchFamily="2" charset="2"/>
              </a:rPr>
              <a:t>while</a:t>
            </a: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455" name="직사각형 454"/>
          <p:cNvSpPr/>
          <p:nvPr/>
        </p:nvSpPr>
        <p:spPr bwMode="auto">
          <a:xfrm>
            <a:off x="6604650" y="4221060"/>
            <a:ext cx="7201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dirty="0" smtClean="0">
                <a:latin typeface="Optima" pitchFamily="2" charset="2"/>
              </a:rPr>
              <a:t>do while</a:t>
            </a: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456" name="직사각형 455"/>
          <p:cNvSpPr/>
          <p:nvPr/>
        </p:nvSpPr>
        <p:spPr bwMode="auto">
          <a:xfrm>
            <a:off x="8764950" y="3861010"/>
            <a:ext cx="7200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dirty="0" smtClean="0">
                <a:latin typeface="Optima" pitchFamily="2" charset="2"/>
              </a:rPr>
              <a:t>Checked</a:t>
            </a:r>
            <a:br>
              <a:rPr lang="en-US" altLang="ko-KR" sz="1100" dirty="0" smtClean="0">
                <a:latin typeface="Optima" pitchFamily="2" charset="2"/>
              </a:rPr>
            </a:br>
            <a:r>
              <a:rPr lang="en-US" altLang="ko-KR" sz="1100" dirty="0" smtClean="0">
                <a:latin typeface="Optima" pitchFamily="2" charset="2"/>
              </a:rPr>
              <a:t>Exception</a:t>
            </a: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457" name="직사각형 456"/>
          <p:cNvSpPr/>
          <p:nvPr/>
        </p:nvSpPr>
        <p:spPr bwMode="auto">
          <a:xfrm>
            <a:off x="8764950" y="4221010"/>
            <a:ext cx="7200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sz="1100" dirty="0" smtClean="0">
                <a:latin typeface="Optima" pitchFamily="2" charset="2"/>
              </a:rPr>
              <a:t>처리 전략</a:t>
            </a:r>
          </a:p>
        </p:txBody>
      </p:sp>
      <p:sp>
        <p:nvSpPr>
          <p:cNvPr id="458" name="직사각형 457"/>
          <p:cNvSpPr/>
          <p:nvPr/>
        </p:nvSpPr>
        <p:spPr bwMode="auto">
          <a:xfrm>
            <a:off x="2284050" y="4221060"/>
            <a:ext cx="7201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dirty="0" smtClean="0">
                <a:latin typeface="Optima" pitchFamily="2" charset="2"/>
              </a:rPr>
              <a:t>import</a:t>
            </a: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459" name="직사각형 458"/>
          <p:cNvSpPr/>
          <p:nvPr/>
        </p:nvSpPr>
        <p:spPr bwMode="auto">
          <a:xfrm>
            <a:off x="3004150" y="3861010"/>
            <a:ext cx="7201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sz="1100" dirty="0" smtClean="0">
                <a:latin typeface="Optima" pitchFamily="2" charset="2"/>
              </a:rPr>
              <a:t>생성</a:t>
            </a:r>
            <a:r>
              <a:rPr lang="ko-KR" altLang="en-US" sz="1100" dirty="0">
                <a:latin typeface="Optima" pitchFamily="2" charset="2"/>
              </a:rPr>
              <a:t>자</a:t>
            </a: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460" name="직사각형 459"/>
          <p:cNvSpPr/>
          <p:nvPr/>
        </p:nvSpPr>
        <p:spPr bwMode="auto">
          <a:xfrm>
            <a:off x="3004150" y="4221060"/>
            <a:ext cx="7201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sz="1100" dirty="0" err="1" smtClean="0">
                <a:latin typeface="Optima" pitchFamily="2" charset="2"/>
              </a:rPr>
              <a:t>내부클래스</a:t>
            </a: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461" name="직사각형 460"/>
          <p:cNvSpPr/>
          <p:nvPr/>
        </p:nvSpPr>
        <p:spPr bwMode="auto">
          <a:xfrm>
            <a:off x="3004150" y="3500910"/>
            <a:ext cx="7201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sz="1100" dirty="0" err="1" smtClean="0">
                <a:latin typeface="Optima" pitchFamily="2" charset="2"/>
              </a:rPr>
              <a:t>인스턴</a:t>
            </a:r>
            <a:r>
              <a:rPr lang="ko-KR" altLang="en-US" sz="1100" dirty="0" err="1">
                <a:latin typeface="Optima" pitchFamily="2" charset="2"/>
              </a:rPr>
              <a:t>스</a:t>
            </a: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462" name="직사각형 461"/>
          <p:cNvSpPr/>
          <p:nvPr/>
        </p:nvSpPr>
        <p:spPr bwMode="auto">
          <a:xfrm>
            <a:off x="2284050" y="3140910"/>
            <a:ext cx="7201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sz="1100" dirty="0" smtClean="0">
                <a:latin typeface="Optima" pitchFamily="2" charset="2"/>
              </a:rPr>
              <a:t>속</a:t>
            </a:r>
            <a:r>
              <a:rPr lang="ko-KR" altLang="en-US" sz="1100" dirty="0">
                <a:latin typeface="Optima" pitchFamily="2" charset="2"/>
              </a:rPr>
              <a:t>성</a:t>
            </a: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463" name="직사각형 462"/>
          <p:cNvSpPr/>
          <p:nvPr/>
        </p:nvSpPr>
        <p:spPr bwMode="auto">
          <a:xfrm>
            <a:off x="1563950" y="2780810"/>
            <a:ext cx="7201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sz="1100" dirty="0" smtClean="0">
                <a:latin typeface="Optima" pitchFamily="2" charset="2"/>
              </a:rPr>
              <a:t>주석</a:t>
            </a:r>
          </a:p>
        </p:txBody>
      </p:sp>
      <p:sp>
        <p:nvSpPr>
          <p:cNvPr id="464" name="직사각형 463"/>
          <p:cNvSpPr/>
          <p:nvPr/>
        </p:nvSpPr>
        <p:spPr bwMode="auto">
          <a:xfrm>
            <a:off x="1563950" y="3860960"/>
            <a:ext cx="7201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dirty="0" err="1" smtClean="0">
                <a:latin typeface="Optima" pitchFamily="2" charset="2"/>
              </a:rPr>
              <a:t>jdk</a:t>
            </a: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465" name="직사각형 464"/>
          <p:cNvSpPr/>
          <p:nvPr/>
        </p:nvSpPr>
        <p:spPr bwMode="auto">
          <a:xfrm>
            <a:off x="1563950" y="4221060"/>
            <a:ext cx="7201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dirty="0" err="1" smtClean="0">
                <a:latin typeface="Optima" pitchFamily="2" charset="2"/>
              </a:rPr>
              <a:t>jre</a:t>
            </a: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466" name="직사각형 465"/>
          <p:cNvSpPr/>
          <p:nvPr/>
        </p:nvSpPr>
        <p:spPr bwMode="auto">
          <a:xfrm>
            <a:off x="1563950" y="3140910"/>
            <a:ext cx="7201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dirty="0" smtClean="0">
                <a:latin typeface="Optima" pitchFamily="2" charset="2"/>
              </a:rPr>
              <a:t>;</a:t>
            </a: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467" name="직사각형 466"/>
          <p:cNvSpPr/>
          <p:nvPr/>
        </p:nvSpPr>
        <p:spPr bwMode="auto">
          <a:xfrm>
            <a:off x="1563950" y="3500960"/>
            <a:ext cx="7201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sz="1100" dirty="0" err="1" smtClean="0">
                <a:latin typeface="Optima" pitchFamily="2" charset="2"/>
              </a:rPr>
              <a:t>대입연산</a:t>
            </a:r>
            <a:r>
              <a:rPr lang="en-US" altLang="ko-KR" sz="1100" dirty="0" smtClean="0">
                <a:latin typeface="Optima" pitchFamily="2" charset="2"/>
              </a:rPr>
              <a:t>(=)</a:t>
            </a: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468" name="직사각형 467"/>
          <p:cNvSpPr/>
          <p:nvPr/>
        </p:nvSpPr>
        <p:spPr bwMode="auto">
          <a:xfrm>
            <a:off x="4444350" y="4221010"/>
            <a:ext cx="7201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sz="1100" dirty="0" err="1" smtClean="0">
                <a:latin typeface="Optima" pitchFamily="2" charset="2"/>
              </a:rPr>
              <a:t>업캐스팅</a:t>
            </a:r>
            <a:endParaRPr lang="ko-KR" altLang="en-US" sz="1100" dirty="0" smtClean="0">
              <a:latin typeface="Optima" pitchFamily="2" charset="2"/>
            </a:endParaRPr>
          </a:p>
        </p:txBody>
      </p:sp>
      <p:sp>
        <p:nvSpPr>
          <p:cNvPr id="469" name="직사각형 468"/>
          <p:cNvSpPr/>
          <p:nvPr/>
        </p:nvSpPr>
        <p:spPr bwMode="auto">
          <a:xfrm>
            <a:off x="3724250" y="3861010"/>
            <a:ext cx="7201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sz="1100" dirty="0" smtClean="0">
                <a:latin typeface="Optima" pitchFamily="2" charset="2"/>
              </a:rPr>
              <a:t>기본값</a:t>
            </a:r>
          </a:p>
        </p:txBody>
      </p:sp>
      <p:sp>
        <p:nvSpPr>
          <p:cNvPr id="470" name="직사각형 469"/>
          <p:cNvSpPr/>
          <p:nvPr/>
        </p:nvSpPr>
        <p:spPr bwMode="auto">
          <a:xfrm>
            <a:off x="1563950" y="2348850"/>
            <a:ext cx="7920000" cy="2159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sz="1100" dirty="0" smtClean="0">
                <a:solidFill>
                  <a:schemeClr val="bg1"/>
                </a:solidFill>
                <a:latin typeface="Optima" pitchFamily="2" charset="2"/>
              </a:rPr>
              <a:t>지식 조각 모음</a:t>
            </a:r>
          </a:p>
        </p:txBody>
      </p:sp>
      <p:sp>
        <p:nvSpPr>
          <p:cNvPr id="473" name="직사각형 472"/>
          <p:cNvSpPr/>
          <p:nvPr/>
        </p:nvSpPr>
        <p:spPr bwMode="auto">
          <a:xfrm>
            <a:off x="2788120" y="5949350"/>
            <a:ext cx="792000" cy="28800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lIns="36000" rIns="36000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dirty="0" smtClean="0">
                <a:solidFill>
                  <a:schemeClr val="bg1"/>
                </a:solidFill>
                <a:latin typeface="Optima" pitchFamily="2" charset="2"/>
              </a:rPr>
              <a:t>SCENE #1</a:t>
            </a:r>
            <a:endParaRPr lang="ko-KR" altLang="en-US" dirty="0" smtClean="0">
              <a:solidFill>
                <a:schemeClr val="bg1"/>
              </a:solidFill>
              <a:latin typeface="Optima" pitchFamily="2" charset="2"/>
            </a:endParaRPr>
          </a:p>
        </p:txBody>
      </p:sp>
      <p:sp>
        <p:nvSpPr>
          <p:cNvPr id="477" name="직사각형 476"/>
          <p:cNvSpPr/>
          <p:nvPr/>
        </p:nvSpPr>
        <p:spPr bwMode="auto">
          <a:xfrm>
            <a:off x="3940390" y="5949350"/>
            <a:ext cx="792000" cy="28800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lIns="36000" rIns="36000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dirty="0" smtClean="0">
                <a:solidFill>
                  <a:schemeClr val="bg1"/>
                </a:solidFill>
                <a:latin typeface="Optima" pitchFamily="2" charset="2"/>
              </a:rPr>
              <a:t>SCENE #2</a:t>
            </a:r>
            <a:endParaRPr lang="ko-KR" altLang="en-US" dirty="0" smtClean="0">
              <a:solidFill>
                <a:schemeClr val="bg1"/>
              </a:solidFill>
              <a:latin typeface="Optima" pitchFamily="2" charset="2"/>
            </a:endParaRPr>
          </a:p>
        </p:txBody>
      </p:sp>
      <p:sp>
        <p:nvSpPr>
          <p:cNvPr id="478" name="직사각형 477"/>
          <p:cNvSpPr/>
          <p:nvPr/>
        </p:nvSpPr>
        <p:spPr bwMode="auto">
          <a:xfrm>
            <a:off x="5092550" y="5949350"/>
            <a:ext cx="792000" cy="28800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lIns="36000" rIns="36000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dirty="0" smtClean="0">
                <a:solidFill>
                  <a:schemeClr val="bg1"/>
                </a:solidFill>
                <a:latin typeface="Optima" pitchFamily="2" charset="2"/>
              </a:rPr>
              <a:t>SCENE #3</a:t>
            </a:r>
            <a:endParaRPr lang="ko-KR" altLang="en-US" dirty="0" smtClean="0">
              <a:solidFill>
                <a:schemeClr val="bg1"/>
              </a:solidFill>
              <a:latin typeface="Optima" pitchFamily="2" charset="2"/>
            </a:endParaRPr>
          </a:p>
        </p:txBody>
      </p:sp>
      <p:cxnSp>
        <p:nvCxnSpPr>
          <p:cNvPr id="480" name="직선 화살표 연결선 479"/>
          <p:cNvCxnSpPr>
            <a:stCxn id="473" idx="3"/>
            <a:endCxn id="477" idx="1"/>
          </p:cNvCxnSpPr>
          <p:nvPr/>
        </p:nvCxnSpPr>
        <p:spPr bwMode="auto">
          <a:xfrm>
            <a:off x="3580120" y="6093350"/>
            <a:ext cx="360270" cy="0"/>
          </a:xfrm>
          <a:prstGeom prst="straightConnector1">
            <a:avLst/>
          </a:prstGeom>
          <a:noFill/>
          <a:ln w="12700">
            <a:solidFill>
              <a:schemeClr val="accent6">
                <a:lumMod val="25000"/>
              </a:schemeClr>
            </a:solidFill>
            <a:round/>
            <a:headEnd/>
            <a:tailEnd type="stealth"/>
          </a:ln>
          <a:effectLst/>
        </p:spPr>
      </p:cxnSp>
      <p:cxnSp>
        <p:nvCxnSpPr>
          <p:cNvPr id="481" name="직선 화살표 연결선 480"/>
          <p:cNvCxnSpPr>
            <a:stCxn id="477" idx="3"/>
            <a:endCxn id="478" idx="1"/>
          </p:cNvCxnSpPr>
          <p:nvPr/>
        </p:nvCxnSpPr>
        <p:spPr bwMode="auto">
          <a:xfrm>
            <a:off x="4732390" y="6093350"/>
            <a:ext cx="360160" cy="0"/>
          </a:xfrm>
          <a:prstGeom prst="straightConnector1">
            <a:avLst/>
          </a:prstGeom>
          <a:noFill/>
          <a:ln w="12700">
            <a:solidFill>
              <a:schemeClr val="accent6">
                <a:lumMod val="25000"/>
              </a:schemeClr>
            </a:solidFill>
            <a:round/>
            <a:headEnd/>
            <a:tailEnd type="stealth"/>
          </a:ln>
          <a:effectLst/>
        </p:spPr>
      </p:cxnSp>
      <p:sp>
        <p:nvSpPr>
          <p:cNvPr id="482" name="직사각형 481"/>
          <p:cNvSpPr/>
          <p:nvPr/>
        </p:nvSpPr>
        <p:spPr bwMode="auto">
          <a:xfrm>
            <a:off x="6244710" y="5949350"/>
            <a:ext cx="792000" cy="28800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lIns="36000" rIns="36000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dirty="0" smtClean="0">
                <a:solidFill>
                  <a:schemeClr val="bg1"/>
                </a:solidFill>
                <a:latin typeface="Optima" pitchFamily="2" charset="2"/>
              </a:rPr>
              <a:t>SCENE #4</a:t>
            </a:r>
            <a:endParaRPr lang="ko-KR" altLang="en-US" dirty="0" smtClean="0">
              <a:solidFill>
                <a:schemeClr val="bg1"/>
              </a:solidFill>
              <a:latin typeface="Optima" pitchFamily="2" charset="2"/>
            </a:endParaRPr>
          </a:p>
        </p:txBody>
      </p:sp>
      <p:sp>
        <p:nvSpPr>
          <p:cNvPr id="483" name="직사각형 482"/>
          <p:cNvSpPr/>
          <p:nvPr/>
        </p:nvSpPr>
        <p:spPr bwMode="auto">
          <a:xfrm>
            <a:off x="7396870" y="5949350"/>
            <a:ext cx="792000" cy="28800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lIns="36000" rIns="36000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dirty="0" smtClean="0">
                <a:solidFill>
                  <a:schemeClr val="bg1"/>
                </a:solidFill>
                <a:latin typeface="Optima" pitchFamily="2" charset="2"/>
              </a:rPr>
              <a:t>SCENE #5</a:t>
            </a:r>
            <a:endParaRPr lang="ko-KR" altLang="en-US" dirty="0" smtClean="0">
              <a:solidFill>
                <a:schemeClr val="bg1"/>
              </a:solidFill>
              <a:latin typeface="Optima" pitchFamily="2" charset="2"/>
            </a:endParaRPr>
          </a:p>
        </p:txBody>
      </p:sp>
      <p:cxnSp>
        <p:nvCxnSpPr>
          <p:cNvPr id="486" name="직선 화살표 연결선 485"/>
          <p:cNvCxnSpPr/>
          <p:nvPr/>
        </p:nvCxnSpPr>
        <p:spPr bwMode="auto">
          <a:xfrm>
            <a:off x="5884550" y="6093370"/>
            <a:ext cx="360160" cy="0"/>
          </a:xfrm>
          <a:prstGeom prst="straightConnector1">
            <a:avLst/>
          </a:prstGeom>
          <a:noFill/>
          <a:ln w="12700">
            <a:solidFill>
              <a:schemeClr val="accent6">
                <a:lumMod val="25000"/>
              </a:schemeClr>
            </a:solidFill>
            <a:round/>
            <a:headEnd/>
            <a:tailEnd type="stealth"/>
          </a:ln>
          <a:effectLst/>
        </p:spPr>
      </p:cxnSp>
      <p:cxnSp>
        <p:nvCxnSpPr>
          <p:cNvPr id="487" name="직선 화살표 연결선 486"/>
          <p:cNvCxnSpPr/>
          <p:nvPr/>
        </p:nvCxnSpPr>
        <p:spPr bwMode="auto">
          <a:xfrm>
            <a:off x="7036710" y="6093370"/>
            <a:ext cx="360160" cy="0"/>
          </a:xfrm>
          <a:prstGeom prst="straightConnector1">
            <a:avLst/>
          </a:prstGeom>
          <a:noFill/>
          <a:ln w="12700">
            <a:solidFill>
              <a:schemeClr val="accent6">
                <a:lumMod val="25000"/>
              </a:schemeClr>
            </a:solidFill>
            <a:round/>
            <a:headEnd/>
            <a:tailEnd type="stealth"/>
          </a:ln>
          <a:effectLst/>
        </p:spPr>
      </p:cxnSp>
      <p:sp>
        <p:nvSpPr>
          <p:cNvPr id="488" name="직사각형 487"/>
          <p:cNvSpPr/>
          <p:nvPr/>
        </p:nvSpPr>
        <p:spPr bwMode="auto">
          <a:xfrm>
            <a:off x="8548920" y="5949350"/>
            <a:ext cx="792000" cy="28800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lIns="36000" rIns="36000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dirty="0" smtClean="0">
                <a:solidFill>
                  <a:schemeClr val="bg1"/>
                </a:solidFill>
                <a:latin typeface="Optima" pitchFamily="2" charset="2"/>
              </a:rPr>
              <a:t>SCENE #6</a:t>
            </a:r>
            <a:endParaRPr lang="ko-KR" altLang="en-US" dirty="0" smtClean="0">
              <a:solidFill>
                <a:schemeClr val="bg1"/>
              </a:solidFill>
              <a:latin typeface="Optima" pitchFamily="2" charset="2"/>
            </a:endParaRPr>
          </a:p>
        </p:txBody>
      </p:sp>
      <p:cxnSp>
        <p:nvCxnSpPr>
          <p:cNvPr id="489" name="직선 화살표 연결선 488"/>
          <p:cNvCxnSpPr/>
          <p:nvPr/>
        </p:nvCxnSpPr>
        <p:spPr bwMode="auto">
          <a:xfrm>
            <a:off x="8188760" y="6093370"/>
            <a:ext cx="360160" cy="0"/>
          </a:xfrm>
          <a:prstGeom prst="straightConnector1">
            <a:avLst/>
          </a:prstGeom>
          <a:noFill/>
          <a:ln w="12700">
            <a:solidFill>
              <a:schemeClr val="accent6">
                <a:lumMod val="25000"/>
              </a:schemeClr>
            </a:solidFill>
            <a:round/>
            <a:headEnd/>
            <a:tailEnd type="stealth"/>
          </a:ln>
          <a:effectLst/>
        </p:spPr>
      </p:cxnSp>
      <p:sp>
        <p:nvSpPr>
          <p:cNvPr id="493" name="직사각형 492"/>
          <p:cNvSpPr/>
          <p:nvPr/>
        </p:nvSpPr>
        <p:spPr bwMode="auto">
          <a:xfrm>
            <a:off x="2644100" y="5373270"/>
            <a:ext cx="6840950" cy="4320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494" name="직사각형 493"/>
          <p:cNvSpPr/>
          <p:nvPr/>
        </p:nvSpPr>
        <p:spPr bwMode="auto">
          <a:xfrm>
            <a:off x="2788120" y="5445280"/>
            <a:ext cx="792000" cy="28800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lIns="36000" rIns="36000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dirty="0" smtClean="0">
                <a:solidFill>
                  <a:schemeClr val="bg1"/>
                </a:solidFill>
                <a:latin typeface="Optima" pitchFamily="2" charset="2"/>
              </a:rPr>
              <a:t>SCENE #1</a:t>
            </a:r>
            <a:endParaRPr lang="ko-KR" altLang="en-US" dirty="0" smtClean="0">
              <a:solidFill>
                <a:schemeClr val="bg1"/>
              </a:solidFill>
              <a:latin typeface="Optima" pitchFamily="2" charset="2"/>
            </a:endParaRPr>
          </a:p>
        </p:txBody>
      </p:sp>
      <p:sp>
        <p:nvSpPr>
          <p:cNvPr id="495" name="직사각형 494"/>
          <p:cNvSpPr/>
          <p:nvPr/>
        </p:nvSpPr>
        <p:spPr bwMode="auto">
          <a:xfrm>
            <a:off x="4732500" y="5445280"/>
            <a:ext cx="792000" cy="28800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lIns="36000" rIns="36000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dirty="0" smtClean="0">
                <a:solidFill>
                  <a:schemeClr val="bg1"/>
                </a:solidFill>
                <a:latin typeface="Optima" pitchFamily="2" charset="2"/>
              </a:rPr>
              <a:t>SCENE #2</a:t>
            </a:r>
            <a:endParaRPr lang="ko-KR" altLang="en-US" dirty="0" smtClean="0">
              <a:solidFill>
                <a:schemeClr val="bg1"/>
              </a:solidFill>
              <a:latin typeface="Optima" pitchFamily="2" charset="2"/>
            </a:endParaRPr>
          </a:p>
        </p:txBody>
      </p:sp>
      <p:sp>
        <p:nvSpPr>
          <p:cNvPr id="496" name="직사각형 495"/>
          <p:cNvSpPr/>
          <p:nvPr/>
        </p:nvSpPr>
        <p:spPr bwMode="auto">
          <a:xfrm>
            <a:off x="6604760" y="5445280"/>
            <a:ext cx="792000" cy="28800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lIns="36000" rIns="36000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dirty="0" smtClean="0">
                <a:solidFill>
                  <a:schemeClr val="bg1"/>
                </a:solidFill>
                <a:latin typeface="Optima" pitchFamily="2" charset="2"/>
              </a:rPr>
              <a:t>SCENE #3</a:t>
            </a:r>
            <a:endParaRPr lang="ko-KR" altLang="en-US" dirty="0" smtClean="0">
              <a:solidFill>
                <a:schemeClr val="bg1"/>
              </a:solidFill>
              <a:latin typeface="Optima" pitchFamily="2" charset="2"/>
            </a:endParaRPr>
          </a:p>
        </p:txBody>
      </p:sp>
      <p:cxnSp>
        <p:nvCxnSpPr>
          <p:cNvPr id="497" name="직선 화살표 연결선 496"/>
          <p:cNvCxnSpPr>
            <a:stCxn id="494" idx="3"/>
            <a:endCxn id="495" idx="1"/>
          </p:cNvCxnSpPr>
          <p:nvPr/>
        </p:nvCxnSpPr>
        <p:spPr bwMode="auto">
          <a:xfrm>
            <a:off x="3580120" y="5589280"/>
            <a:ext cx="1152380" cy="0"/>
          </a:xfrm>
          <a:prstGeom prst="straightConnector1">
            <a:avLst/>
          </a:prstGeom>
          <a:noFill/>
          <a:ln w="12700">
            <a:solidFill>
              <a:schemeClr val="accent6">
                <a:lumMod val="25000"/>
              </a:schemeClr>
            </a:solidFill>
            <a:round/>
            <a:headEnd/>
            <a:tailEnd type="stealth"/>
          </a:ln>
          <a:effectLst/>
        </p:spPr>
      </p:cxnSp>
      <p:cxnSp>
        <p:nvCxnSpPr>
          <p:cNvPr id="498" name="직선 화살표 연결선 497"/>
          <p:cNvCxnSpPr>
            <a:stCxn id="495" idx="3"/>
            <a:endCxn id="496" idx="1"/>
          </p:cNvCxnSpPr>
          <p:nvPr/>
        </p:nvCxnSpPr>
        <p:spPr bwMode="auto">
          <a:xfrm>
            <a:off x="5524500" y="5589280"/>
            <a:ext cx="1080260" cy="0"/>
          </a:xfrm>
          <a:prstGeom prst="straightConnector1">
            <a:avLst/>
          </a:prstGeom>
          <a:noFill/>
          <a:ln w="12700">
            <a:solidFill>
              <a:schemeClr val="accent6">
                <a:lumMod val="25000"/>
              </a:schemeClr>
            </a:solidFill>
            <a:round/>
            <a:headEnd/>
            <a:tailEnd type="stealth"/>
          </a:ln>
          <a:effectLst/>
        </p:spPr>
      </p:cxnSp>
      <p:sp>
        <p:nvSpPr>
          <p:cNvPr id="499" name="직사각형 498"/>
          <p:cNvSpPr/>
          <p:nvPr/>
        </p:nvSpPr>
        <p:spPr bwMode="auto">
          <a:xfrm>
            <a:off x="8549030" y="5445280"/>
            <a:ext cx="792000" cy="28800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lIns="36000" rIns="36000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dirty="0" smtClean="0">
                <a:solidFill>
                  <a:schemeClr val="bg1"/>
                </a:solidFill>
                <a:latin typeface="Optima" pitchFamily="2" charset="2"/>
              </a:rPr>
              <a:t>SCENE #4</a:t>
            </a:r>
            <a:endParaRPr lang="ko-KR" altLang="en-US" dirty="0" smtClean="0">
              <a:solidFill>
                <a:schemeClr val="bg1"/>
              </a:solidFill>
              <a:latin typeface="Optima" pitchFamily="2" charset="2"/>
            </a:endParaRPr>
          </a:p>
        </p:txBody>
      </p:sp>
      <p:cxnSp>
        <p:nvCxnSpPr>
          <p:cNvPr id="501" name="직선 화살표 연결선 500"/>
          <p:cNvCxnSpPr>
            <a:stCxn id="496" idx="3"/>
            <a:endCxn id="499" idx="1"/>
          </p:cNvCxnSpPr>
          <p:nvPr/>
        </p:nvCxnSpPr>
        <p:spPr bwMode="auto">
          <a:xfrm>
            <a:off x="7396760" y="5589280"/>
            <a:ext cx="1152270" cy="0"/>
          </a:xfrm>
          <a:prstGeom prst="straightConnector1">
            <a:avLst/>
          </a:prstGeom>
          <a:noFill/>
          <a:ln w="12700">
            <a:solidFill>
              <a:schemeClr val="accent6">
                <a:lumMod val="25000"/>
              </a:schemeClr>
            </a:solidFill>
            <a:round/>
            <a:headEnd/>
            <a:tailEnd type="stealth"/>
          </a:ln>
          <a:effectLst/>
        </p:spPr>
      </p:cxnSp>
      <p:sp>
        <p:nvSpPr>
          <p:cNvPr id="507" name="직사각형 506"/>
          <p:cNvSpPr/>
          <p:nvPr/>
        </p:nvSpPr>
        <p:spPr bwMode="auto">
          <a:xfrm>
            <a:off x="2644100" y="4869200"/>
            <a:ext cx="6840950" cy="4320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508" name="직사각형 507"/>
          <p:cNvSpPr/>
          <p:nvPr/>
        </p:nvSpPr>
        <p:spPr bwMode="auto">
          <a:xfrm>
            <a:off x="2788120" y="4941210"/>
            <a:ext cx="792000" cy="28800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lIns="36000" rIns="36000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dirty="0" smtClean="0">
                <a:solidFill>
                  <a:schemeClr val="bg1"/>
                </a:solidFill>
                <a:latin typeface="Optima" pitchFamily="2" charset="2"/>
              </a:rPr>
              <a:t>SCENE #1</a:t>
            </a:r>
            <a:endParaRPr lang="ko-KR" altLang="en-US" dirty="0" smtClean="0">
              <a:solidFill>
                <a:schemeClr val="bg1"/>
              </a:solidFill>
              <a:latin typeface="Optima" pitchFamily="2" charset="2"/>
            </a:endParaRPr>
          </a:p>
        </p:txBody>
      </p:sp>
      <p:sp>
        <p:nvSpPr>
          <p:cNvPr id="509" name="직사각형 508"/>
          <p:cNvSpPr/>
          <p:nvPr/>
        </p:nvSpPr>
        <p:spPr bwMode="auto">
          <a:xfrm>
            <a:off x="4228430" y="4941210"/>
            <a:ext cx="792000" cy="28800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lIns="36000" rIns="36000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dirty="0" smtClean="0">
                <a:solidFill>
                  <a:schemeClr val="bg1"/>
                </a:solidFill>
                <a:latin typeface="Optima" pitchFamily="2" charset="2"/>
              </a:rPr>
              <a:t>SCENE #2</a:t>
            </a:r>
            <a:endParaRPr lang="ko-KR" altLang="en-US" dirty="0" smtClean="0">
              <a:solidFill>
                <a:schemeClr val="bg1"/>
              </a:solidFill>
              <a:latin typeface="Optima" pitchFamily="2" charset="2"/>
            </a:endParaRPr>
          </a:p>
        </p:txBody>
      </p:sp>
      <p:sp>
        <p:nvSpPr>
          <p:cNvPr id="510" name="직사각형 509"/>
          <p:cNvSpPr/>
          <p:nvPr/>
        </p:nvSpPr>
        <p:spPr bwMode="auto">
          <a:xfrm>
            <a:off x="5668630" y="4941210"/>
            <a:ext cx="792000" cy="28800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lIns="36000" rIns="36000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dirty="0" smtClean="0">
                <a:solidFill>
                  <a:schemeClr val="bg1"/>
                </a:solidFill>
                <a:latin typeface="Optima" pitchFamily="2" charset="2"/>
              </a:rPr>
              <a:t>SCENE #3</a:t>
            </a:r>
            <a:endParaRPr lang="ko-KR" altLang="en-US" dirty="0" smtClean="0">
              <a:solidFill>
                <a:schemeClr val="bg1"/>
              </a:solidFill>
              <a:latin typeface="Optima" pitchFamily="2" charset="2"/>
            </a:endParaRPr>
          </a:p>
        </p:txBody>
      </p:sp>
      <p:cxnSp>
        <p:nvCxnSpPr>
          <p:cNvPr id="511" name="직선 화살표 연결선 510"/>
          <p:cNvCxnSpPr>
            <a:stCxn id="508" idx="3"/>
            <a:endCxn id="509" idx="1"/>
          </p:cNvCxnSpPr>
          <p:nvPr/>
        </p:nvCxnSpPr>
        <p:spPr bwMode="auto">
          <a:xfrm>
            <a:off x="3580120" y="5085210"/>
            <a:ext cx="648310" cy="0"/>
          </a:xfrm>
          <a:prstGeom prst="straightConnector1">
            <a:avLst/>
          </a:prstGeom>
          <a:noFill/>
          <a:ln w="12700">
            <a:solidFill>
              <a:schemeClr val="accent6">
                <a:lumMod val="25000"/>
              </a:schemeClr>
            </a:solidFill>
            <a:round/>
            <a:headEnd/>
            <a:tailEnd type="stealth"/>
          </a:ln>
          <a:effectLst/>
        </p:spPr>
      </p:cxnSp>
      <p:cxnSp>
        <p:nvCxnSpPr>
          <p:cNvPr id="512" name="직선 화살표 연결선 511"/>
          <p:cNvCxnSpPr>
            <a:stCxn id="509" idx="3"/>
            <a:endCxn id="510" idx="1"/>
          </p:cNvCxnSpPr>
          <p:nvPr/>
        </p:nvCxnSpPr>
        <p:spPr bwMode="auto">
          <a:xfrm>
            <a:off x="5020430" y="5085210"/>
            <a:ext cx="648200" cy="0"/>
          </a:xfrm>
          <a:prstGeom prst="straightConnector1">
            <a:avLst/>
          </a:prstGeom>
          <a:noFill/>
          <a:ln w="12700">
            <a:solidFill>
              <a:schemeClr val="accent6">
                <a:lumMod val="25000"/>
              </a:schemeClr>
            </a:solidFill>
            <a:round/>
            <a:headEnd/>
            <a:tailEnd type="stealth"/>
          </a:ln>
          <a:effectLst/>
        </p:spPr>
      </p:cxnSp>
      <p:sp>
        <p:nvSpPr>
          <p:cNvPr id="513" name="직사각형 512"/>
          <p:cNvSpPr/>
          <p:nvPr/>
        </p:nvSpPr>
        <p:spPr bwMode="auto">
          <a:xfrm>
            <a:off x="7108830" y="4941210"/>
            <a:ext cx="792000" cy="28800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lIns="36000" rIns="36000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dirty="0" smtClean="0">
                <a:solidFill>
                  <a:schemeClr val="bg1"/>
                </a:solidFill>
                <a:latin typeface="Optima" pitchFamily="2" charset="2"/>
              </a:rPr>
              <a:t>SCENE #4</a:t>
            </a:r>
            <a:endParaRPr lang="ko-KR" altLang="en-US" dirty="0" smtClean="0">
              <a:solidFill>
                <a:schemeClr val="bg1"/>
              </a:solidFill>
              <a:latin typeface="Optima" pitchFamily="2" charset="2"/>
            </a:endParaRPr>
          </a:p>
        </p:txBody>
      </p:sp>
      <p:sp>
        <p:nvSpPr>
          <p:cNvPr id="514" name="직사각형 513"/>
          <p:cNvSpPr/>
          <p:nvPr/>
        </p:nvSpPr>
        <p:spPr bwMode="auto">
          <a:xfrm>
            <a:off x="8549030" y="4941210"/>
            <a:ext cx="792000" cy="28800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lIns="36000" rIns="36000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dirty="0" smtClean="0">
                <a:solidFill>
                  <a:schemeClr val="bg1"/>
                </a:solidFill>
                <a:latin typeface="Optima" pitchFamily="2" charset="2"/>
              </a:rPr>
              <a:t>SCENE #5</a:t>
            </a:r>
            <a:endParaRPr lang="ko-KR" altLang="en-US" dirty="0" smtClean="0">
              <a:solidFill>
                <a:schemeClr val="bg1"/>
              </a:solidFill>
              <a:latin typeface="Optima" pitchFamily="2" charset="2"/>
            </a:endParaRPr>
          </a:p>
        </p:txBody>
      </p:sp>
      <p:cxnSp>
        <p:nvCxnSpPr>
          <p:cNvPr id="515" name="직선 화살표 연결선 514"/>
          <p:cNvCxnSpPr>
            <a:stCxn id="510" idx="3"/>
            <a:endCxn id="513" idx="1"/>
          </p:cNvCxnSpPr>
          <p:nvPr/>
        </p:nvCxnSpPr>
        <p:spPr bwMode="auto">
          <a:xfrm>
            <a:off x="6460630" y="5085210"/>
            <a:ext cx="648200" cy="0"/>
          </a:xfrm>
          <a:prstGeom prst="straightConnector1">
            <a:avLst/>
          </a:prstGeom>
          <a:noFill/>
          <a:ln w="12700">
            <a:solidFill>
              <a:schemeClr val="accent6">
                <a:lumMod val="25000"/>
              </a:schemeClr>
            </a:solidFill>
            <a:round/>
            <a:headEnd/>
            <a:tailEnd type="stealth"/>
          </a:ln>
          <a:effectLst/>
        </p:spPr>
      </p:cxnSp>
      <p:cxnSp>
        <p:nvCxnSpPr>
          <p:cNvPr id="516" name="직선 화살표 연결선 515"/>
          <p:cNvCxnSpPr>
            <a:stCxn id="513" idx="3"/>
            <a:endCxn id="514" idx="1"/>
          </p:cNvCxnSpPr>
          <p:nvPr/>
        </p:nvCxnSpPr>
        <p:spPr bwMode="auto">
          <a:xfrm>
            <a:off x="7900830" y="5085210"/>
            <a:ext cx="648200" cy="0"/>
          </a:xfrm>
          <a:prstGeom prst="straightConnector1">
            <a:avLst/>
          </a:prstGeom>
          <a:noFill/>
          <a:ln w="12700">
            <a:solidFill>
              <a:schemeClr val="accent6">
                <a:lumMod val="25000"/>
              </a:schemeClr>
            </a:solidFill>
            <a:round/>
            <a:headEnd/>
            <a:tailEnd type="stealth"/>
          </a:ln>
          <a:effectLst/>
        </p:spPr>
      </p:cxnSp>
      <p:sp>
        <p:nvSpPr>
          <p:cNvPr id="530" name="직사각형 529"/>
          <p:cNvSpPr/>
          <p:nvPr/>
        </p:nvSpPr>
        <p:spPr bwMode="auto">
          <a:xfrm>
            <a:off x="1563950" y="4869260"/>
            <a:ext cx="1080150" cy="432000"/>
          </a:xfrm>
          <a:prstGeom prst="rect">
            <a:avLst/>
          </a:prstGeom>
          <a:solidFill>
            <a:schemeClr val="accent6">
              <a:lumMod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lIns="36000" rIns="36000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dirty="0" smtClean="0">
                <a:solidFill>
                  <a:schemeClr val="bg1"/>
                </a:solidFill>
                <a:latin typeface="Optima" pitchFamily="2" charset="2"/>
              </a:rPr>
              <a:t>Scenario A</a:t>
            </a:r>
            <a:endParaRPr lang="ko-KR" altLang="en-US" dirty="0" smtClean="0">
              <a:solidFill>
                <a:schemeClr val="bg1"/>
              </a:solidFill>
              <a:latin typeface="Optima" pitchFamily="2" charset="2"/>
            </a:endParaRPr>
          </a:p>
        </p:txBody>
      </p:sp>
      <p:sp>
        <p:nvSpPr>
          <p:cNvPr id="531" name="직사각형 530"/>
          <p:cNvSpPr/>
          <p:nvPr/>
        </p:nvSpPr>
        <p:spPr bwMode="auto">
          <a:xfrm>
            <a:off x="1563950" y="5373330"/>
            <a:ext cx="1080150" cy="432000"/>
          </a:xfrm>
          <a:prstGeom prst="rect">
            <a:avLst/>
          </a:prstGeom>
          <a:solidFill>
            <a:schemeClr val="accent6">
              <a:lumMod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lIns="36000" rIns="36000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dirty="0" smtClean="0">
                <a:solidFill>
                  <a:schemeClr val="bg1"/>
                </a:solidFill>
                <a:latin typeface="Optima" pitchFamily="2" charset="2"/>
              </a:rPr>
              <a:t>Scenario B</a:t>
            </a:r>
            <a:endParaRPr lang="ko-KR" altLang="en-US" dirty="0" smtClean="0">
              <a:solidFill>
                <a:schemeClr val="bg1"/>
              </a:solidFill>
              <a:latin typeface="Optima" pitchFamily="2" charset="2"/>
            </a:endParaRPr>
          </a:p>
        </p:txBody>
      </p:sp>
      <p:sp>
        <p:nvSpPr>
          <p:cNvPr id="532" name="직사각형 531"/>
          <p:cNvSpPr/>
          <p:nvPr/>
        </p:nvSpPr>
        <p:spPr bwMode="auto">
          <a:xfrm>
            <a:off x="1563950" y="5877400"/>
            <a:ext cx="1080150" cy="432000"/>
          </a:xfrm>
          <a:prstGeom prst="rect">
            <a:avLst/>
          </a:prstGeom>
          <a:solidFill>
            <a:schemeClr val="accent6">
              <a:lumMod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lIns="36000" rIns="36000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dirty="0" smtClean="0">
                <a:solidFill>
                  <a:schemeClr val="bg1"/>
                </a:solidFill>
                <a:latin typeface="Optima" pitchFamily="2" charset="2"/>
              </a:rPr>
              <a:t>Scenario C</a:t>
            </a:r>
            <a:endParaRPr lang="ko-KR" altLang="en-US" dirty="0" smtClean="0">
              <a:solidFill>
                <a:schemeClr val="bg1"/>
              </a:solidFill>
              <a:latin typeface="Optima" pitchFamily="2" charset="2"/>
            </a:endParaRPr>
          </a:p>
        </p:txBody>
      </p:sp>
      <p:cxnSp>
        <p:nvCxnSpPr>
          <p:cNvPr id="643" name="직선 연결선 642"/>
          <p:cNvCxnSpPr/>
          <p:nvPr/>
        </p:nvCxnSpPr>
        <p:spPr bwMode="auto">
          <a:xfrm>
            <a:off x="1203900" y="4725180"/>
            <a:ext cx="8641200" cy="0"/>
          </a:xfrm>
          <a:prstGeom prst="line">
            <a:avLst/>
          </a:prstGeom>
          <a:noFill/>
          <a:ln w="12700">
            <a:solidFill>
              <a:srgbClr val="666666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560061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UBTITLE" val="2"/>
  <p:tag name="ROADMAP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pConnector"/>
  <p:tag name="DATE" val="2008-04-28 오후 3:22:4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amp"/>
  <p:tag name="DATE" val="2008-04-28 오후 3:22:4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pConnector"/>
  <p:tag name="DATE" val="2008-04-28 오후 3:22:4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pConnector"/>
  <p:tag name="DATE" val="2008-04-28 오후 3:22:4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amp"/>
  <p:tag name="DATE" val="2008-04-28 오후 3:22:4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pConnector"/>
  <p:tag name="DATE" val="2008-04-28 오후 3:22:4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pConnector"/>
  <p:tag name="DATE" val="2008-04-28 오후 3:22:4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amp"/>
  <p:tag name="DATE" val="2008-04-28 오후 3:22:4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pConnector"/>
  <p:tag name="DATE" val="2008-04-28 오후 3:22:4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pConnector"/>
  <p:tag name="DATE" val="2008-04-28 오후 3:22:4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amp"/>
  <p:tag name="DATE" val="2008-04-28 오후 3:22:4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pConnector"/>
  <p:tag name="DATE" val="2008-04-28 오후 3:22:42"/>
</p:tagLst>
</file>

<file path=ppt/theme/theme1.xml><?xml version="1.0" encoding="utf-8"?>
<a:theme xmlns:a="http://schemas.openxmlformats.org/drawingml/2006/main" name="Namoo Tutorial A">
  <a:themeElements>
    <a:clrScheme name="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83C2E5"/>
      </a:accent1>
      <a:accent2>
        <a:srgbClr val="D6EBF6"/>
      </a:accent2>
      <a:accent3>
        <a:srgbClr val="FFFFFF"/>
      </a:accent3>
      <a:accent4>
        <a:srgbClr val="000000"/>
      </a:accent4>
      <a:accent5>
        <a:srgbClr val="C1DDF0"/>
      </a:accent5>
      <a:accent6>
        <a:srgbClr val="C2D5DF"/>
      </a:accent6>
      <a:hlink>
        <a:srgbClr val="288FC8"/>
      </a:hlink>
      <a:folHlink>
        <a:srgbClr val="006699"/>
      </a:folHlink>
    </a:clrScheme>
    <a:fontScheme name="사용자 지정 3">
      <a:majorFont>
        <a:latin typeface="Optima"/>
        <a:ea typeface="가는각진제목체"/>
        <a:cs typeface=""/>
      </a:majorFont>
      <a:minorFont>
        <a:latin typeface="Optima"/>
        <a:ea typeface="가는각진제목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>
          <a:solidFill>
            <a:schemeClr val="tx1">
              <a:lumMod val="75000"/>
              <a:lumOff val="25000"/>
            </a:schemeClr>
          </a:solidFill>
          <a:round/>
          <a:headEnd/>
          <a:tailEnd/>
        </a:ln>
        <a:effectLst/>
      </a:spPr>
      <a:bodyPr wrap="square" rtlCol="0" anchor="ctr">
        <a:noAutofit/>
      </a:bodyPr>
      <a:lstStyle>
        <a:defPPr algn="ctr" eaLnBrk="0" latinLnBrk="0" hangingPunct="0">
          <a:spcBef>
            <a:spcPts val="0"/>
          </a:spcBef>
          <a:buClr>
            <a:schemeClr val="tx1"/>
          </a:buClr>
          <a:defRPr smtClean="0">
            <a:latin typeface="Optima" pitchFamily="2" charset="2"/>
          </a:defRPr>
        </a:defPPr>
      </a:lstStyle>
    </a:spDef>
    <a:lnDef>
      <a:spPr bwMode="auto">
        <a:noFill/>
        <a:ln w="12700">
          <a:solidFill>
            <a:srgbClr val="666666"/>
          </a:solidFill>
          <a:round/>
          <a:headEnd/>
          <a:tailEnd type="arrow" w="med" len="med"/>
        </a:ln>
        <a:effectLst/>
      </a:spPr>
      <a:bodyPr/>
      <a:lstStyle/>
    </a:lnDef>
    <a:txDef>
      <a:spPr bwMode="auto">
        <a:noFill/>
        <a:ln w="12700">
          <a:noFill/>
          <a:miter lim="800000"/>
          <a:headEnd/>
          <a:tailEnd/>
        </a:ln>
        <a:effectLst/>
      </a:spPr>
      <a:bodyPr wrap="square" lIns="36000" rIns="36000" rtlCol="0">
        <a:spAutoFit/>
      </a:bodyPr>
      <a:lstStyle>
        <a:defPPr algn="l" defTabSz="708025" eaLnBrk="0" latinLnBrk="0" hangingPunct="0">
          <a:spcBef>
            <a:spcPts val="0"/>
          </a:spcBef>
          <a:buClr>
            <a:schemeClr val="folHlink"/>
          </a:buClr>
          <a:defRPr sz="1000" b="0" smtClean="0">
            <a:latin typeface="+mj-lt"/>
            <a:ea typeface="+mj-ea"/>
          </a:defRPr>
        </a:defPPr>
      </a:lstStyle>
    </a:txDef>
  </a:objectDefaults>
  <a:extraClrSchemeLst>
    <a:extraClrScheme>
      <a:clrScheme name="1_QPT Handout Basic A4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QPT Handout Basic A4 2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00CC66"/>
        </a:accent1>
        <a:accent2>
          <a:srgbClr val="33CCCC"/>
        </a:accent2>
        <a:accent3>
          <a:srgbClr val="FFFFFF"/>
        </a:accent3>
        <a:accent4>
          <a:srgbClr val="000000"/>
        </a:accent4>
        <a:accent5>
          <a:srgbClr val="AAE2B8"/>
        </a:accent5>
        <a:accent6>
          <a:srgbClr val="2DB9B9"/>
        </a:accent6>
        <a:hlink>
          <a:srgbClr val="FF9433"/>
        </a:hlink>
        <a:folHlink>
          <a:srgbClr val="00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QPT Handout Basic A4 3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33CCCC"/>
        </a:accent1>
        <a:accent2>
          <a:srgbClr val="00CC66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00B95C"/>
        </a:accent6>
        <a:hlink>
          <a:srgbClr val="FF9433"/>
        </a:hlink>
        <a:folHlink>
          <a:srgbClr val="00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QPT Handout Basic A4 4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000066"/>
        </a:accent1>
        <a:accent2>
          <a:srgbClr val="A50021"/>
        </a:accent2>
        <a:accent3>
          <a:srgbClr val="FFFFFF"/>
        </a:accent3>
        <a:accent4>
          <a:srgbClr val="000000"/>
        </a:accent4>
        <a:accent5>
          <a:srgbClr val="AAAAB8"/>
        </a:accent5>
        <a:accent6>
          <a:srgbClr val="95001D"/>
        </a:accent6>
        <a:hlink>
          <a:srgbClr val="006600"/>
        </a:hlink>
        <a:folHlink>
          <a:srgbClr val="AF9C5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QPT Handout Basic A4 5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A50021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00005C"/>
        </a:accent6>
        <a:hlink>
          <a:srgbClr val="AF9C53"/>
        </a:hlink>
        <a:folHlink>
          <a:srgbClr val="00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QPT Handout Basic A4 6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33CC33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5C00"/>
        </a:accent6>
        <a:hlink>
          <a:srgbClr val="FFCC00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QPT Handout Basic A4 7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3333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DADCA"/>
        </a:accent5>
        <a:accent6>
          <a:srgbClr val="E7B900"/>
        </a:accent6>
        <a:hlink>
          <a:srgbClr val="33CC33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QPT Handout Basic A4 8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807C00"/>
        </a:accent1>
        <a:accent2>
          <a:srgbClr val="003366"/>
        </a:accent2>
        <a:accent3>
          <a:srgbClr val="FFFFFF"/>
        </a:accent3>
        <a:accent4>
          <a:srgbClr val="000000"/>
        </a:accent4>
        <a:accent5>
          <a:srgbClr val="C0BFAA"/>
        </a:accent5>
        <a:accent6>
          <a:srgbClr val="002D5C"/>
        </a:accent6>
        <a:hlink>
          <a:srgbClr val="993366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QPT Handout Basic A4 9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6699FF"/>
        </a:accent1>
        <a:accent2>
          <a:srgbClr val="993366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8A2D5C"/>
        </a:accent6>
        <a:hlink>
          <a:srgbClr val="FF9400"/>
        </a:hlink>
        <a:folHlink>
          <a:srgbClr val="807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QPT Handout Basic A4 10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72BAE2"/>
        </a:accent1>
        <a:accent2>
          <a:srgbClr val="6694FF"/>
        </a:accent2>
        <a:accent3>
          <a:srgbClr val="FFFFFF"/>
        </a:accent3>
        <a:accent4>
          <a:srgbClr val="000000"/>
        </a:accent4>
        <a:accent5>
          <a:srgbClr val="BCD9EE"/>
        </a:accent5>
        <a:accent6>
          <a:srgbClr val="5C86E7"/>
        </a:accent6>
        <a:hlink>
          <a:srgbClr val="0043D8"/>
        </a:hlink>
        <a:folHlink>
          <a:srgbClr val="3D70B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QPT Handout Basic A4 11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72BAE2"/>
        </a:accent1>
        <a:accent2>
          <a:srgbClr val="C3EBFB"/>
        </a:accent2>
        <a:accent3>
          <a:srgbClr val="FFFFFF"/>
        </a:accent3>
        <a:accent4>
          <a:srgbClr val="000000"/>
        </a:accent4>
        <a:accent5>
          <a:srgbClr val="BCD9EE"/>
        </a:accent5>
        <a:accent6>
          <a:srgbClr val="B0D5E3"/>
        </a:accent6>
        <a:hlink>
          <a:srgbClr val="4A8BEA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QPT Handout Basic A4 12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72BAE2"/>
        </a:accent1>
        <a:accent2>
          <a:srgbClr val="C3EBFB"/>
        </a:accent2>
        <a:accent3>
          <a:srgbClr val="FFFFFF"/>
        </a:accent3>
        <a:accent4>
          <a:srgbClr val="000000"/>
        </a:accent4>
        <a:accent5>
          <a:srgbClr val="BCD9EE"/>
        </a:accent5>
        <a:accent6>
          <a:srgbClr val="B0D5E3"/>
        </a:accent6>
        <a:hlink>
          <a:srgbClr val="2674E6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138028</TotalTime>
  <Words>1171</Words>
  <Application>Microsoft Office PowerPoint</Application>
  <PresentationFormat>사용자 지정</PresentationFormat>
  <Paragraphs>324</Paragraphs>
  <Slides>17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굴림</vt:lpstr>
      <vt:lpstr>Arial</vt:lpstr>
      <vt:lpstr>HY헤드라인M</vt:lpstr>
      <vt:lpstr>Wingdings</vt:lpstr>
      <vt:lpstr>가는각진제목체</vt:lpstr>
      <vt:lpstr>Optima</vt:lpstr>
      <vt:lpstr>Namoo Tutorial A</vt:lpstr>
      <vt:lpstr>PowerPoint 프레젠테이션</vt:lpstr>
      <vt:lpstr>목차(Table of Contents)</vt:lpstr>
      <vt:lpstr>1. 스토리 기반 학습 개요</vt:lpstr>
      <vt:lpstr>1.1 기획 의도 </vt:lpstr>
      <vt:lpstr>1.2 스토리 기반 학습의 필요성</vt:lpstr>
      <vt:lpstr>2. 스토리 기반 학습의 특징</vt:lpstr>
      <vt:lpstr>2.1 스토리를 적용한 학습 순서 재구성 </vt:lpstr>
      <vt:lpstr>2.2 실생활 이야기를 통한 쉬운 이해 </vt:lpstr>
      <vt:lpstr>2.3 스토리로 구성되는 지식 조각 모음</vt:lpstr>
      <vt:lpstr>3.4 객체 지향 예제 프로그램  </vt:lpstr>
      <vt:lpstr>3. 수행 목표 및 방안</vt:lpstr>
      <vt:lpstr>3.1 수행 목표</vt:lpstr>
      <vt:lpstr>3.2 실현 방안</vt:lpstr>
      <vt:lpstr>3.3 스토리 구성</vt:lpstr>
      <vt:lpstr>4. 주제별 이야기 개요</vt:lpstr>
      <vt:lpstr>4.1 여행 클럽</vt:lpstr>
      <vt:lpstr>End of Document</vt:lpstr>
    </vt:vector>
  </TitlesOfParts>
  <Company>Accenture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tsong</dc:creator>
  <cp:lastModifiedBy>Windows 사용자</cp:lastModifiedBy>
  <cp:revision>7945</cp:revision>
  <cp:lastPrinted>2016-06-08T10:51:48Z</cp:lastPrinted>
  <dcterms:created xsi:type="dcterms:W3CDTF">2002-03-21T10:45:59Z</dcterms:created>
  <dcterms:modified xsi:type="dcterms:W3CDTF">2016-06-10T09:59:09Z</dcterms:modified>
</cp:coreProperties>
</file>