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도서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홍준기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85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2" y="1421477"/>
            <a:ext cx="3040505" cy="4602043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089861" y="2165904"/>
            <a:ext cx="699496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회원가입을 통해 회원정보를 데이터베이스에 저장한다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저장된 정보를 로그인 시에 데이터베이스에서 불러와 가입된 아이디만 접속을 허용한다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가입된 아이디를 입력하고 로그인 버튼을 누르면 다음페이지로 넘어간다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766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9615" y="2007087"/>
            <a:ext cx="7348248" cy="4473120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로그인을</a:t>
            </a:r>
            <a:r>
              <a:rPr lang="ko-KR" altLang="en-US" sz="1400" dirty="0" smtClean="0"/>
              <a:t> 하면 도서관 관리 프로그램에 접속된다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도서관 관리 메인 화면에서 각 업무별 버튼이 존재한다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원하는 업무 버튼을 클릭하여 다음 페이지로 넘어가게 만들었다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" y="1578675"/>
            <a:ext cx="277216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2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9615" y="2007087"/>
            <a:ext cx="7348248" cy="447312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도서관 메인화면에서 내 정보 관리 버튼을 클릭하면 옆에 사진과 같은 화면이 보이게 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내 정보 관리 창 에서는 도서관에 가입된 회원 리스트와 회원정보수정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 검색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회원 삭제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할 수 있는 화면이다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4" y="1654233"/>
            <a:ext cx="3406917" cy="45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0719" y="1527220"/>
            <a:ext cx="5178627" cy="447312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도서관 메인화면에서 도서 추가 버튼을 클릭했을 때 나타나는 화면이다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도서 추가 창에서는 도서를 새롭게 추가하여 데이터베이스에 저장하는 화면이다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도서 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출판사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저자 등을 입력하고 추가 버튼을 누르면 데이터베이스에 저장되는 방식이다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중복된 아이디로 도서를 추가 할 상황을 미리 방지하기 위해서 중복 체크 버튼을 통해 체크 확인이 되어야 등록이 되게끔 만들었다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만약 텍스트필드에 값이 들어있지 않다면 알맞은 값을 입력하라는 예외처리를 하였다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도서리스트는 현재 도서관에 존재하는 모든 도서를 출력해서 보여주는 창이다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새로 고침 버튼은 새로 도서를 추가하면 리스트에 뜨지 않는다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이때 버튼을 눌러 새로 입력된 값을 데이터베이스에서 불러오는 용도로 만들었다</a:t>
            </a:r>
            <a:r>
              <a:rPr lang="en-US" altLang="ko-KR" sz="1400" dirty="0" smtClean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2" y="1527220"/>
            <a:ext cx="5142314" cy="37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6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0719" y="1527220"/>
            <a:ext cx="5178627" cy="447312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메인 에서 도서 검색을 하면 나오는 화면이다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도서 검색 창에서는 도서를 식별 가능한 아이디로 찾아 검색하는 기능을 수행하는 창이다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도서 아이디를 입력하고 찾기 버튼을 누르면 데이터베이스에서 아이디에 맞는 도서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출판사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저자를 불러와 출력 해준다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48" y="1354976"/>
            <a:ext cx="3212109" cy="48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4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0719" y="1527220"/>
            <a:ext cx="5178627" cy="447312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도서 삭제 화면은 도서를 잘못 추가했을 경우 다시 삭제하기 위해서 만들었다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도서 삭제 화면도 도서 검색과 마찬가지로 도서의 아이디를 입력하고 찾기 버튼을 클릭하여 아이디에 맞는 정보를 불러오는 방식이다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삭제하기를 원하는 아이디를 입력한 후에는 삭제버튼을 클릭 하여 그 데이터를 테이블에서 지워지게 하였다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56" y="1386961"/>
            <a:ext cx="2781688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5985" y="1626973"/>
            <a:ext cx="5178627" cy="447312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도서 대여 화면은 앞에 도서 관리 테이블에서 아이디를 통하여 도서 정보를 검색하고 도서 테이블에서 정보를 불러와 출력한다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정보가 각 텍스트필드에 출력되면 대여 가능 확인 버튼을 통해 확인이 되면 대여가 가능하게 구현했다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대여 가능 확인은 새로 대여 테이블을 생성해서 그 대여 테이블에 대여하고자하는 도서 아이디가 없으면 대여 확인을  눌렀을 때 대여 가능 도서라고 출력 되게 하였다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r>
              <a:rPr lang="ko-KR" altLang="en-US" sz="1400" dirty="0" smtClean="0"/>
              <a:t>대여 확인이 끝나면 대여 버튼을 통하여 도서를 대여 할 수 있게 하였다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대여 버튼을 누르면 대여 테이블에 도서 정보가 저장되고 새로 고침을 누르면 대여  도서 리스트가 텍스트에 출력된다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1626973"/>
            <a:ext cx="5693446" cy="35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3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25985" y="1626973"/>
            <a:ext cx="5178627" cy="4473120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도서 반납 창도 도서 대여 창과 마찬가지로 도서 아이디를 도서 테이블에서 검색하여 도서테이블에 정보를 불러와 각 텍스트에 출력한 후 반납 버튼을 누르면 대여 테이블에 도서 아이디랑 같은 도서 정보를 테이블에서 지우는 방식이다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새로 고침을 누르면 직전에 반납한 도서를 제외한 나머지 대여 중인 도서가 대여 도서 리스트에 출력된다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7" y="1626973"/>
            <a:ext cx="5629310" cy="35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3300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410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Arial</vt:lpstr>
      <vt:lpstr>Century Gothic</vt:lpstr>
      <vt:lpstr>Wingdings 3</vt:lpstr>
      <vt:lpstr>줄기</vt:lpstr>
      <vt:lpstr>도서 관리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도서관리 프로그램</dc:title>
  <dc:creator>user</dc:creator>
  <cp:lastModifiedBy>user</cp:lastModifiedBy>
  <cp:revision>6</cp:revision>
  <dcterms:created xsi:type="dcterms:W3CDTF">2023-08-08T06:10:25Z</dcterms:created>
  <dcterms:modified xsi:type="dcterms:W3CDTF">2023-08-08T06:56:42Z</dcterms:modified>
</cp:coreProperties>
</file>