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84c45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84c45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84c45f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84c45f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7e44ec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b7e44ec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7e44ec3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7e44ec3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b84c45f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b84c45f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57400" y="17233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Proyecto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 also call ourselves the bean bag bois)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Conor Logsdon, Kevin Wilke, and Jonathan Kohler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Loss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Jarvis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Jarvis?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an A.I. Assistant made to help you with general tasks like opening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Jarvis 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Jarvis uses speech recognition to execute commands from its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( functioning)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Blizzard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command prompt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Tell me a joke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 chess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Whats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( functioning)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computer to sleep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youtube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Tell me a joke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Turn computer off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Send email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