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72" r:id="rId3"/>
    <p:sldId id="258" r:id="rId4"/>
    <p:sldId id="267" r:id="rId5"/>
    <p:sldId id="269" r:id="rId6"/>
    <p:sldId id="270" r:id="rId7"/>
    <p:sldId id="261" r:id="rId8"/>
    <p:sldId id="268" r:id="rId9"/>
    <p:sldId id="264" r:id="rId10"/>
    <p:sldId id="262" r:id="rId11"/>
    <p:sldId id="266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C70AD4-1BE8-4AF4-B5E2-D0B7724D9231}" v="125" dt="2021-09-03T04:59:24.0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7" autoAdjust="0"/>
    <p:restoredTop sz="87317" autoAdjust="0"/>
  </p:normalViewPr>
  <p:slideViewPr>
    <p:cSldViewPr snapToGrid="0">
      <p:cViewPr varScale="1">
        <p:scale>
          <a:sx n="142" d="100"/>
          <a:sy n="142" d="100"/>
        </p:scale>
        <p:origin x="9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준호" userId="daff137a-cf87-476b-bfe9-e37f0a1b1542" providerId="ADAL" clId="{77C70AD4-1BE8-4AF4-B5E2-D0B7724D9231}"/>
    <pc:docChg chg="undo custSel addSld delSld modSld">
      <pc:chgData name="김준호" userId="daff137a-cf87-476b-bfe9-e37f0a1b1542" providerId="ADAL" clId="{77C70AD4-1BE8-4AF4-B5E2-D0B7724D9231}" dt="2021-09-03T05:00:13.317" v="1753" actId="20577"/>
      <pc:docMkLst>
        <pc:docMk/>
      </pc:docMkLst>
      <pc:sldChg chg="modSp mod">
        <pc:chgData name="김준호" userId="daff137a-cf87-476b-bfe9-e37f0a1b1542" providerId="ADAL" clId="{77C70AD4-1BE8-4AF4-B5E2-D0B7724D9231}" dt="2021-09-03T02:58:16.399" v="2" actId="20577"/>
        <pc:sldMkLst>
          <pc:docMk/>
          <pc:sldMk cId="3778095609" sldId="257"/>
        </pc:sldMkLst>
        <pc:spChg chg="mod">
          <ac:chgData name="김준호" userId="daff137a-cf87-476b-bfe9-e37f0a1b1542" providerId="ADAL" clId="{77C70AD4-1BE8-4AF4-B5E2-D0B7724D9231}" dt="2021-09-03T02:58:16.399" v="2" actId="20577"/>
          <ac:spMkLst>
            <pc:docMk/>
            <pc:sldMk cId="3778095609" sldId="257"/>
            <ac:spMk id="7" creationId="{35738C83-494E-4077-B6D6-AC79BDCF51AC}"/>
          </ac:spMkLst>
        </pc:spChg>
      </pc:sldChg>
      <pc:sldChg chg="modSp mod">
        <pc:chgData name="김준호" userId="daff137a-cf87-476b-bfe9-e37f0a1b1542" providerId="ADAL" clId="{77C70AD4-1BE8-4AF4-B5E2-D0B7724D9231}" dt="2021-09-03T02:58:31.605" v="6" actId="20577"/>
        <pc:sldMkLst>
          <pc:docMk/>
          <pc:sldMk cId="4057150877" sldId="258"/>
        </pc:sldMkLst>
        <pc:spChg chg="mod">
          <ac:chgData name="김준호" userId="daff137a-cf87-476b-bfe9-e37f0a1b1542" providerId="ADAL" clId="{77C70AD4-1BE8-4AF4-B5E2-D0B7724D9231}" dt="2021-09-03T02:58:31.605" v="6" actId="20577"/>
          <ac:spMkLst>
            <pc:docMk/>
            <pc:sldMk cId="4057150877" sldId="258"/>
            <ac:spMk id="14" creationId="{065BF0E0-5ACF-414B-A910-322B95F70352}"/>
          </ac:spMkLst>
        </pc:spChg>
      </pc:sldChg>
      <pc:sldChg chg="addSp delSp modSp mod">
        <pc:chgData name="김준호" userId="daff137a-cf87-476b-bfe9-e37f0a1b1542" providerId="ADAL" clId="{77C70AD4-1BE8-4AF4-B5E2-D0B7724D9231}" dt="2021-09-03T03:00:59.401" v="48" actId="20577"/>
        <pc:sldMkLst>
          <pc:docMk/>
          <pc:sldMk cId="1195886345" sldId="261"/>
        </pc:sldMkLst>
        <pc:spChg chg="mod">
          <ac:chgData name="김준호" userId="daff137a-cf87-476b-bfe9-e37f0a1b1542" providerId="ADAL" clId="{77C70AD4-1BE8-4AF4-B5E2-D0B7724D9231}" dt="2021-09-03T03:00:59.401" v="48" actId="20577"/>
          <ac:spMkLst>
            <pc:docMk/>
            <pc:sldMk cId="1195886345" sldId="261"/>
            <ac:spMk id="14" creationId="{065BF0E0-5ACF-414B-A910-322B95F70352}"/>
          </ac:spMkLst>
        </pc:spChg>
        <pc:graphicFrameChg chg="add del modGraphic">
          <ac:chgData name="김준호" userId="daff137a-cf87-476b-bfe9-e37f0a1b1542" providerId="ADAL" clId="{77C70AD4-1BE8-4AF4-B5E2-D0B7724D9231}" dt="2021-09-03T03:00:46.552" v="41" actId="478"/>
          <ac:graphicFrameMkLst>
            <pc:docMk/>
            <pc:sldMk cId="1195886345" sldId="261"/>
            <ac:graphicFrameMk id="2" creationId="{1F33635E-BD73-4552-AFDE-96BD79705885}"/>
          </ac:graphicFrameMkLst>
        </pc:graphicFrameChg>
      </pc:sldChg>
      <pc:sldChg chg="modSp mod">
        <pc:chgData name="김준호" userId="daff137a-cf87-476b-bfe9-e37f0a1b1542" providerId="ADAL" clId="{77C70AD4-1BE8-4AF4-B5E2-D0B7724D9231}" dt="2021-09-03T05:00:13.317" v="1753" actId="20577"/>
        <pc:sldMkLst>
          <pc:docMk/>
          <pc:sldMk cId="510842924" sldId="262"/>
        </pc:sldMkLst>
        <pc:graphicFrameChg chg="modGraphic">
          <ac:chgData name="김준호" userId="daff137a-cf87-476b-bfe9-e37f0a1b1542" providerId="ADAL" clId="{77C70AD4-1BE8-4AF4-B5E2-D0B7724D9231}" dt="2021-09-03T05:00:13.317" v="1753" actId="20577"/>
          <ac:graphicFrameMkLst>
            <pc:docMk/>
            <pc:sldMk cId="510842924" sldId="262"/>
            <ac:graphicFrameMk id="7" creationId="{4E2DD7C3-969F-4F09-97C7-4032D5CA170F}"/>
          </ac:graphicFrameMkLst>
        </pc:graphicFrameChg>
      </pc:sldChg>
      <pc:sldChg chg="add del">
        <pc:chgData name="김준호" userId="daff137a-cf87-476b-bfe9-e37f0a1b1542" providerId="ADAL" clId="{77C70AD4-1BE8-4AF4-B5E2-D0B7724D9231}" dt="2021-09-03T03:00:35.942" v="28"/>
        <pc:sldMkLst>
          <pc:docMk/>
          <pc:sldMk cId="968829832" sldId="269"/>
        </pc:sldMkLst>
      </pc:sldChg>
      <pc:sldChg chg="modSp add mod">
        <pc:chgData name="김준호" userId="daff137a-cf87-476b-bfe9-e37f0a1b1542" providerId="ADAL" clId="{77C70AD4-1BE8-4AF4-B5E2-D0B7724D9231}" dt="2021-09-03T04:55:56.758" v="1071" actId="20577"/>
        <pc:sldMkLst>
          <pc:docMk/>
          <pc:sldMk cId="3380174905" sldId="269"/>
        </pc:sldMkLst>
        <pc:spChg chg="mod">
          <ac:chgData name="김준호" userId="daff137a-cf87-476b-bfe9-e37f0a1b1542" providerId="ADAL" clId="{77C70AD4-1BE8-4AF4-B5E2-D0B7724D9231}" dt="2021-09-03T03:05:24.405" v="445"/>
          <ac:spMkLst>
            <pc:docMk/>
            <pc:sldMk cId="3380174905" sldId="269"/>
            <ac:spMk id="14" creationId="{065BF0E0-5ACF-414B-A910-322B95F70352}"/>
          </ac:spMkLst>
        </pc:spChg>
        <pc:graphicFrameChg chg="mod modGraphic">
          <ac:chgData name="김준호" userId="daff137a-cf87-476b-bfe9-e37f0a1b1542" providerId="ADAL" clId="{77C70AD4-1BE8-4AF4-B5E2-D0B7724D9231}" dt="2021-09-03T04:55:56.758" v="1071" actId="20577"/>
          <ac:graphicFrameMkLst>
            <pc:docMk/>
            <pc:sldMk cId="3380174905" sldId="269"/>
            <ac:graphicFrameMk id="2" creationId="{1F33635E-BD73-4552-AFDE-96BD79705885}"/>
          </ac:graphicFrameMkLst>
        </pc:graphicFrameChg>
      </pc:sldChg>
      <pc:sldChg chg="modSp add mod">
        <pc:chgData name="김준호" userId="daff137a-cf87-476b-bfe9-e37f0a1b1542" providerId="ADAL" clId="{77C70AD4-1BE8-4AF4-B5E2-D0B7724D9231}" dt="2021-09-03T04:59:24.021" v="1728"/>
        <pc:sldMkLst>
          <pc:docMk/>
          <pc:sldMk cId="2969075206" sldId="270"/>
        </pc:sldMkLst>
        <pc:spChg chg="mod">
          <ac:chgData name="김준호" userId="daff137a-cf87-476b-bfe9-e37f0a1b1542" providerId="ADAL" clId="{77C70AD4-1BE8-4AF4-B5E2-D0B7724D9231}" dt="2021-09-03T03:11:06.324" v="504"/>
          <ac:spMkLst>
            <pc:docMk/>
            <pc:sldMk cId="2969075206" sldId="270"/>
            <ac:spMk id="14" creationId="{065BF0E0-5ACF-414B-A910-322B95F70352}"/>
          </ac:spMkLst>
        </pc:spChg>
        <pc:graphicFrameChg chg="mod modGraphic">
          <ac:chgData name="김준호" userId="daff137a-cf87-476b-bfe9-e37f0a1b1542" providerId="ADAL" clId="{77C70AD4-1BE8-4AF4-B5E2-D0B7724D9231}" dt="2021-09-03T04:59:24.021" v="1728"/>
          <ac:graphicFrameMkLst>
            <pc:docMk/>
            <pc:sldMk cId="2969075206" sldId="270"/>
            <ac:graphicFrameMk id="2" creationId="{1F33635E-BD73-4552-AFDE-96BD79705885}"/>
          </ac:graphicFrameMkLst>
        </pc:graphicFrameChg>
      </pc:sldChg>
      <pc:sldChg chg="add del">
        <pc:chgData name="김준호" userId="daff137a-cf87-476b-bfe9-e37f0a1b1542" providerId="ADAL" clId="{77C70AD4-1BE8-4AF4-B5E2-D0B7724D9231}" dt="2021-09-03T03:05:32.175" v="448"/>
        <pc:sldMkLst>
          <pc:docMk/>
          <pc:sldMk cId="299384217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7FD68-B62C-47FF-953D-555D35D712DD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23226-2352-4A1F-A2EF-289C767DF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199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A9DD6-350A-482A-B863-E10B510B28F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306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A9DD6-350A-482A-B863-E10B510B28F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49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A9DD6-350A-482A-B863-E10B510B28F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260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A9DD6-350A-482A-B863-E10B510B28F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131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A9DD6-350A-482A-B863-E10B510B28F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13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A9DD6-350A-482A-B863-E10B510B28F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65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A9DD6-350A-482A-B863-E10B510B28F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762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A9DD6-350A-482A-B863-E10B510B28F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29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A9DD6-350A-482A-B863-E10B510B28F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24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61E88-E94F-4ECF-A529-FB83CF5E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AA9C1-7C5B-48FE-9EF7-2808A04DD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9C81A-9CE4-4E94-A8CB-CB66EB3E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05724" y="6515534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Copyright 2021. PIXTREE, Inc. all rights reserved. 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CD9E4-F2BC-45F4-BDDF-AA3A7FE9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2C96-68C4-4FA5-9E09-45691D40D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47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337ED-578E-44CB-B66B-BDC49B4BC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4735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C5E0C0-835D-40EA-BE78-725814085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966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4BC568-F577-4C29-9F93-F3660674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4315" y="6525556"/>
            <a:ext cx="2743200" cy="365125"/>
          </a:xfrm>
        </p:spPr>
        <p:txBody>
          <a:bodyPr/>
          <a:lstStyle/>
          <a:p>
            <a:fld id="{5EBC2C96-68C4-4FA5-9E09-45691D40DE63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42B122C-0F6F-4BCD-B114-DFC99872A167}"/>
              </a:ext>
            </a:extLst>
          </p:cNvPr>
          <p:cNvCxnSpPr/>
          <p:nvPr userDrawn="1"/>
        </p:nvCxnSpPr>
        <p:spPr>
          <a:xfrm>
            <a:off x="1380744" y="3565462"/>
            <a:ext cx="9555480" cy="0"/>
          </a:xfrm>
          <a:prstGeom prst="line">
            <a:avLst/>
          </a:prstGeom>
          <a:ln w="76200">
            <a:solidFill>
              <a:srgbClr val="00549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D507409-CC96-4E88-A289-53E01373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05724" y="6515534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Copyright 2021. PIXTREE, Inc. all rights reserved.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62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990013-BE41-4250-A82C-99461E25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A8E48F-33D7-41B0-8DD0-D58B87E77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67DE5-85B1-4CE9-8074-729DC5526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67251" y="65558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Copyright 2021. PIXTREE, Inc. all rights reserved.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CE27F-3D16-44F2-81FA-065CC190B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26618" y="65187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C2C96-68C4-4FA5-9E09-45691D40DE63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B53F7AD-0AF4-4B51-B70D-5370D1A4058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459" y="88695"/>
            <a:ext cx="2001182" cy="194085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3BCD0A1-05F2-4835-8343-FD9F27A2C3BA}"/>
              </a:ext>
            </a:extLst>
          </p:cNvPr>
          <p:cNvCxnSpPr>
            <a:cxnSpLocks/>
          </p:cNvCxnSpPr>
          <p:nvPr userDrawn="1"/>
        </p:nvCxnSpPr>
        <p:spPr>
          <a:xfrm>
            <a:off x="-27432" y="6858000"/>
            <a:ext cx="12240000" cy="0"/>
          </a:xfrm>
          <a:prstGeom prst="line">
            <a:avLst/>
          </a:prstGeom>
          <a:ln w="76200">
            <a:solidFill>
              <a:srgbClr val="00549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6C69399-7E01-4ACC-8E78-C5EC2F50C045}"/>
              </a:ext>
            </a:extLst>
          </p:cNvPr>
          <p:cNvCxnSpPr>
            <a:cxnSpLocks/>
          </p:cNvCxnSpPr>
          <p:nvPr userDrawn="1"/>
        </p:nvCxnSpPr>
        <p:spPr>
          <a:xfrm>
            <a:off x="8869680" y="27432"/>
            <a:ext cx="870960" cy="0"/>
          </a:xfrm>
          <a:prstGeom prst="line">
            <a:avLst/>
          </a:prstGeom>
          <a:ln w="76200">
            <a:solidFill>
              <a:srgbClr val="00549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31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9240F35-63FA-4B93-ABE7-D31ECCB7D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/>
              <a:t>Cropping</a:t>
            </a:r>
            <a:r>
              <a:rPr lang="ko-KR" altLang="en-US" sz="4400" b="1"/>
              <a:t> 자동화 툴 설명</a:t>
            </a:r>
            <a:endParaRPr lang="ko-KR" altLang="en-US" sz="4400" b="1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35738C83-494E-4077-B6D6-AC79BDCF5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800"/>
              <a:t>2021.10.12</a:t>
            </a:r>
            <a:endParaRPr lang="en-US" altLang="ko-KR" sz="1800" dirty="0"/>
          </a:p>
          <a:p>
            <a:pPr algn="r"/>
            <a:r>
              <a:rPr lang="ko-KR" altLang="en-US" sz="1800" dirty="0"/>
              <a:t>김준호</a:t>
            </a:r>
            <a:endParaRPr lang="en-US" altLang="ko-KR" sz="1800" dirty="0"/>
          </a:p>
          <a:p>
            <a:pPr algn="r"/>
            <a:r>
              <a:rPr lang="ko-KR" altLang="en-US" sz="1800" dirty="0"/>
              <a:t>개발</a:t>
            </a:r>
            <a:r>
              <a:rPr lang="en-US" altLang="ko-KR" sz="1800" dirty="0"/>
              <a:t>3</a:t>
            </a:r>
            <a:r>
              <a:rPr lang="ko-KR" altLang="en-US" sz="1800" dirty="0"/>
              <a:t>팀</a:t>
            </a:r>
            <a:endParaRPr lang="en-US" altLang="ko-KR" sz="1800" dirty="0"/>
          </a:p>
          <a:p>
            <a:pPr algn="r"/>
            <a:r>
              <a:rPr lang="ko-KR" altLang="en-US" sz="1800" dirty="0"/>
              <a:t>㈜</a:t>
            </a:r>
            <a:r>
              <a:rPr lang="ko-KR" altLang="en-US" sz="1800" dirty="0" err="1"/>
              <a:t>픽스트리</a:t>
            </a:r>
            <a:endParaRPr lang="en-US" altLang="ko-KR" sz="1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08251-1131-4EE7-9816-33448093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2C96-68C4-4FA5-9E09-45691D40DE63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FBE9B14-F6AD-4663-B309-72375772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 2021. PIXTREE, Inc. all rights reserved.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09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CB3652-35BC-43D6-BE1E-A22DD598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 2021. PIXTREE, Inc. all rights reserved. 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DDD662-06AF-468B-BA63-539DED2E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2C96-68C4-4FA5-9E09-45691D40DE6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65BF0E0-5ACF-414B-A910-322B95F70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43" y="1388680"/>
            <a:ext cx="10872831" cy="4921164"/>
          </a:xfrm>
        </p:spPr>
        <p:txBody>
          <a:bodyPr>
            <a:normAutofit/>
          </a:bodyPr>
          <a:lstStyle/>
          <a:p>
            <a:r>
              <a:rPr lang="ko-KR" altLang="en-US" sz="2400"/>
              <a:t>사용법</a:t>
            </a:r>
            <a:endParaRPr lang="en-US" altLang="ko-KR" sz="2400"/>
          </a:p>
          <a:p>
            <a:pPr lvl="1"/>
            <a:r>
              <a:rPr lang="en-US" altLang="ko-KR" sz="2000"/>
              <a:t>pillar_detection.py</a:t>
            </a:r>
          </a:p>
          <a:p>
            <a:pPr lvl="2"/>
            <a:r>
              <a:rPr lang="ko-KR" altLang="en-US" sz="1600"/>
              <a:t>조작법</a:t>
            </a:r>
            <a:endParaRPr lang="en-US" altLang="ko-KR" sz="140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8E339459-6BBA-406D-BED9-60A465EA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sz="2800"/>
              <a:t>툴 설명</a:t>
            </a:r>
            <a:endParaRPr lang="en-US" altLang="ko-KR" sz="28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F33635E-BD73-4552-AFDE-96BD79705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116156"/>
              </p:ext>
            </p:extLst>
          </p:nvPr>
        </p:nvGraphicFramePr>
        <p:xfrm>
          <a:off x="1251884" y="3155315"/>
          <a:ext cx="484411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058">
                  <a:extLst>
                    <a:ext uri="{9D8B030D-6E8A-4147-A177-3AD203B41FA5}">
                      <a16:colId xmlns:a16="http://schemas.microsoft.com/office/drawing/2014/main" val="1449418222"/>
                    </a:ext>
                  </a:extLst>
                </a:gridCol>
                <a:gridCol w="2422058">
                  <a:extLst>
                    <a:ext uri="{9D8B030D-6E8A-4147-A177-3AD203B41FA5}">
                      <a16:colId xmlns:a16="http://schemas.microsoft.com/office/drawing/2014/main" val="988337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Key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Action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25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W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Move Upward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641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Move Left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184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</a:t>
                      </a:r>
                      <a:endParaRPr lang="ko-KR" altLang="en-US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Move Downward</a:t>
                      </a:r>
                      <a:endParaRPr lang="ko-KR" altLang="en-US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58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</a:t>
                      </a:r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Move Right</a:t>
                      </a:r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65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Book Antiqua" panose="02040602050305030304" pitchFamily="18" charset="0"/>
                        </a:rPr>
                        <a:t>I</a:t>
                      </a: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Expand Height</a:t>
                      </a: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0344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Expand Width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05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K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Shrink Height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57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Shrink Width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93165"/>
                  </a:ext>
                </a:extLst>
              </a:tr>
            </a:tbl>
          </a:graphicData>
        </a:graphic>
      </p:graphicFrame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4E2DD7C3-969F-4F09-97C7-4032D5CA1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270008"/>
              </p:ext>
            </p:extLst>
          </p:nvPr>
        </p:nvGraphicFramePr>
        <p:xfrm>
          <a:off x="6579241" y="3155315"/>
          <a:ext cx="4844116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058">
                  <a:extLst>
                    <a:ext uri="{9D8B030D-6E8A-4147-A177-3AD203B41FA5}">
                      <a16:colId xmlns:a16="http://schemas.microsoft.com/office/drawing/2014/main" val="1449418222"/>
                    </a:ext>
                  </a:extLst>
                </a:gridCol>
                <a:gridCol w="2422058">
                  <a:extLst>
                    <a:ext uri="{9D8B030D-6E8A-4147-A177-3AD203B41FA5}">
                      <a16:colId xmlns:a16="http://schemas.microsoft.com/office/drawing/2014/main" val="988337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Key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Action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25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Q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Play backward</a:t>
                      </a:r>
                      <a:br>
                        <a:rPr lang="en-US" altLang="ko-KR"/>
                      </a:br>
                      <a:r>
                        <a:rPr lang="en-US" altLang="ko-KR"/>
                        <a:t>10 seconds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641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Play forward</a:t>
                      </a:r>
                      <a:br>
                        <a:rPr lang="en-US" altLang="ko-KR"/>
                      </a:br>
                      <a:r>
                        <a:rPr lang="en-US" altLang="ko-KR"/>
                        <a:t>10 seconds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184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Skip this Video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89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Pause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58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Go to Start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postion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5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Enter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Encoding &amp; </a:t>
                      </a:r>
                      <a:br>
                        <a:rPr lang="en-US" altLang="ko-KR"/>
                      </a:br>
                      <a:r>
                        <a:rPr lang="en-US" altLang="ko-KR"/>
                        <a:t>Next Video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9744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50E5505-8FD4-4791-A07B-D79481C9E74E}"/>
              </a:ext>
            </a:extLst>
          </p:cNvPr>
          <p:cNvSpPr txBox="1"/>
          <p:nvPr/>
        </p:nvSpPr>
        <p:spPr>
          <a:xfrm>
            <a:off x="2627918" y="2714243"/>
            <a:ext cx="209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Crop Area Control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FEF54F-C390-4953-A310-10DE3615214E}"/>
              </a:ext>
            </a:extLst>
          </p:cNvPr>
          <p:cNvSpPr txBox="1"/>
          <p:nvPr/>
        </p:nvSpPr>
        <p:spPr>
          <a:xfrm>
            <a:off x="7955275" y="2714243"/>
            <a:ext cx="2141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Video Play Control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842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CB3652-35BC-43D6-BE1E-A22DD598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 2021. PIXTREE, Inc. all rights reserved. 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DDD662-06AF-468B-BA63-539DED2E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2C96-68C4-4FA5-9E09-45691D40DE6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65BF0E0-5ACF-414B-A910-322B95F70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43" y="1388680"/>
            <a:ext cx="10872831" cy="4921164"/>
          </a:xfrm>
        </p:spPr>
        <p:txBody>
          <a:bodyPr>
            <a:normAutofit/>
          </a:bodyPr>
          <a:lstStyle/>
          <a:p>
            <a:r>
              <a:rPr lang="ko-KR" altLang="en-US" sz="2400"/>
              <a:t>사용법</a:t>
            </a:r>
            <a:endParaRPr lang="en-US" altLang="ko-KR" sz="2000"/>
          </a:p>
          <a:p>
            <a:pPr lvl="1"/>
            <a:r>
              <a:rPr lang="en-US" altLang="ko-KR" sz="2000"/>
              <a:t>Crop </a:t>
            </a:r>
            <a:r>
              <a:rPr lang="ko-KR" altLang="en-US" sz="2000"/>
              <a:t>설정이 끝난 후 </a:t>
            </a:r>
            <a:r>
              <a:rPr lang="en-US" altLang="ko-KR" sz="2000"/>
              <a:t>Enter </a:t>
            </a:r>
            <a:r>
              <a:rPr lang="ko-KR" altLang="en-US" sz="2000"/>
              <a:t>키를 누르거나</a:t>
            </a:r>
            <a:endParaRPr lang="en-US" altLang="ko-KR" sz="2000"/>
          </a:p>
          <a:p>
            <a:pPr lvl="1"/>
            <a:r>
              <a:rPr lang="ko-KR" altLang="en-US" sz="2000"/>
              <a:t>영상이 모두 재생되었을 때 표시 된 </a:t>
            </a:r>
            <a:r>
              <a:rPr lang="en-US" altLang="ko-KR" sz="2000"/>
              <a:t>Crop Area </a:t>
            </a:r>
            <a:r>
              <a:rPr lang="ko-KR" altLang="en-US" sz="2000"/>
              <a:t>에 따라 인코딩을 수행</a:t>
            </a:r>
            <a:r>
              <a:rPr lang="en-US" altLang="ko-KR" sz="2000"/>
              <a:t>.</a:t>
            </a:r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marL="457200" lvl="1" indent="0">
              <a:buNone/>
            </a:pPr>
            <a:endParaRPr lang="en-US" altLang="ko-KR" sz="200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8E339459-6BBA-406D-BED9-60A465EA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sz="2800"/>
              <a:t>툴 설명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649392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4D955-0364-4DC1-9C21-5C386B5C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업데이트 내역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72080-4432-4EA1-9454-ECA39256D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2021.09.06 : cropsize_scale </a:t>
            </a:r>
            <a:r>
              <a:rPr lang="ko-KR" altLang="en-US" sz="1800"/>
              <a:t>옵션 추가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2AC597-3C1D-4266-A4B6-5D027D39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2021. PIXTREE, Inc. all rights reserved. 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AFF0DD-858D-4EEF-8D3D-F7A49151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2C96-68C4-4FA5-9E09-45691D40DE6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48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AA24C-468A-4F21-90A2-CE8E29AE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0AA2D-EEF2-426B-8D83-DBAB3613E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/>
              <a:t>환경설정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툴설명</a:t>
            </a:r>
            <a:endParaRPr lang="en-US" altLang="ko-KR"/>
          </a:p>
          <a:p>
            <a:pPr marL="971550" lvl="1" indent="-514350">
              <a:buFont typeface="+mj-lt"/>
              <a:buAutoNum type="arabicPeriod"/>
            </a:pPr>
            <a:r>
              <a:rPr lang="ko-KR" altLang="en-US"/>
              <a:t>프로그램 목적</a:t>
            </a:r>
            <a:endParaRPr lang="en-US" altLang="ko-KR"/>
          </a:p>
          <a:p>
            <a:pPr marL="971550" lvl="1" indent="-514350">
              <a:buFont typeface="+mj-lt"/>
              <a:buAutoNum type="arabicPeriod"/>
            </a:pPr>
            <a:r>
              <a:rPr lang="ko-KR" altLang="en-US"/>
              <a:t>사용법 </a:t>
            </a:r>
            <a:r>
              <a:rPr lang="en-US" altLang="ko-KR"/>
              <a:t>(command line </a:t>
            </a:r>
            <a:r>
              <a:rPr lang="ko-KR" altLang="en-US"/>
              <a:t>옵션 설명</a:t>
            </a:r>
            <a:r>
              <a:rPr lang="en-US" altLang="ko-KR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/>
              <a:t>로그파일 설명</a:t>
            </a:r>
            <a:endParaRPr lang="en-US" altLang="ko-KR"/>
          </a:p>
          <a:p>
            <a:pPr marL="971550" lvl="1" indent="-514350">
              <a:buFont typeface="+mj-lt"/>
              <a:buAutoNum type="arabicPeriod"/>
            </a:pPr>
            <a:r>
              <a:rPr lang="ko-KR" altLang="en-US"/>
              <a:t>프로그램 </a:t>
            </a:r>
            <a:r>
              <a:rPr lang="en-US" altLang="ko-KR"/>
              <a:t>UI</a:t>
            </a:r>
          </a:p>
          <a:p>
            <a:pPr marL="1428750" lvl="2" indent="-514350">
              <a:buFont typeface="+mj-lt"/>
              <a:buAutoNum type="arabicPeriod"/>
            </a:pPr>
            <a:r>
              <a:rPr lang="ko-KR" altLang="en-US"/>
              <a:t>프로그램 조작법 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업데이트 내역</a:t>
            </a:r>
            <a:endParaRPr lang="en-US" altLang="ko-KR"/>
          </a:p>
          <a:p>
            <a:pPr marL="971550" lvl="1" indent="-514350">
              <a:buFont typeface="+mj-lt"/>
              <a:buAutoNum type="arabicPeriod"/>
            </a:pP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6509B5-A01A-4CE4-B589-363E478B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2021. PIXTREE, Inc. all rights reserved. 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154EEF-9047-4EF1-B571-64D81554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2C96-68C4-4FA5-9E09-45691D40DE6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21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CB3652-35BC-43D6-BE1E-A22DD598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 2021. PIXTREE, Inc. all rights reserved. 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DDD662-06AF-468B-BA63-539DED2E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2C96-68C4-4FA5-9E09-45691D40DE6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65BF0E0-5ACF-414B-A910-322B95F70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43" y="1388680"/>
            <a:ext cx="10872831" cy="4921164"/>
          </a:xfrm>
        </p:spPr>
        <p:txBody>
          <a:bodyPr>
            <a:normAutofit/>
          </a:bodyPr>
          <a:lstStyle/>
          <a:p>
            <a:r>
              <a:rPr lang="en-US" altLang="ko-KR" sz="2400"/>
              <a:t>OS : Windows 10</a:t>
            </a:r>
          </a:p>
          <a:p>
            <a:r>
              <a:rPr lang="en-US" altLang="ko-KR" sz="2400"/>
              <a:t>Python : 3.6 </a:t>
            </a:r>
            <a:r>
              <a:rPr lang="ko-KR" altLang="en-US" sz="2400"/>
              <a:t>이상</a:t>
            </a:r>
            <a:endParaRPr lang="en-US" altLang="ko-KR" sz="2400"/>
          </a:p>
          <a:p>
            <a:r>
              <a:rPr lang="ko-KR" altLang="en-US" sz="2400"/>
              <a:t>패키지 설치</a:t>
            </a:r>
            <a:r>
              <a:rPr lang="en-US" altLang="ko-KR" sz="2400"/>
              <a:t>:</a:t>
            </a:r>
          </a:p>
          <a:p>
            <a:pPr lvl="1"/>
            <a:r>
              <a:rPr lang="ko-KR" altLang="en-US" sz="2000"/>
              <a:t>아래 명령어를 </a:t>
            </a:r>
            <a:r>
              <a:rPr lang="en-US" altLang="ko-KR" sz="2000"/>
              <a:t>command line </a:t>
            </a:r>
            <a:r>
              <a:rPr lang="ko-KR" altLang="en-US" sz="2000"/>
              <a:t>에 실행하여 설치</a:t>
            </a:r>
            <a:endParaRPr lang="en-US" altLang="ko-KR" sz="2000"/>
          </a:p>
          <a:p>
            <a:pPr lvl="1"/>
            <a:r>
              <a:rPr lang="en-US" altLang="ko-KR" sz="2000"/>
              <a:t>“pip install –r 20210726_requirements.txt”</a:t>
            </a:r>
            <a:endParaRPr lang="en-US" altLang="ko-KR" sz="160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8E339459-6BBA-406D-BED9-60A465EA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sz="2800"/>
              <a:t>환경 설정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05715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CB3652-35BC-43D6-BE1E-A22DD598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 2021. PIXTREE, Inc. all rights reserved. 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DDD662-06AF-468B-BA63-539DED2E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2C96-68C4-4FA5-9E09-45691D40DE6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65BF0E0-5ACF-414B-A910-322B95F70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43" y="1388680"/>
            <a:ext cx="10872831" cy="4921164"/>
          </a:xfrm>
        </p:spPr>
        <p:txBody>
          <a:bodyPr>
            <a:normAutofit/>
          </a:bodyPr>
          <a:lstStyle/>
          <a:p>
            <a:r>
              <a:rPr lang="ko-KR" altLang="en-US" sz="2400"/>
              <a:t>목적</a:t>
            </a:r>
            <a:endParaRPr lang="en-US" altLang="ko-KR" sz="2400"/>
          </a:p>
          <a:p>
            <a:pPr lvl="1"/>
            <a:r>
              <a:rPr lang="ko-KR" altLang="en-US" sz="2000"/>
              <a:t>영상의 레터박스 등을 제외한 영상 컨텐츠만을 </a:t>
            </a:r>
            <a:r>
              <a:rPr lang="en-US" altLang="ko-KR" sz="2000"/>
              <a:t>Crop </a:t>
            </a:r>
            <a:r>
              <a:rPr lang="ko-KR" altLang="en-US" sz="2000"/>
              <a:t>하는 데 도움을 주기 위함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8E339459-6BBA-406D-BED9-60A465EA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sz="2800"/>
              <a:t>툴 설명</a:t>
            </a:r>
            <a:endParaRPr lang="en-US" altLang="ko-KR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88E527-4393-4887-B0BA-51966AEBD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65" y="3486738"/>
            <a:ext cx="3712372" cy="24749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6492588-D9D4-4729-B82D-1C8993546475}"/>
              </a:ext>
            </a:extLst>
          </p:cNvPr>
          <p:cNvSpPr/>
          <p:nvPr/>
        </p:nvSpPr>
        <p:spPr>
          <a:xfrm>
            <a:off x="325211" y="3695861"/>
            <a:ext cx="3496396" cy="208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7BA589-8EAC-4897-8C10-9C7E4A37A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581" y="3685068"/>
            <a:ext cx="3555923" cy="210885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A7729A-2976-4D62-AA0E-9963A94545C1}"/>
              </a:ext>
            </a:extLst>
          </p:cNvPr>
          <p:cNvSpPr/>
          <p:nvPr/>
        </p:nvSpPr>
        <p:spPr>
          <a:xfrm>
            <a:off x="4083581" y="3685068"/>
            <a:ext cx="3555922" cy="208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230ED-9108-4BBB-9775-565C51D73E0E}"/>
              </a:ext>
            </a:extLst>
          </p:cNvPr>
          <p:cNvSpPr txBox="1"/>
          <p:nvPr/>
        </p:nvSpPr>
        <p:spPr>
          <a:xfrm>
            <a:off x="1187621" y="2934375"/>
            <a:ext cx="17715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Crop </a:t>
            </a:r>
            <a:r>
              <a:rPr lang="ko-KR" altLang="en-US"/>
              <a:t>영역 설정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1D58C0-6FA7-4F46-9B52-71D623340686}"/>
              </a:ext>
            </a:extLst>
          </p:cNvPr>
          <p:cNvSpPr txBox="1"/>
          <p:nvPr/>
        </p:nvSpPr>
        <p:spPr>
          <a:xfrm>
            <a:off x="4939885" y="2934375"/>
            <a:ext cx="16946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Cropping</a:t>
            </a:r>
            <a:r>
              <a:rPr lang="ko-KR" altLang="en-US"/>
              <a:t> 수행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058C5-1A6B-45D7-997A-8ED44EFA8749}"/>
              </a:ext>
            </a:extLst>
          </p:cNvPr>
          <p:cNvSpPr txBox="1"/>
          <p:nvPr/>
        </p:nvSpPr>
        <p:spPr>
          <a:xfrm>
            <a:off x="9600908" y="2913351"/>
            <a:ext cx="9268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Output</a:t>
            </a:r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2D3F90C-7B98-47D2-9E89-445E9BDE5452}"/>
              </a:ext>
            </a:extLst>
          </p:cNvPr>
          <p:cNvCxnSpPr>
            <a:cxnSpLocks/>
          </p:cNvCxnSpPr>
          <p:nvPr/>
        </p:nvCxnSpPr>
        <p:spPr>
          <a:xfrm>
            <a:off x="3279135" y="3119041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4037F83-7F8D-4410-9D77-2B295C1728AB}"/>
              </a:ext>
            </a:extLst>
          </p:cNvPr>
          <p:cNvCxnSpPr>
            <a:cxnSpLocks/>
          </p:cNvCxnSpPr>
          <p:nvPr/>
        </p:nvCxnSpPr>
        <p:spPr>
          <a:xfrm>
            <a:off x="6999349" y="3119041"/>
            <a:ext cx="2137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3955F82-23D0-4691-8A10-EFAB4E2004BC}"/>
              </a:ext>
            </a:extLst>
          </p:cNvPr>
          <p:cNvSpPr txBox="1"/>
          <p:nvPr/>
        </p:nvSpPr>
        <p:spPr>
          <a:xfrm>
            <a:off x="1358537" y="6043357"/>
            <a:ext cx="1189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입력 영상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B07D20-1102-444B-8288-811AA67A247F}"/>
              </a:ext>
            </a:extLst>
          </p:cNvPr>
          <p:cNvSpPr txBox="1"/>
          <p:nvPr/>
        </p:nvSpPr>
        <p:spPr>
          <a:xfrm>
            <a:off x="9469463" y="6052335"/>
            <a:ext cx="1189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출력 영상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254F22C-862E-46B7-B389-5254C3569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481" y="3660016"/>
            <a:ext cx="3555923" cy="210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6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CB3652-35BC-43D6-BE1E-A22DD598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 2021. PIXTREE, Inc. all rights reserved. 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DDD662-06AF-468B-BA63-539DED2E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2C96-68C4-4FA5-9E09-45691D40DE6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65BF0E0-5ACF-414B-A910-322B95F70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43" y="1388679"/>
            <a:ext cx="10872831" cy="5104195"/>
          </a:xfrm>
        </p:spPr>
        <p:txBody>
          <a:bodyPr>
            <a:normAutofit/>
          </a:bodyPr>
          <a:lstStyle/>
          <a:p>
            <a:r>
              <a:rPr lang="ko-KR" altLang="en-US" sz="2400"/>
              <a:t>사용법 </a:t>
            </a:r>
            <a:r>
              <a:rPr lang="en-US" altLang="ko-KR" sz="2400"/>
              <a:t>(Python, command line </a:t>
            </a:r>
            <a:r>
              <a:rPr lang="ko-KR" altLang="en-US" sz="2400"/>
              <a:t>옵션 설명</a:t>
            </a:r>
            <a:r>
              <a:rPr lang="en-US" altLang="ko-KR" sz="2400"/>
              <a:t>)</a:t>
            </a:r>
          </a:p>
          <a:p>
            <a:pPr lvl="1"/>
            <a:r>
              <a:rPr lang="en-US" altLang="ko-KR" sz="2000"/>
              <a:t>pillar_detection.py </a:t>
            </a:r>
          </a:p>
          <a:p>
            <a:pPr lvl="2"/>
            <a:r>
              <a:rPr lang="ko-KR" altLang="en-US" sz="1600"/>
              <a:t>영상 인코딩 관련 옵션</a:t>
            </a:r>
            <a:endParaRPr lang="en-US" altLang="ko-KR" sz="1600"/>
          </a:p>
          <a:p>
            <a:pPr lvl="2"/>
            <a:endParaRPr lang="en-US" altLang="ko-KR" sz="1600"/>
          </a:p>
          <a:p>
            <a:pPr lvl="2"/>
            <a:endParaRPr lang="en-US" altLang="ko-KR" sz="1600"/>
          </a:p>
          <a:p>
            <a:pPr lvl="2"/>
            <a:endParaRPr lang="en-US" altLang="ko-KR" sz="1600"/>
          </a:p>
          <a:p>
            <a:pPr marL="1371600" lvl="3" indent="0">
              <a:buNone/>
            </a:pPr>
            <a:endParaRPr lang="en-US" altLang="ko-KR" sz="140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8E339459-6BBA-406D-BED9-60A465EA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sz="2800"/>
              <a:t>툴 설명</a:t>
            </a:r>
            <a:endParaRPr lang="en-US" altLang="ko-KR" sz="28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F33635E-BD73-4552-AFDE-96BD79705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386997"/>
              </p:ext>
            </p:extLst>
          </p:nvPr>
        </p:nvGraphicFramePr>
        <p:xfrm>
          <a:off x="1251884" y="2596682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49418222"/>
                    </a:ext>
                  </a:extLst>
                </a:gridCol>
                <a:gridCol w="1593584">
                  <a:extLst>
                    <a:ext uri="{9D8B030D-6E8A-4147-A177-3AD203B41FA5}">
                      <a16:colId xmlns:a16="http://schemas.microsoft.com/office/drawing/2014/main" val="988337078"/>
                    </a:ext>
                  </a:extLst>
                </a:gridCol>
                <a:gridCol w="1852864">
                  <a:extLst>
                    <a:ext uri="{9D8B030D-6E8A-4147-A177-3AD203B41FA5}">
                      <a16:colId xmlns:a16="http://schemas.microsoft.com/office/drawing/2014/main" val="1291048248"/>
                    </a:ext>
                  </a:extLst>
                </a:gridCol>
                <a:gridCol w="4440252">
                  <a:extLst>
                    <a:ext uri="{9D8B030D-6E8A-4147-A177-3AD203B41FA5}">
                      <a16:colId xmlns:a16="http://schemas.microsoft.com/office/drawing/2014/main" val="528890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Name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Type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Default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Description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25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-i, --</a:t>
                      </a: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input_dir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string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“./” (</a:t>
                      </a:r>
                      <a:r>
                        <a:rPr lang="ko-KR" altLang="en-US" sz="1400"/>
                        <a:t>현재 경로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원본 입력 영상의 경로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641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-o, --output_dir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string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“./out”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출력 영상의 경로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184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-c, --crf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int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15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출력 영상 인코딩 </a:t>
                      </a:r>
                      <a:r>
                        <a:rPr lang="en-US" altLang="ko-KR" sz="1100"/>
                        <a:t>CRF </a:t>
                      </a:r>
                      <a:r>
                        <a:rPr lang="ko-KR" altLang="en-US" sz="1100"/>
                        <a:t>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2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-lb, --add_letterbox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store_true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False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출력 영상의 화면비가 </a:t>
                      </a:r>
                      <a:r>
                        <a:rPr lang="en-US" altLang="ko-KR" sz="1100"/>
                        <a:t>16:9</a:t>
                      </a:r>
                      <a:r>
                        <a:rPr lang="ko-KR" altLang="en-US" sz="1100"/>
                        <a:t>가 되도록 한 면에만 레터박스가 추가됨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96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-uhd,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--uhd_output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store_true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False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출력 영상의 해상도를 </a:t>
                      </a:r>
                      <a:r>
                        <a:rPr lang="en-US" altLang="ko-KR" sz="1100"/>
                        <a:t>UHD(3840x2160) </a:t>
                      </a:r>
                      <a:r>
                        <a:rPr lang="ko-KR" altLang="en-US" sz="1100"/>
                        <a:t>로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448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17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CB3652-35BC-43D6-BE1E-A22DD598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 2021. PIXTREE, Inc. all rights reserved. 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DDD662-06AF-468B-BA63-539DED2E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2C96-68C4-4FA5-9E09-45691D40DE6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65BF0E0-5ACF-414B-A910-322B95F70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43" y="1388679"/>
            <a:ext cx="10872831" cy="5104195"/>
          </a:xfrm>
        </p:spPr>
        <p:txBody>
          <a:bodyPr>
            <a:normAutofit/>
          </a:bodyPr>
          <a:lstStyle/>
          <a:p>
            <a:r>
              <a:rPr lang="ko-KR" altLang="en-US" sz="2400"/>
              <a:t>사용법 </a:t>
            </a:r>
            <a:r>
              <a:rPr lang="en-US" altLang="ko-KR" sz="2400"/>
              <a:t>(Python, command line </a:t>
            </a:r>
            <a:r>
              <a:rPr lang="ko-KR" altLang="en-US" sz="2400"/>
              <a:t>옵션 설명</a:t>
            </a:r>
            <a:r>
              <a:rPr lang="en-US" altLang="ko-KR" sz="2400"/>
              <a:t>)</a:t>
            </a:r>
          </a:p>
          <a:p>
            <a:pPr lvl="1"/>
            <a:r>
              <a:rPr lang="en-US" altLang="ko-KR" sz="2000"/>
              <a:t>pillar_detection.py </a:t>
            </a:r>
          </a:p>
          <a:p>
            <a:pPr lvl="2"/>
            <a:r>
              <a:rPr lang="ko-KR" altLang="en-US" sz="1600"/>
              <a:t>프로그램 동작 관련 옵션</a:t>
            </a:r>
            <a:endParaRPr lang="en-US" altLang="ko-KR" sz="1600"/>
          </a:p>
          <a:p>
            <a:pPr lvl="2"/>
            <a:endParaRPr lang="en-US" altLang="ko-KR" sz="1600"/>
          </a:p>
          <a:p>
            <a:pPr lvl="2"/>
            <a:endParaRPr lang="en-US" altLang="ko-KR" sz="1600"/>
          </a:p>
          <a:p>
            <a:pPr lvl="2"/>
            <a:endParaRPr lang="en-US" altLang="ko-KR" sz="1600"/>
          </a:p>
          <a:p>
            <a:pPr marL="1371600" lvl="3" indent="0">
              <a:buNone/>
            </a:pPr>
            <a:endParaRPr lang="en-US" altLang="ko-KR" sz="140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8E339459-6BBA-406D-BED9-60A465EA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sz="2800"/>
              <a:t>툴 설명</a:t>
            </a:r>
            <a:endParaRPr lang="en-US" altLang="ko-KR" sz="28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F33635E-BD73-4552-AFDE-96BD79705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99302"/>
              </p:ext>
            </p:extLst>
          </p:nvPr>
        </p:nvGraphicFramePr>
        <p:xfrm>
          <a:off x="1251884" y="2596682"/>
          <a:ext cx="1051560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49418222"/>
                    </a:ext>
                  </a:extLst>
                </a:gridCol>
                <a:gridCol w="1593584">
                  <a:extLst>
                    <a:ext uri="{9D8B030D-6E8A-4147-A177-3AD203B41FA5}">
                      <a16:colId xmlns:a16="http://schemas.microsoft.com/office/drawing/2014/main" val="988337078"/>
                    </a:ext>
                  </a:extLst>
                </a:gridCol>
                <a:gridCol w="1852864">
                  <a:extLst>
                    <a:ext uri="{9D8B030D-6E8A-4147-A177-3AD203B41FA5}">
                      <a16:colId xmlns:a16="http://schemas.microsoft.com/office/drawing/2014/main" val="1291048248"/>
                    </a:ext>
                  </a:extLst>
                </a:gridCol>
                <a:gridCol w="4440252">
                  <a:extLst>
                    <a:ext uri="{9D8B030D-6E8A-4147-A177-3AD203B41FA5}">
                      <a16:colId xmlns:a16="http://schemas.microsoft.com/office/drawing/2014/main" val="528890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Name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Type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Default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Description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25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-log, --</a:t>
                      </a: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only_logfile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store_true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False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인코딩 없이 좌표정보만 얻어낸다</a:t>
                      </a:r>
                      <a:r>
                        <a:rPr lang="en-US" altLang="ko-KR" sz="1100"/>
                        <a:t>.</a:t>
                      </a:r>
                      <a:br>
                        <a:rPr lang="en-US" altLang="ko-KR" sz="1100"/>
                      </a:br>
                      <a:r>
                        <a:rPr lang="en-US" altLang="ko-KR" sz="1100" i="1"/>
                        <a:t>(</a:t>
                      </a:r>
                      <a:r>
                        <a:rPr lang="ko-KR" altLang="en-US" sz="1100" i="1"/>
                        <a:t>처리 할 영상의 좌표정보 로그파일을 모두 만들어 낸 뒤 한번에 처리하는 식으로 활용 가능</a:t>
                      </a:r>
                      <a:r>
                        <a:rPr lang="en-US" altLang="ko-KR" sz="1100" i="1"/>
                        <a:t>)</a:t>
                      </a:r>
                      <a:endParaRPr lang="ko-KR" altLang="en-US" sz="11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641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-mul, --multi_encoding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int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한 번에 호출 가능 한 </a:t>
                      </a:r>
                      <a:r>
                        <a:rPr lang="en-US" altLang="ko-KR" sz="1100"/>
                        <a:t>ffmpeg </a:t>
                      </a:r>
                      <a:r>
                        <a:rPr lang="ko-KR" altLang="en-US" sz="1100"/>
                        <a:t>프로세스의 수</a:t>
                      </a:r>
                      <a:br>
                        <a:rPr lang="en-US" altLang="ko-KR" sz="1100"/>
                      </a:br>
                      <a:r>
                        <a:rPr lang="ko-KR" altLang="en-US" sz="1100"/>
                        <a:t>지정한 값 만큼 프로세스가 호출 된 후엔 기존 프로세스가 종료되기를 기다린다</a:t>
                      </a:r>
                      <a:r>
                        <a:rPr lang="en-US" altLang="ko-KR" sz="1100"/>
                        <a:t>.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184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-s, --cropsize_scale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int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로그파일의 좌표정보에 적용 될 배수</a:t>
                      </a:r>
                      <a:endParaRPr lang="en-US" altLang="ko-KR" sz="1100"/>
                    </a:p>
                    <a:p>
                      <a:pPr latinLnBrk="1"/>
                      <a:r>
                        <a:rPr lang="en-US" altLang="ko-KR" sz="1100" i="1"/>
                        <a:t>(</a:t>
                      </a:r>
                      <a:r>
                        <a:rPr lang="ko-KR" altLang="en-US" sz="1100" i="1"/>
                        <a:t>예 </a:t>
                      </a:r>
                      <a:r>
                        <a:rPr lang="en-US" altLang="ko-KR" sz="1100" i="1"/>
                        <a:t>:  </a:t>
                      </a:r>
                      <a:r>
                        <a:rPr lang="ko-KR" altLang="en-US" sz="1100" i="1"/>
                        <a:t>해당 옵션을 </a:t>
                      </a:r>
                      <a:r>
                        <a:rPr lang="en-US" altLang="ko-KR" sz="1100" i="1"/>
                        <a:t>“4”</a:t>
                      </a:r>
                      <a:r>
                        <a:rPr lang="ko-KR" altLang="en-US" sz="1100" i="1"/>
                        <a:t>로 준 뒤</a:t>
                      </a:r>
                      <a:r>
                        <a:rPr lang="en-US" altLang="ko-KR" sz="1100" i="1"/>
                        <a:t>, 720x480 </a:t>
                      </a:r>
                      <a:r>
                        <a:rPr lang="ko-KR" altLang="en-US" sz="1100" i="1"/>
                        <a:t>영상의 좌표정보를 </a:t>
                      </a:r>
                      <a:r>
                        <a:rPr lang="en-US" altLang="ko-KR" sz="1100" i="1"/>
                        <a:t>2880x1920</a:t>
                      </a:r>
                      <a:r>
                        <a:rPr lang="ko-KR" altLang="en-US" sz="1100" i="1"/>
                        <a:t>의</a:t>
                      </a:r>
                      <a:r>
                        <a:rPr lang="en-US" altLang="ko-KR" sz="1100" i="1"/>
                        <a:t> </a:t>
                      </a:r>
                      <a:r>
                        <a:rPr lang="ko-KR" altLang="en-US" sz="1100" i="1"/>
                        <a:t>해상도만 다른 영상에 적용</a:t>
                      </a:r>
                      <a:r>
                        <a:rPr lang="en-US" altLang="ko-KR" sz="1100" i="1"/>
                        <a:t>)</a:t>
                      </a:r>
                      <a:endParaRPr lang="ko-KR" altLang="en-US" sz="11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66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-man, --manual_mode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store_true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False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좌표정보 로그 파일이 존재해도 무시하고 좌표정보 추출을 수행</a:t>
                      </a:r>
                      <a:r>
                        <a:rPr lang="en-US" altLang="ko-KR" sz="1100"/>
                        <a:t>.</a:t>
                      </a:r>
                    </a:p>
                    <a:p>
                      <a:pPr latinLnBrk="1"/>
                      <a:r>
                        <a:rPr lang="ko-KR" altLang="en-US" sz="1100"/>
                        <a:t>새롭게 추출된 좌표정보는 기존 파일이 존재할 경우 기존 파일에 이어서 기록됨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2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-edit, --edit_mode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store_true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False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기존 프로세스는 좌표 정보가 있을 시 좌표 추출 없이 바로 해당 정보로 인코딩 수행</a:t>
                      </a:r>
                      <a:br>
                        <a:rPr lang="en-US" altLang="ko-KR" sz="1100"/>
                      </a:br>
                      <a:r>
                        <a:rPr lang="ko-KR" altLang="en-US" sz="1100"/>
                        <a:t>이 값을 </a:t>
                      </a:r>
                      <a:r>
                        <a:rPr lang="en-US" altLang="ko-KR" sz="1100"/>
                        <a:t>True</a:t>
                      </a:r>
                      <a:r>
                        <a:rPr lang="ko-KR" altLang="en-US" sz="1100"/>
                        <a:t>로 할 시 좌표정보 로그 파일을 토대로 좌표정보 추출부터 수행 </a:t>
                      </a:r>
                      <a:r>
                        <a:rPr lang="en-US" altLang="ko-KR" sz="1100" i="1"/>
                        <a:t>(</a:t>
                      </a:r>
                      <a:r>
                        <a:rPr lang="ko-KR" altLang="en-US" sz="1100" i="1"/>
                        <a:t>좌표정보를 검토하면서 처리 가능</a:t>
                      </a:r>
                      <a:r>
                        <a:rPr lang="en-US" altLang="ko-KR" sz="1100" i="1"/>
                        <a:t>)</a:t>
                      </a:r>
                      <a:endParaRPr lang="ko-KR" altLang="en-US" sz="11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96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-d,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--debug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store_true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False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출력 영상의 길이를 </a:t>
                      </a:r>
                      <a:r>
                        <a:rPr lang="en-US" altLang="ko-KR" sz="1100"/>
                        <a:t>15</a:t>
                      </a:r>
                      <a:r>
                        <a:rPr lang="ko-KR" altLang="en-US" sz="1100"/>
                        <a:t>초로 제한하여 인코딩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448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07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CB3652-35BC-43D6-BE1E-A22DD598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 2021. PIXTREE, Inc. all rights reserved. 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DDD662-06AF-468B-BA63-539DED2E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2C96-68C4-4FA5-9E09-45691D40DE6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65BF0E0-5ACF-414B-A910-322B95F70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43" y="1388679"/>
            <a:ext cx="10872831" cy="5104195"/>
          </a:xfrm>
        </p:spPr>
        <p:txBody>
          <a:bodyPr>
            <a:normAutofit/>
          </a:bodyPr>
          <a:lstStyle/>
          <a:p>
            <a:r>
              <a:rPr lang="ko-KR" altLang="en-US" sz="2400"/>
              <a:t>사용법 </a:t>
            </a:r>
            <a:r>
              <a:rPr lang="en-US" altLang="ko-KR" sz="2400"/>
              <a:t>(Python, command line </a:t>
            </a:r>
            <a:r>
              <a:rPr lang="ko-KR" altLang="en-US" sz="2400"/>
              <a:t>옵션 설명</a:t>
            </a:r>
            <a:r>
              <a:rPr lang="en-US" altLang="ko-KR" sz="2400"/>
              <a:t>)</a:t>
            </a:r>
          </a:p>
          <a:p>
            <a:pPr lvl="1"/>
            <a:r>
              <a:rPr lang="ko-KR" altLang="en-US" sz="2000"/>
              <a:t>그 외 유의사항</a:t>
            </a:r>
            <a:endParaRPr lang="en-US" altLang="ko-KR" sz="2000"/>
          </a:p>
          <a:p>
            <a:pPr lvl="2"/>
            <a:r>
              <a:rPr lang="en-US" altLang="ko-KR" sz="1600" b="1"/>
              <a:t>input_dir</a:t>
            </a:r>
            <a:r>
              <a:rPr lang="en-US" altLang="ko-KR" sz="1600"/>
              <a:t> </a:t>
            </a:r>
            <a:r>
              <a:rPr lang="ko-KR" altLang="en-US" sz="1600"/>
              <a:t>경로의 모든 </a:t>
            </a:r>
            <a:r>
              <a:rPr lang="en-US" altLang="ko-KR" sz="1600"/>
              <a:t>[avi, mp4, mov, mxf] </a:t>
            </a:r>
            <a:r>
              <a:rPr lang="ko-KR" altLang="en-US" sz="1600"/>
              <a:t>파일을 타겟으로 함</a:t>
            </a:r>
            <a:r>
              <a:rPr lang="en-US" altLang="ko-KR" sz="1600"/>
              <a:t>.</a:t>
            </a:r>
          </a:p>
          <a:p>
            <a:pPr lvl="2"/>
            <a:r>
              <a:rPr lang="ko-KR" altLang="en-US" sz="1600"/>
              <a:t>로그파일은 프로그램과 같은 경로의 </a:t>
            </a:r>
            <a:r>
              <a:rPr lang="en-US" altLang="ko-KR" sz="1600" b="1"/>
              <a:t>./logs </a:t>
            </a:r>
            <a:r>
              <a:rPr lang="ko-KR" altLang="en-US" sz="1600"/>
              <a:t>에 고정되어 출력되게 되어 있음</a:t>
            </a:r>
            <a:r>
              <a:rPr lang="en-US" altLang="ko-KR" sz="1600" b="1"/>
              <a:t>.</a:t>
            </a:r>
          </a:p>
          <a:p>
            <a:pPr lvl="2"/>
            <a:r>
              <a:rPr lang="en-US" altLang="ko-KR" sz="1600" b="1"/>
              <a:t>logs /output_dir</a:t>
            </a:r>
            <a:r>
              <a:rPr lang="en-US" altLang="ko-KR" sz="1600"/>
              <a:t> </a:t>
            </a:r>
            <a:r>
              <a:rPr lang="ko-KR" altLang="en-US" sz="1600"/>
              <a:t>폴더가 없을 시 새롭게 생성하여 출력 영상 저장함</a:t>
            </a:r>
            <a:r>
              <a:rPr lang="en-US" altLang="ko-KR" sz="1600"/>
              <a:t>.</a:t>
            </a:r>
          </a:p>
          <a:p>
            <a:pPr marL="1371600" lvl="3" indent="0">
              <a:buNone/>
            </a:pPr>
            <a:endParaRPr lang="en-US" altLang="ko-KR" sz="140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8E339459-6BBA-406D-BED9-60A465EA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sz="2800"/>
              <a:t>툴 설명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195886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CB3652-35BC-43D6-BE1E-A22DD598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 2021. PIXTREE, Inc. all rights reserved. 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DDD662-06AF-468B-BA63-539DED2E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2C96-68C4-4FA5-9E09-45691D40DE6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65BF0E0-5ACF-414B-A910-322B95F70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43" y="1388679"/>
            <a:ext cx="10872831" cy="5104195"/>
          </a:xfrm>
        </p:spPr>
        <p:txBody>
          <a:bodyPr>
            <a:normAutofit/>
          </a:bodyPr>
          <a:lstStyle/>
          <a:p>
            <a:r>
              <a:rPr lang="ko-KR" altLang="en-US" sz="2400"/>
              <a:t>로그 파일 설명</a:t>
            </a:r>
            <a:endParaRPr lang="en-US" altLang="ko-KR" sz="2400"/>
          </a:p>
          <a:p>
            <a:endParaRPr lang="en-US" altLang="ko-KR" sz="2000"/>
          </a:p>
          <a:p>
            <a:pPr marL="1371600" lvl="3" indent="0">
              <a:buNone/>
            </a:pPr>
            <a:endParaRPr lang="en-US" altLang="ko-KR" sz="140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8E339459-6BBA-406D-BED9-60A465EA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sz="2800"/>
              <a:t>툴 설명</a:t>
            </a:r>
            <a:endParaRPr lang="en-US" altLang="ko-KR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614B7B-E128-43E1-A9B7-29DC4D38B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343" y="2552006"/>
            <a:ext cx="2429214" cy="15813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194E19-59CD-42C7-9DEE-FDA0085B63B1}"/>
              </a:ext>
            </a:extLst>
          </p:cNvPr>
          <p:cNvSpPr txBox="1"/>
          <p:nvPr/>
        </p:nvSpPr>
        <p:spPr>
          <a:xfrm>
            <a:off x="1069383" y="4469389"/>
            <a:ext cx="9812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입력 영상과 동일한 이름의 로그파일을 필요로 함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수동으로 </a:t>
            </a:r>
            <a:r>
              <a:rPr lang="en-US" altLang="ko-KR"/>
              <a:t>Cropping </a:t>
            </a:r>
            <a:r>
              <a:rPr lang="ko-KR" altLang="en-US"/>
              <a:t>시 입력 영상과 동일한 이름의 로그파일이 </a:t>
            </a:r>
            <a:r>
              <a:rPr lang="en-US" altLang="ko-KR"/>
              <a:t>“./logs” </a:t>
            </a:r>
            <a:r>
              <a:rPr lang="ko-KR" altLang="en-US"/>
              <a:t>에 생성 됨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이미 파일이 있지만 수동으로 </a:t>
            </a:r>
            <a:r>
              <a:rPr lang="en-US" altLang="ko-KR"/>
              <a:t>Cropping </a:t>
            </a:r>
            <a:r>
              <a:rPr lang="ko-KR" altLang="en-US"/>
              <a:t>했을 시 기존 </a:t>
            </a:r>
            <a:r>
              <a:rPr lang="en-US" altLang="ko-KR"/>
              <a:t>Txt </a:t>
            </a:r>
            <a:r>
              <a:rPr lang="ko-KR" altLang="en-US"/>
              <a:t>파일에 </a:t>
            </a:r>
            <a:r>
              <a:rPr lang="en-US" altLang="ko-KR"/>
              <a:t>Crop </a:t>
            </a:r>
            <a:r>
              <a:rPr lang="ko-KR" altLang="en-US"/>
              <a:t>정보가 추가 됨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6534A8D-5191-4AF0-A443-0C6A0E0A4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207" y="3280963"/>
            <a:ext cx="2295845" cy="8383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92E986B-DBCC-448B-AA67-DCB1A07DD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207" y="2406524"/>
            <a:ext cx="2572109" cy="8764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258247B-6510-47EA-B5AF-408C003DC1FF}"/>
              </a:ext>
            </a:extLst>
          </p:cNvPr>
          <p:cNvSpPr txBox="1"/>
          <p:nvPr/>
        </p:nvSpPr>
        <p:spPr>
          <a:xfrm>
            <a:off x="2007031" y="2094520"/>
            <a:ext cx="16514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입력파일 예시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C3D607-9757-4A02-A123-EC7E2D70E2C2}"/>
              </a:ext>
            </a:extLst>
          </p:cNvPr>
          <p:cNvSpPr txBox="1"/>
          <p:nvPr/>
        </p:nvSpPr>
        <p:spPr>
          <a:xfrm>
            <a:off x="6125052" y="2066034"/>
            <a:ext cx="16514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로그파일 예시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1A97A4-0DAB-4B8B-8CAD-BEC2399AEBE9}"/>
              </a:ext>
            </a:extLst>
          </p:cNvPr>
          <p:cNvSpPr txBox="1"/>
          <p:nvPr/>
        </p:nvSpPr>
        <p:spPr>
          <a:xfrm>
            <a:off x="1069383" y="5881548"/>
            <a:ext cx="10184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같은 이름의 </a:t>
            </a:r>
            <a:r>
              <a:rPr lang="en-US" altLang="ko-KR"/>
              <a:t>Txt </a:t>
            </a:r>
            <a:r>
              <a:rPr lang="ko-KR" altLang="en-US"/>
              <a:t>가 없을 시 로그파일이 없다고 판단하여 수동으로 </a:t>
            </a:r>
            <a:r>
              <a:rPr lang="en-US" altLang="ko-KR"/>
              <a:t>Cropping </a:t>
            </a:r>
            <a:r>
              <a:rPr lang="ko-KR" altLang="en-US"/>
              <a:t>진행</a:t>
            </a:r>
            <a:endParaRPr lang="en-US" altLang="ko-KR"/>
          </a:p>
          <a:p>
            <a:pPr marL="342900" indent="-342900">
              <a:buFontTx/>
              <a:buAutoNum type="arabicPeriod"/>
            </a:pPr>
            <a:r>
              <a:rPr lang="ko-KR" altLang="en-US"/>
              <a:t>같은 이름의 </a:t>
            </a:r>
            <a:r>
              <a:rPr lang="en-US" altLang="ko-KR"/>
              <a:t>Txt </a:t>
            </a:r>
            <a:r>
              <a:rPr lang="ko-KR" altLang="en-US"/>
              <a:t>가 있지만 </a:t>
            </a:r>
            <a:r>
              <a:rPr lang="en-US" altLang="ko-KR"/>
              <a:t>Crop </a:t>
            </a:r>
            <a:r>
              <a:rPr lang="ko-KR" altLang="en-US"/>
              <a:t>정보를 읽을 수 없을 경우</a:t>
            </a:r>
            <a:r>
              <a:rPr lang="en-US" altLang="ko-KR"/>
              <a:t>(</a:t>
            </a:r>
            <a:r>
              <a:rPr lang="ko-KR" altLang="en-US"/>
              <a:t>파일깨짐</a:t>
            </a:r>
            <a:r>
              <a:rPr lang="en-US" altLang="ko-KR"/>
              <a:t>)</a:t>
            </a:r>
            <a:r>
              <a:rPr lang="ko-KR" altLang="en-US"/>
              <a:t> 수동으로 </a:t>
            </a:r>
            <a:r>
              <a:rPr lang="en-US" altLang="ko-KR"/>
              <a:t>Cropping</a:t>
            </a:r>
            <a:r>
              <a:rPr lang="ko-KR" altLang="en-US"/>
              <a:t> 진행</a:t>
            </a:r>
            <a:endParaRPr lang="en-US" altLang="ko-KR"/>
          </a:p>
          <a:p>
            <a:pPr marL="342900" indent="-342900">
              <a:buFontTx/>
              <a:buAutoNum type="arabicPeriod"/>
            </a:pPr>
            <a:r>
              <a:rPr lang="ko-KR" altLang="en-US"/>
              <a:t>같은 이름의 </a:t>
            </a:r>
            <a:r>
              <a:rPr lang="en-US" altLang="ko-KR"/>
              <a:t>Txt </a:t>
            </a:r>
            <a:r>
              <a:rPr lang="ko-KR" altLang="en-US"/>
              <a:t>가 있지만 빈 파일일 경우 수동으로 </a:t>
            </a:r>
            <a:r>
              <a:rPr lang="en-US" altLang="ko-KR"/>
              <a:t>Cropping</a:t>
            </a:r>
            <a:r>
              <a:rPr lang="ko-KR" altLang="en-US"/>
              <a:t> 진행</a:t>
            </a:r>
            <a:endParaRPr lang="en-US" altLang="ko-K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0BB433-613E-4BFF-9D8F-C357ACAFC417}"/>
              </a:ext>
            </a:extLst>
          </p:cNvPr>
          <p:cNvSpPr txBox="1"/>
          <p:nvPr/>
        </p:nvSpPr>
        <p:spPr>
          <a:xfrm>
            <a:off x="1069383" y="5535472"/>
            <a:ext cx="660135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수동으로 </a:t>
            </a:r>
            <a:r>
              <a:rPr lang="en-US" altLang="ko-KR"/>
              <a:t>Cropping </a:t>
            </a:r>
            <a:r>
              <a:rPr lang="ko-KR" altLang="en-US"/>
              <a:t>진행하는 경우 </a:t>
            </a:r>
            <a:r>
              <a:rPr lang="en-US" altLang="ko-KR"/>
              <a:t>(</a:t>
            </a:r>
            <a:r>
              <a:rPr lang="ko-KR" altLang="en-US"/>
              <a:t>프로그램 </a:t>
            </a:r>
            <a:r>
              <a:rPr lang="en-US" altLang="ko-KR"/>
              <a:t>Argument </a:t>
            </a:r>
            <a:r>
              <a:rPr lang="ko-KR" altLang="en-US"/>
              <a:t>제외</a:t>
            </a:r>
            <a:r>
              <a:rPr lang="en-US" altLang="ko-KR"/>
              <a:t> 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96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CB3652-35BC-43D6-BE1E-A22DD598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 2021. PIXTREE, Inc. all rights reserved. 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DDD662-06AF-468B-BA63-539DED2E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2C96-68C4-4FA5-9E09-45691D40DE63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DCC8F4-4C31-49E0-9EDE-AE0C01AD4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806" y="651453"/>
            <a:ext cx="8273761" cy="586726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4541A83-51C7-42F9-9986-CEEF2E50AD8F}"/>
              </a:ext>
            </a:extLst>
          </p:cNvPr>
          <p:cNvCxnSpPr/>
          <p:nvPr/>
        </p:nvCxnSpPr>
        <p:spPr>
          <a:xfrm flipH="1" flipV="1">
            <a:off x="1506141" y="1538077"/>
            <a:ext cx="1184564" cy="5091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B30EB9-A4DB-4744-BBC3-362D5FC7576D}"/>
              </a:ext>
            </a:extLst>
          </p:cNvPr>
          <p:cNvSpPr txBox="1"/>
          <p:nvPr/>
        </p:nvSpPr>
        <p:spPr>
          <a:xfrm>
            <a:off x="178598" y="1353411"/>
            <a:ext cx="12409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/>
                  </a:solidFill>
                </a:ln>
              </a:rPr>
              <a:t>Crop Area</a:t>
            </a:r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481B8-A4B8-4105-8D42-9EA5ABDAE893}"/>
              </a:ext>
            </a:extLst>
          </p:cNvPr>
          <p:cNvSpPr txBox="1"/>
          <p:nvPr/>
        </p:nvSpPr>
        <p:spPr>
          <a:xfrm>
            <a:off x="178598" y="2202873"/>
            <a:ext cx="25074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뒤에 나올 슬라이드의 </a:t>
            </a:r>
            <a:br>
              <a:rPr lang="en-US" altLang="ko-KR"/>
            </a:br>
            <a:r>
              <a:rPr lang="ko-KR" altLang="en-US"/>
              <a:t>키 조작으로</a:t>
            </a:r>
            <a:endParaRPr lang="en-US" altLang="ko-KR"/>
          </a:p>
          <a:p>
            <a:r>
              <a:rPr lang="en-US" altLang="ko-KR"/>
              <a:t>Area </a:t>
            </a:r>
            <a:r>
              <a:rPr lang="ko-KR" altLang="en-US"/>
              <a:t>크기와 위치변경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완료 시 </a:t>
            </a:r>
            <a:r>
              <a:rPr lang="en-US" altLang="ko-KR"/>
              <a:t>Enter </a:t>
            </a:r>
            <a:r>
              <a:rPr lang="ko-KR" altLang="en-US"/>
              <a:t>입력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43E435-AE91-4E97-8DBB-53A60314ABFA}"/>
              </a:ext>
            </a:extLst>
          </p:cNvPr>
          <p:cNvSpPr txBox="1"/>
          <p:nvPr/>
        </p:nvSpPr>
        <p:spPr>
          <a:xfrm>
            <a:off x="5330536" y="154616"/>
            <a:ext cx="14141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프로그램 </a:t>
            </a:r>
            <a:r>
              <a:rPr lang="en-US" altLang="ko-KR"/>
              <a:t>UI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XTREE_서식.potx" id="{B211AE11-0BD3-419C-BE39-8E12F3D435D9}" vid="{089E4ECE-9818-4589-A023-9825795194E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836</Words>
  <Application>Microsoft Office PowerPoint</Application>
  <PresentationFormat>와이드스크린</PresentationFormat>
  <Paragraphs>196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Book Antiqua</vt:lpstr>
      <vt:lpstr>Office 테마</vt:lpstr>
      <vt:lpstr>Cropping 자동화 툴 설명</vt:lpstr>
      <vt:lpstr>목차</vt:lpstr>
      <vt:lpstr>환경 설정</vt:lpstr>
      <vt:lpstr>툴 설명</vt:lpstr>
      <vt:lpstr>툴 설명</vt:lpstr>
      <vt:lpstr>툴 설명</vt:lpstr>
      <vt:lpstr>툴 설명</vt:lpstr>
      <vt:lpstr>툴 설명</vt:lpstr>
      <vt:lpstr>PowerPoint 프레젠테이션</vt:lpstr>
      <vt:lpstr>툴 설명</vt:lpstr>
      <vt:lpstr>툴 설명</vt:lpstr>
      <vt:lpstr>업데이트 내역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SME 레터박스 자동화 툴</dc:title>
  <dc:creator>김준호</dc:creator>
  <cp:lastModifiedBy>김준호</cp:lastModifiedBy>
  <cp:revision>59</cp:revision>
  <dcterms:created xsi:type="dcterms:W3CDTF">2021-07-06T07:22:05Z</dcterms:created>
  <dcterms:modified xsi:type="dcterms:W3CDTF">2021-10-13T05:19:25Z</dcterms:modified>
</cp:coreProperties>
</file>