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0" d="100"/>
          <a:sy n="90" d="100"/>
        </p:scale>
        <p:origin x="39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2B3D5-119C-4D51-A90C-F56ED03F855F}" type="datetimeFigureOut">
              <a:rPr lang="ko-KR" altLang="en-US" smtClean="0"/>
              <a:t>2025-04-03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3DD7D-9451-4ABC-9B92-6150137246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606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2B3D5-119C-4D51-A90C-F56ED03F855F}" type="datetimeFigureOut">
              <a:rPr lang="ko-KR" altLang="en-US" smtClean="0"/>
              <a:t>2025-04-03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3DD7D-9451-4ABC-9B92-6150137246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369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2B3D5-119C-4D51-A90C-F56ED03F855F}" type="datetimeFigureOut">
              <a:rPr lang="ko-KR" altLang="en-US" smtClean="0"/>
              <a:t>2025-04-03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3DD7D-9451-4ABC-9B92-6150137246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956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2B3D5-119C-4D51-A90C-F56ED03F855F}" type="datetimeFigureOut">
              <a:rPr lang="ko-KR" altLang="en-US" smtClean="0"/>
              <a:t>2025-04-03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3DD7D-9451-4ABC-9B92-6150137246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224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2B3D5-119C-4D51-A90C-F56ED03F855F}" type="datetimeFigureOut">
              <a:rPr lang="ko-KR" altLang="en-US" smtClean="0"/>
              <a:t>2025-04-03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3DD7D-9451-4ABC-9B92-6150137246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4960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2B3D5-119C-4D51-A90C-F56ED03F855F}" type="datetimeFigureOut">
              <a:rPr lang="ko-KR" altLang="en-US" smtClean="0"/>
              <a:t>2025-04-03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3DD7D-9451-4ABC-9B92-6150137246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2B3D5-119C-4D51-A90C-F56ED03F855F}" type="datetimeFigureOut">
              <a:rPr lang="ko-KR" altLang="en-US" smtClean="0"/>
              <a:t>2025-04-03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3DD7D-9451-4ABC-9B92-6150137246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722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2B3D5-119C-4D51-A90C-F56ED03F855F}" type="datetimeFigureOut">
              <a:rPr lang="ko-KR" altLang="en-US" smtClean="0"/>
              <a:t>2025-04-03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3DD7D-9451-4ABC-9B92-6150137246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489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2B3D5-119C-4D51-A90C-F56ED03F855F}" type="datetimeFigureOut">
              <a:rPr lang="ko-KR" altLang="en-US" smtClean="0"/>
              <a:t>2025-04-03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3DD7D-9451-4ABC-9B92-6150137246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725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2B3D5-119C-4D51-A90C-F56ED03F855F}" type="datetimeFigureOut">
              <a:rPr lang="ko-KR" altLang="en-US" smtClean="0"/>
              <a:t>2025-04-03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3DD7D-9451-4ABC-9B92-6150137246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9575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2B3D5-119C-4D51-A90C-F56ED03F855F}" type="datetimeFigureOut">
              <a:rPr lang="ko-KR" altLang="en-US" smtClean="0"/>
              <a:t>2025-04-03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3DD7D-9451-4ABC-9B92-6150137246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401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2B3D5-119C-4D51-A90C-F56ED03F855F}" type="datetimeFigureOut">
              <a:rPr lang="ko-KR" altLang="en-US" smtClean="0"/>
              <a:t>2025-04-03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F3DD7D-9451-4ABC-9B92-6150137246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539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11008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525739" y="73149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402902" y="73149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58343" y="1953141"/>
            <a:ext cx="7447474" cy="340902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0831"/>
            <a:ext cx="9050013" cy="80973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/>
          <a:srcRect l="9572"/>
          <a:stretch/>
        </p:blipFill>
        <p:spPr>
          <a:xfrm>
            <a:off x="4008268" y="1095483"/>
            <a:ext cx="8183732" cy="809738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914400" y="1313895"/>
            <a:ext cx="11097087" cy="3817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239914" y="1361815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베스트 소설</a:t>
            </a:r>
            <a:endParaRPr lang="en-US" altLang="ko-KR" b="1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3297977" y="1361815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MY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7829034" y="1953141"/>
            <a:ext cx="3907245" cy="340902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02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11008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525739" y="73149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402902" y="73149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회원가입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0831"/>
            <a:ext cx="9050013" cy="80973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/>
          <a:srcRect l="9572"/>
          <a:stretch/>
        </p:blipFill>
        <p:spPr>
          <a:xfrm>
            <a:off x="4008268" y="1095483"/>
            <a:ext cx="8183732" cy="809738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914400" y="1313895"/>
            <a:ext cx="11097087" cy="3817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239914" y="1361815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베스트 소설</a:t>
            </a:r>
            <a:endParaRPr lang="en-US" altLang="ko-KR" b="1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3297977" y="1361815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MY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284085" y="2166151"/>
            <a:ext cx="1566783" cy="158910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이미지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90944" y="2201662"/>
            <a:ext cx="9845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1. </a:t>
            </a:r>
            <a:r>
              <a:rPr lang="ko-KR" altLang="en-US" sz="2000" dirty="0" smtClean="0"/>
              <a:t>제목</a:t>
            </a:r>
            <a:endParaRPr lang="ko-KR" alt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2124932" y="2601772"/>
            <a:ext cx="10711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작가 </a:t>
            </a:r>
            <a:r>
              <a:rPr lang="en-US" altLang="ko-KR" sz="1400" dirty="0" smtClean="0"/>
              <a:t>| </a:t>
            </a:r>
            <a:r>
              <a:rPr lang="ko-KR" altLang="en-US" sz="1400" dirty="0" smtClean="0"/>
              <a:t>장르</a:t>
            </a:r>
            <a:endParaRPr lang="ko-KR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2124931" y="3011400"/>
            <a:ext cx="1191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평점</a:t>
            </a:r>
            <a:r>
              <a:rPr lang="en-US" altLang="ko-KR" sz="1400" dirty="0" smtClean="0"/>
              <a:t>(</a:t>
            </a:r>
            <a:r>
              <a:rPr lang="ko-KR" altLang="en-US" sz="1400" dirty="0" err="1" smtClean="0"/>
              <a:t>댓글수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4147351" y="2166151"/>
            <a:ext cx="1566783" cy="158910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이미지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754210" y="2201662"/>
            <a:ext cx="9845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2. </a:t>
            </a:r>
            <a:r>
              <a:rPr lang="ko-KR" altLang="en-US" sz="2000" dirty="0" smtClean="0"/>
              <a:t>제목</a:t>
            </a:r>
            <a:endParaRPr lang="ko-KR" altLang="en-US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5988198" y="2601772"/>
            <a:ext cx="10711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작가 </a:t>
            </a:r>
            <a:r>
              <a:rPr lang="en-US" altLang="ko-KR" sz="1400" dirty="0" smtClean="0"/>
              <a:t>| </a:t>
            </a:r>
            <a:r>
              <a:rPr lang="ko-KR" altLang="en-US" sz="1400" dirty="0" smtClean="0"/>
              <a:t>장르</a:t>
            </a:r>
            <a:endParaRPr lang="ko-KR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5988197" y="3011400"/>
            <a:ext cx="1191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평점</a:t>
            </a:r>
            <a:r>
              <a:rPr lang="en-US" altLang="ko-KR" sz="1400" dirty="0" smtClean="0"/>
              <a:t>(</a:t>
            </a:r>
            <a:r>
              <a:rPr lang="ko-KR" altLang="en-US" sz="1400" dirty="0" err="1" smtClean="0"/>
              <a:t>댓글수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8133424" y="2166151"/>
            <a:ext cx="1566783" cy="158910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이미지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740283" y="2201662"/>
            <a:ext cx="9845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3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제목</a:t>
            </a:r>
            <a:endParaRPr lang="ko-KR" altLang="en-US" sz="2000" dirty="0"/>
          </a:p>
        </p:txBody>
      </p:sp>
      <p:sp>
        <p:nvSpPr>
          <p:cNvPr id="24" name="TextBox 23"/>
          <p:cNvSpPr txBox="1"/>
          <p:nvPr/>
        </p:nvSpPr>
        <p:spPr>
          <a:xfrm>
            <a:off x="9974271" y="2601772"/>
            <a:ext cx="10711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작가 </a:t>
            </a:r>
            <a:r>
              <a:rPr lang="en-US" altLang="ko-KR" sz="1400" dirty="0" smtClean="0"/>
              <a:t>| </a:t>
            </a:r>
            <a:r>
              <a:rPr lang="ko-KR" altLang="en-US" sz="1400" dirty="0" smtClean="0"/>
              <a:t>장르</a:t>
            </a:r>
            <a:endParaRPr lang="ko-KR" alt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9974270" y="3011400"/>
            <a:ext cx="1191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평점</a:t>
            </a:r>
            <a:r>
              <a:rPr lang="en-US" altLang="ko-KR" sz="1400" dirty="0" smtClean="0"/>
              <a:t>(</a:t>
            </a:r>
            <a:r>
              <a:rPr lang="ko-KR" altLang="en-US" sz="1400" dirty="0" err="1" smtClean="0"/>
              <a:t>댓글수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284085" y="4164882"/>
            <a:ext cx="1566783" cy="158910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이미지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890944" y="4200393"/>
            <a:ext cx="9845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4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제목</a:t>
            </a:r>
            <a:endParaRPr lang="ko-KR" altLang="en-US" sz="2000" dirty="0"/>
          </a:p>
        </p:txBody>
      </p:sp>
      <p:sp>
        <p:nvSpPr>
          <p:cNvPr id="28" name="TextBox 27"/>
          <p:cNvSpPr txBox="1"/>
          <p:nvPr/>
        </p:nvSpPr>
        <p:spPr>
          <a:xfrm>
            <a:off x="2124932" y="4600503"/>
            <a:ext cx="10711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작가 </a:t>
            </a:r>
            <a:r>
              <a:rPr lang="en-US" altLang="ko-KR" sz="1400" dirty="0" smtClean="0"/>
              <a:t>| </a:t>
            </a:r>
            <a:r>
              <a:rPr lang="ko-KR" altLang="en-US" sz="1400" dirty="0" smtClean="0"/>
              <a:t>장르</a:t>
            </a:r>
            <a:endParaRPr lang="ko-KR" alt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2124931" y="5010131"/>
            <a:ext cx="1191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평점</a:t>
            </a:r>
            <a:r>
              <a:rPr lang="en-US" altLang="ko-KR" sz="1400" dirty="0" smtClean="0"/>
              <a:t>(</a:t>
            </a:r>
            <a:r>
              <a:rPr lang="ko-KR" altLang="en-US" sz="1400" dirty="0" err="1" smtClean="0"/>
              <a:t>댓글수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4147351" y="4164882"/>
            <a:ext cx="1566783" cy="158910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이미지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754210" y="4200393"/>
            <a:ext cx="9845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5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제목</a:t>
            </a:r>
            <a:endParaRPr lang="ko-KR" altLang="en-US" sz="2000" dirty="0"/>
          </a:p>
        </p:txBody>
      </p:sp>
      <p:sp>
        <p:nvSpPr>
          <p:cNvPr id="32" name="TextBox 31"/>
          <p:cNvSpPr txBox="1"/>
          <p:nvPr/>
        </p:nvSpPr>
        <p:spPr>
          <a:xfrm>
            <a:off x="5988198" y="4600503"/>
            <a:ext cx="10711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작가 </a:t>
            </a:r>
            <a:r>
              <a:rPr lang="en-US" altLang="ko-KR" sz="1400" dirty="0" smtClean="0"/>
              <a:t>| </a:t>
            </a:r>
            <a:r>
              <a:rPr lang="ko-KR" altLang="en-US" sz="1400" dirty="0" smtClean="0"/>
              <a:t>장르</a:t>
            </a:r>
            <a:endParaRPr lang="ko-KR" alt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5988197" y="5010131"/>
            <a:ext cx="1191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평점</a:t>
            </a:r>
            <a:r>
              <a:rPr lang="en-US" altLang="ko-KR" sz="1400" dirty="0" smtClean="0"/>
              <a:t>(</a:t>
            </a:r>
            <a:r>
              <a:rPr lang="ko-KR" altLang="en-US" sz="1400" dirty="0" err="1" smtClean="0"/>
              <a:t>댓글수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8133424" y="4164882"/>
            <a:ext cx="1566783" cy="158910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이미지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740283" y="4200393"/>
            <a:ext cx="9845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6. </a:t>
            </a:r>
            <a:r>
              <a:rPr lang="ko-KR" altLang="en-US" sz="2000" dirty="0" smtClean="0"/>
              <a:t>제목</a:t>
            </a:r>
            <a:endParaRPr lang="ko-KR" altLang="en-US" sz="2000" dirty="0"/>
          </a:p>
        </p:txBody>
      </p:sp>
      <p:sp>
        <p:nvSpPr>
          <p:cNvPr id="36" name="TextBox 35"/>
          <p:cNvSpPr txBox="1"/>
          <p:nvPr/>
        </p:nvSpPr>
        <p:spPr>
          <a:xfrm>
            <a:off x="9974271" y="4600503"/>
            <a:ext cx="10711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작가 </a:t>
            </a:r>
            <a:r>
              <a:rPr lang="en-US" altLang="ko-KR" sz="1400" dirty="0" smtClean="0"/>
              <a:t>| </a:t>
            </a:r>
            <a:r>
              <a:rPr lang="ko-KR" altLang="en-US" sz="1400" dirty="0" smtClean="0"/>
              <a:t>장르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9974270" y="5010131"/>
            <a:ext cx="1191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평점</a:t>
            </a:r>
            <a:r>
              <a:rPr lang="en-US" altLang="ko-KR" sz="1400" dirty="0" smtClean="0"/>
              <a:t>(</a:t>
            </a:r>
            <a:r>
              <a:rPr lang="ko-KR" altLang="en-US" sz="1400" dirty="0" err="1" smtClean="0"/>
              <a:t>댓글수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50736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76</Words>
  <Application>Microsoft Office PowerPoint</Application>
  <PresentationFormat>와이드스크린</PresentationFormat>
  <Paragraphs>32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3</cp:revision>
  <dcterms:created xsi:type="dcterms:W3CDTF">2025-04-03T06:33:40Z</dcterms:created>
  <dcterms:modified xsi:type="dcterms:W3CDTF">2025-04-03T06:44:31Z</dcterms:modified>
</cp:coreProperties>
</file>