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3" r:id="rId1"/>
    <p:sldMasterId id="2147483685" r:id="rId2"/>
  </p:sldMasterIdLst>
  <p:notesMasterIdLst>
    <p:notesMasterId r:id="rId29"/>
  </p:notesMasterIdLst>
  <p:handoutMasterIdLst>
    <p:handoutMasterId r:id="rId30"/>
  </p:handoutMasterIdLst>
  <p:sldIdLst>
    <p:sldId id="387" r:id="rId3"/>
    <p:sldId id="1457" r:id="rId4"/>
    <p:sldId id="1360" r:id="rId5"/>
    <p:sldId id="1448" r:id="rId6"/>
    <p:sldId id="1447" r:id="rId7"/>
    <p:sldId id="1359" r:id="rId8"/>
    <p:sldId id="1463" r:id="rId9"/>
    <p:sldId id="1393" r:id="rId10"/>
    <p:sldId id="1464" r:id="rId11"/>
    <p:sldId id="1465" r:id="rId12"/>
    <p:sldId id="1466" r:id="rId13"/>
    <p:sldId id="1449" r:id="rId14"/>
    <p:sldId id="1467" r:id="rId15"/>
    <p:sldId id="1451" r:id="rId16"/>
    <p:sldId id="1453" r:id="rId17"/>
    <p:sldId id="1454" r:id="rId18"/>
    <p:sldId id="1455" r:id="rId19"/>
    <p:sldId id="1456" r:id="rId20"/>
    <p:sldId id="1461" r:id="rId21"/>
    <p:sldId id="1462" r:id="rId22"/>
    <p:sldId id="1468" r:id="rId23"/>
    <p:sldId id="1366" r:id="rId24"/>
    <p:sldId id="1403" r:id="rId25"/>
    <p:sldId id="1458" r:id="rId26"/>
    <p:sldId id="1459" r:id="rId27"/>
    <p:sldId id="1460" r:id="rId28"/>
  </p:sldIdLst>
  <p:sldSz cx="9906000" cy="6858000" type="A4"/>
  <p:notesSz cx="6797675" cy="992822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산돌고딕 M" pitchFamily="18" charset="-127"/>
        <a:ea typeface="산돌고딕 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산돌고딕 M" pitchFamily="18" charset="-127"/>
        <a:ea typeface="산돌고딕 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산돌고딕 M" pitchFamily="18" charset="-127"/>
        <a:ea typeface="산돌고딕 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산돌고딕 M" pitchFamily="18" charset="-127"/>
        <a:ea typeface="산돌고딕 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산돌고딕 M" pitchFamily="18" charset="-127"/>
        <a:ea typeface="산돌고딕 M" pitchFamily="18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chemeClr val="tx1"/>
        </a:solidFill>
        <a:latin typeface="산돌고딕 M" pitchFamily="18" charset="-127"/>
        <a:ea typeface="산돌고딕 M" pitchFamily="18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chemeClr val="tx1"/>
        </a:solidFill>
        <a:latin typeface="산돌고딕 M" pitchFamily="18" charset="-127"/>
        <a:ea typeface="산돌고딕 M" pitchFamily="18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chemeClr val="tx1"/>
        </a:solidFill>
        <a:latin typeface="산돌고딕 M" pitchFamily="18" charset="-127"/>
        <a:ea typeface="산돌고딕 M" pitchFamily="18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chemeClr val="tx1"/>
        </a:solidFill>
        <a:latin typeface="산돌고딕 M" pitchFamily="18" charset="-127"/>
        <a:ea typeface="산돌고딕 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4319">
          <p15:clr>
            <a:srgbClr val="A4A3A4"/>
          </p15:clr>
        </p15:guide>
        <p15:guide id="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FFF3"/>
    <a:srgbClr val="35DBD3"/>
    <a:srgbClr val="DCEBF9"/>
    <a:srgbClr val="00CC00"/>
    <a:srgbClr val="FFFFFF"/>
    <a:srgbClr val="F8F9FD"/>
    <a:srgbClr val="FFFF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30E078-4CCD-46B5-918C-F1457112D483}" v="185" dt="2024-10-10T13:42:18.414"/>
    <p1510:client id="{951233B8-5CC4-8D4E-9396-BC51FDDBA9F1}" v="21" dt="2024-10-10T23:33:59.751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9" autoAdjust="0"/>
    <p:restoredTop sz="93838" autoAdjust="0"/>
  </p:normalViewPr>
  <p:slideViewPr>
    <p:cSldViewPr>
      <p:cViewPr varScale="1">
        <p:scale>
          <a:sx n="90" d="100"/>
          <a:sy n="90" d="100"/>
        </p:scale>
        <p:origin x="1176" y="96"/>
      </p:cViewPr>
      <p:guideLst>
        <p:guide orient="horz"/>
        <p:guide orient="horz" pos="4319"/>
        <p:guide/>
      </p:guideLst>
    </p:cSldViewPr>
  </p:slideViewPr>
  <p:outlineViewPr>
    <p:cViewPr>
      <p:scale>
        <a:sx n="40" d="100"/>
        <a:sy n="40" d="100"/>
      </p:scale>
      <p:origin x="3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234" y="-84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2A40ECCC-4E9D-8182-CF8F-0FB21DF7315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01" tIns="45048" rIns="90101" bIns="45048" numCol="1" anchor="t" anchorCtr="0" compatLnSpc="1">
            <a:prstTxWarp prst="textNoShape">
              <a:avLst/>
            </a:prstTxWarp>
          </a:bodyPr>
          <a:lstStyle>
            <a:lvl1pPr algn="l" defTabSz="900541" eaLnBrk="1" latinLnBrk="1" hangingPunct="1">
              <a:lnSpc>
                <a:spcPct val="100000"/>
              </a:lnSpc>
              <a:spcBef>
                <a:spcPct val="0"/>
              </a:spcBef>
              <a:defRPr sz="11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47943AFE-49DB-3631-4FBD-D019397E0F0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01" tIns="45048" rIns="90101" bIns="45048" numCol="1" anchor="t" anchorCtr="0" compatLnSpc="1">
            <a:prstTxWarp prst="textNoShape">
              <a:avLst/>
            </a:prstTxWarp>
          </a:bodyPr>
          <a:lstStyle>
            <a:lvl1pPr algn="r" defTabSz="900541" eaLnBrk="1" latinLnBrk="1" hangingPunct="1">
              <a:lnSpc>
                <a:spcPct val="100000"/>
              </a:lnSpc>
              <a:spcBef>
                <a:spcPct val="0"/>
              </a:spcBef>
              <a:defRPr sz="11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6324" name="Rectangle 4">
            <a:extLst>
              <a:ext uri="{FF2B5EF4-FFF2-40B4-BE49-F238E27FC236}">
                <a16:creationId xmlns:a16="http://schemas.microsoft.com/office/drawing/2014/main" id="{E90316C3-0D5A-55C3-6B9D-C682E8A8F7B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01" tIns="45048" rIns="90101" bIns="45048" numCol="1" anchor="b" anchorCtr="0" compatLnSpc="1">
            <a:prstTxWarp prst="textNoShape">
              <a:avLst/>
            </a:prstTxWarp>
          </a:bodyPr>
          <a:lstStyle>
            <a:lvl1pPr algn="l" defTabSz="900541" eaLnBrk="1" latinLnBrk="1" hangingPunct="1">
              <a:lnSpc>
                <a:spcPct val="100000"/>
              </a:lnSpc>
              <a:spcBef>
                <a:spcPct val="0"/>
              </a:spcBef>
              <a:defRPr sz="11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6325" name="Rectangle 5">
            <a:extLst>
              <a:ext uri="{FF2B5EF4-FFF2-40B4-BE49-F238E27FC236}">
                <a16:creationId xmlns:a16="http://schemas.microsoft.com/office/drawing/2014/main" id="{2C0BFBBB-F109-AAF7-E149-44B5E6843FD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2925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01" tIns="45048" rIns="90101" bIns="45048" numCol="1" anchor="b" anchorCtr="0" compatLnSpc="1">
            <a:prstTxWarp prst="textNoShape">
              <a:avLst/>
            </a:prstTxWarp>
          </a:bodyPr>
          <a:lstStyle>
            <a:lvl1pPr algn="r" defTabSz="900113" eaLnBrk="1" latinLnBrk="1" hangingPunct="1">
              <a:defRPr sz="1100" b="1">
                <a:latin typeface="굴림" panose="020B0600000101010101" pitchFamily="34" charset="-127"/>
                <a:ea typeface="굴림" panose="020B0600000101010101" pitchFamily="34" charset="-127"/>
              </a:defRPr>
            </a:lvl1pPr>
          </a:lstStyle>
          <a:p>
            <a:fld id="{B93AC9D5-B6A7-1E47-9E02-09208AA42CE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4A6B8B9E-A8E1-F60D-00F2-E361E42F659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01" tIns="45048" rIns="90101" bIns="45048" numCol="1" anchor="t" anchorCtr="0" compatLnSpc="1">
            <a:prstTxWarp prst="textNoShape">
              <a:avLst/>
            </a:prstTxWarp>
          </a:bodyPr>
          <a:lstStyle>
            <a:lvl1pPr algn="l" defTabSz="900541" eaLnBrk="1" latinLnBrk="1" hangingPunct="1">
              <a:lnSpc>
                <a:spcPct val="100000"/>
              </a:lnSpc>
              <a:spcBef>
                <a:spcPct val="0"/>
              </a:spcBef>
              <a:defRPr sz="11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ADF07EB-687A-B27E-1A26-47DEF3FAAE9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01" tIns="45048" rIns="90101" bIns="45048" numCol="1" anchor="t" anchorCtr="0" compatLnSpc="1">
            <a:prstTxWarp prst="textNoShape">
              <a:avLst/>
            </a:prstTxWarp>
          </a:bodyPr>
          <a:lstStyle>
            <a:lvl1pPr algn="r" defTabSz="900541" eaLnBrk="1" latinLnBrk="1" hangingPunct="1">
              <a:lnSpc>
                <a:spcPct val="100000"/>
              </a:lnSpc>
              <a:spcBef>
                <a:spcPct val="0"/>
              </a:spcBef>
              <a:defRPr sz="11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07BA70C2-ACA8-849A-AFC4-158E36799C3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527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9809950C-CD7D-B4D8-34F2-38FB8E135F7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01" tIns="45048" rIns="90101" bIns="450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9702" name="Rectangle 6">
            <a:extLst>
              <a:ext uri="{FF2B5EF4-FFF2-40B4-BE49-F238E27FC236}">
                <a16:creationId xmlns:a16="http://schemas.microsoft.com/office/drawing/2014/main" id="{47C0E284-5DEB-19A9-3E7A-985A5F2F670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01" tIns="45048" rIns="90101" bIns="45048" numCol="1" anchor="b" anchorCtr="0" compatLnSpc="1">
            <a:prstTxWarp prst="textNoShape">
              <a:avLst/>
            </a:prstTxWarp>
          </a:bodyPr>
          <a:lstStyle>
            <a:lvl1pPr algn="l" defTabSz="900541" eaLnBrk="1" latinLnBrk="1" hangingPunct="1">
              <a:lnSpc>
                <a:spcPct val="100000"/>
              </a:lnSpc>
              <a:spcBef>
                <a:spcPct val="0"/>
              </a:spcBef>
              <a:defRPr sz="11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703" name="Rectangle 7">
            <a:extLst>
              <a:ext uri="{FF2B5EF4-FFF2-40B4-BE49-F238E27FC236}">
                <a16:creationId xmlns:a16="http://schemas.microsoft.com/office/drawing/2014/main" id="{D404842D-BB8B-02C0-7627-B729027761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2925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101" tIns="45048" rIns="90101" bIns="45048" numCol="1" anchor="b" anchorCtr="0" compatLnSpc="1">
            <a:prstTxWarp prst="textNoShape">
              <a:avLst/>
            </a:prstTxWarp>
          </a:bodyPr>
          <a:lstStyle>
            <a:lvl1pPr algn="r" defTabSz="900113" eaLnBrk="1" latinLnBrk="1" hangingPunct="1">
              <a:defRPr sz="1100">
                <a:latin typeface="굴림" panose="020B0600000101010101" pitchFamily="34" charset="-127"/>
                <a:ea typeface="굴림" panose="020B0600000101010101" pitchFamily="34" charset="-127"/>
              </a:defRPr>
            </a:lvl1pPr>
          </a:lstStyle>
          <a:p>
            <a:fld id="{53CBD742-BF3D-DB44-93FB-FB677ECF850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3100021"/>
      </p:ext>
    </p:extLst>
  </p:cSld>
  <p:clrMapOvr>
    <a:masterClrMapping/>
  </p:clrMapOvr>
  <p:transition spd="med"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48654896"/>
      </p:ext>
    </p:extLst>
  </p:cSld>
  <p:clrMapOvr>
    <a:masterClrMapping/>
  </p:clrMapOvr>
  <p:transition spd="med"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231044848"/>
      </p:ext>
    </p:extLst>
  </p:cSld>
  <p:clrMapOvr>
    <a:masterClrMapping/>
  </p:clrMapOvr>
  <p:transition spd="med"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>
            <a:extLst>
              <a:ext uri="{FF2B5EF4-FFF2-40B4-BE49-F238E27FC236}">
                <a16:creationId xmlns:a16="http://schemas.microsoft.com/office/drawing/2014/main" id="{B8702216-CA45-572E-6CEA-ABDF2251F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4175" y="115888"/>
            <a:ext cx="473075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pPr algn="r" eaLnBrk="1" latinLnBrk="1" hangingPunct="1">
              <a:lnSpc>
                <a:spcPct val="130000"/>
              </a:lnSpc>
            </a:pPr>
            <a:r>
              <a:rPr lang="en-US" altLang="ko-KR" sz="900">
                <a:solidFill>
                  <a:schemeClr val="bg2"/>
                </a:solidFill>
                <a:latin typeface="Verdana" panose="020B0604030504040204" pitchFamily="34" charset="0"/>
                <a:ea typeface="돋움" panose="020B0600000101010101" pitchFamily="34" charset="-127"/>
              </a:rPr>
              <a:t> </a:t>
            </a:r>
            <a:fld id="{A7E7EBAC-DA39-6C4B-A40A-8D54D6FC311D}" type="slidenum">
              <a:rPr lang="en-US" altLang="ko-KR" sz="900">
                <a:solidFill>
                  <a:schemeClr val="bg2"/>
                </a:solidFill>
                <a:latin typeface="Verdana" panose="020B0604030504040204" pitchFamily="34" charset="0"/>
                <a:ea typeface="돋움" panose="020B0600000101010101" pitchFamily="34" charset="-127"/>
              </a:rPr>
              <a:pPr algn="r" eaLnBrk="1" latinLnBrk="1" hangingPunct="1">
                <a:lnSpc>
                  <a:spcPct val="130000"/>
                </a:lnSpc>
              </a:pPr>
              <a:t>‹#›</a:t>
            </a:fld>
            <a:endParaRPr lang="en-US" altLang="ko-KR" sz="900">
              <a:solidFill>
                <a:schemeClr val="bg2"/>
              </a:solidFill>
              <a:latin typeface="Verdana" panose="020B0604030504040204" pitchFamily="34" charset="0"/>
              <a:ea typeface="돋움" panose="020B0600000101010101" pitchFamily="34" charset="-127"/>
            </a:endParaRPr>
          </a:p>
        </p:txBody>
      </p:sp>
      <p:sp>
        <p:nvSpPr>
          <p:cNvPr id="3" name="Line 54">
            <a:extLst>
              <a:ext uri="{FF2B5EF4-FFF2-40B4-BE49-F238E27FC236}">
                <a16:creationId xmlns:a16="http://schemas.microsoft.com/office/drawing/2014/main" id="{CD26BC42-A3F3-A965-DB1B-CBF96DD6991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476250"/>
            <a:ext cx="9906000" cy="0"/>
          </a:xfrm>
          <a:prstGeom prst="line">
            <a:avLst/>
          </a:prstGeom>
          <a:noFill/>
          <a:ln w="57150" cmpd="thickThin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845241"/>
      </p:ext>
    </p:extLst>
  </p:cSld>
  <p:clrMapOvr>
    <a:masterClrMapping/>
  </p:clrMapOvr>
  <p:transition spd="med"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51325276"/>
      </p:ext>
    </p:extLst>
  </p:cSld>
  <p:clrMapOvr>
    <a:masterClrMapping/>
  </p:clrMapOvr>
  <p:transition spd="med"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65482649"/>
      </p:ext>
    </p:extLst>
  </p:cSld>
  <p:clrMapOvr>
    <a:masterClrMapping/>
  </p:clrMapOvr>
  <p:transition spd="med"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40571741"/>
      </p:ext>
    </p:extLst>
  </p:cSld>
  <p:clrMapOvr>
    <a:masterClrMapping/>
  </p:clrMapOvr>
  <p:transition spd="med"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43831160"/>
      </p:ext>
    </p:extLst>
  </p:cSld>
  <p:clrMapOvr>
    <a:masterClrMapping/>
  </p:clrMapOvr>
  <p:transition spd="med"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27775289"/>
      </p:ext>
    </p:extLst>
  </p:cSld>
  <p:clrMapOvr>
    <a:masterClrMapping/>
  </p:clrMapOvr>
  <p:transition spd="med"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1431961"/>
      </p:ext>
    </p:extLst>
  </p:cSld>
  <p:clrMapOvr>
    <a:masterClrMapping/>
  </p:clrMapOvr>
  <p:transition spd="med"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870770688"/>
      </p:ext>
    </p:extLst>
  </p:cSld>
  <p:clrMapOvr>
    <a:masterClrMapping/>
  </p:clrMapOvr>
  <p:transition spd="med"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808107599"/>
      </p:ext>
    </p:extLst>
  </p:cSld>
  <p:clrMapOvr>
    <a:masterClrMapping/>
  </p:clrMapOvr>
  <p:transition spd="med"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94" name="Group 78">
            <a:extLst>
              <a:ext uri="{FF2B5EF4-FFF2-40B4-BE49-F238E27FC236}">
                <a16:creationId xmlns:a16="http://schemas.microsoft.com/office/drawing/2014/main" id="{00C4EC46-1D53-673E-DF3A-F1B3C343E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86962"/>
              </p:ext>
            </p:extLst>
          </p:nvPr>
        </p:nvGraphicFramePr>
        <p:xfrm>
          <a:off x="128588" y="188913"/>
          <a:ext cx="9720262" cy="463550"/>
        </p:xfrm>
        <a:graphic>
          <a:graphicData uri="http://schemas.openxmlformats.org/drawingml/2006/table">
            <a:tbl>
              <a:tblPr/>
              <a:tblGrid>
                <a:gridCol w="1163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1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082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5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3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28600">
                <a:tc rowSpan="2">
                  <a:txBody>
                    <a:bodyPr/>
                    <a:lstStyle/>
                    <a:p>
                      <a:pPr marL="0" marR="0" lvl="0" indent="0" algn="ctr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프로젝트명</a:t>
                      </a:r>
                    </a:p>
                  </a:txBody>
                  <a:tcPr marL="89990" marR="89990" marT="46796" marB="4679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Payletter 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웹 소설</a:t>
                      </a:r>
                    </a:p>
                  </a:txBody>
                  <a:tcPr marL="89990" marR="89990" marT="46796" marB="4679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화면 명</a:t>
                      </a:r>
                    </a:p>
                  </a:txBody>
                  <a:tcPr marL="89990" marR="89990" marT="46796" marB="4679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9990" marR="89990" marT="46796" marB="4679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작성일</a:t>
                      </a:r>
                    </a:p>
                  </a:txBody>
                  <a:tcPr marL="89990" marR="89990" marT="46796" marB="4679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2025-04-04</a:t>
                      </a:r>
                    </a:p>
                  </a:txBody>
                  <a:tcPr marL="89990" marR="89990" marT="46796" marB="4679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No.</a:t>
                      </a:r>
                    </a:p>
                  </a:txBody>
                  <a:tcPr marL="89990" marR="89990" marT="46796" marB="4679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9990" marR="89990" marT="46796" marB="4679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950">
                <a:tc vMerge="1">
                  <a:txBody>
                    <a:bodyPr/>
                    <a:lstStyle/>
                    <a:p>
                      <a:pPr marL="0" marR="0" lvl="0" indent="0" algn="l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9990" marR="89990" marT="46796" marB="4679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9990" marR="89990" marT="46796" marB="4679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9990" marR="89990" marT="46796" marB="4679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9990" marR="89990" marT="46796" marB="4679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작성자</a:t>
                      </a:r>
                    </a:p>
                  </a:txBody>
                  <a:tcPr marL="89990" marR="89990" marT="46796" marB="4679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10334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변준수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89990" marR="89990" marT="46796" marB="46796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897" name="Group 81">
            <a:extLst>
              <a:ext uri="{FF2B5EF4-FFF2-40B4-BE49-F238E27FC236}">
                <a16:creationId xmlns:a16="http://schemas.microsoft.com/office/drawing/2014/main" id="{48B0D372-C485-5BB1-2C40-87B56414CFD0}"/>
              </a:ext>
            </a:extLst>
          </p:cNvPr>
          <p:cNvGraphicFramePr>
            <a:graphicFrameLocks noGrp="1"/>
          </p:cNvGraphicFramePr>
          <p:nvPr/>
        </p:nvGraphicFramePr>
        <p:xfrm>
          <a:off x="128588" y="692150"/>
          <a:ext cx="9720262" cy="6049963"/>
        </p:xfrm>
        <a:graphic>
          <a:graphicData uri="http://schemas.openxmlformats.org/drawingml/2006/table">
            <a:tbl>
              <a:tblPr/>
              <a:tblGrid>
                <a:gridCol w="777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12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29" marR="91429" marT="45716" marB="45716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화면설명</a:t>
                      </a:r>
                    </a:p>
                  </a:txBody>
                  <a:tcPr marL="91429" marR="91429" marT="45716" marB="45716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18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29" marR="91429" marT="45716" marB="45716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20">
            <a:extLst>
              <a:ext uri="{FF2B5EF4-FFF2-40B4-BE49-F238E27FC236}">
                <a16:creationId xmlns:a16="http://schemas.microsoft.com/office/drawing/2014/main" id="{DE319A25-B548-5057-72BC-A300D95E544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274175" y="203200"/>
            <a:ext cx="503238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pPr eaLnBrk="1" latinLnBrk="1" hangingPunct="1">
              <a:lnSpc>
                <a:spcPct val="130000"/>
              </a:lnSpc>
            </a:pPr>
            <a:fld id="{F1AEAB41-C5D0-2441-A6D1-28FC71B546E1}" type="slidenum">
              <a:rPr lang="en-US" altLang="ko-KR" sz="800">
                <a:solidFill>
                  <a:schemeClr val="bg2"/>
                </a:solidFill>
                <a:latin typeface="돋움" panose="020B0600000101010101" pitchFamily="34" charset="-127"/>
                <a:ea typeface="돋움" panose="020B0600000101010101" pitchFamily="34" charset="-127"/>
              </a:rPr>
              <a:pPr eaLnBrk="1" latinLnBrk="1" hangingPunct="1">
                <a:lnSpc>
                  <a:spcPct val="130000"/>
                </a:lnSpc>
              </a:pPr>
              <a:t>‹#›</a:t>
            </a:fld>
            <a:endParaRPr lang="en-US" altLang="ko-KR" sz="800">
              <a:solidFill>
                <a:schemeClr val="bg2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</p:sldLayoutIdLst>
  <p:transition spd="med" advClick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400" b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400" b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400" b="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400" b="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14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14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14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14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72">
            <a:extLst>
              <a:ext uri="{FF2B5EF4-FFF2-40B4-BE49-F238E27FC236}">
                <a16:creationId xmlns:a16="http://schemas.microsoft.com/office/drawing/2014/main" id="{65F24245-8FEB-A5DB-2886-502877F9A2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63246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</p:sldLayoutIdLst>
  <p:transition spd="med" advClick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400" b="1">
          <a:solidFill>
            <a:schemeClr val="tx1"/>
          </a:solidFill>
          <a:latin typeface="돋움" pitchFamily="50" charset="-127"/>
          <a:ea typeface="돋움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400" b="1">
          <a:solidFill>
            <a:schemeClr val="tx1"/>
          </a:solidFill>
          <a:latin typeface="돋움" pitchFamily="50" charset="-127"/>
          <a:ea typeface="돋움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400" b="1">
          <a:solidFill>
            <a:schemeClr val="tx1"/>
          </a:solidFill>
          <a:latin typeface="돋움" pitchFamily="50" charset="-127"/>
          <a:ea typeface="돋움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400" b="1">
          <a:solidFill>
            <a:schemeClr val="tx1"/>
          </a:solidFill>
          <a:latin typeface="돋움" pitchFamily="50" charset="-127"/>
          <a:ea typeface="돋움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bg1"/>
          </a:solidFill>
          <a:latin typeface="산돌고딕 M" pitchFamily="18" charset="-127"/>
          <a:ea typeface="산돌고딕 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bg1"/>
          </a:solidFill>
          <a:latin typeface="산돌고딕 M" pitchFamily="18" charset="-127"/>
          <a:ea typeface="산돌고딕 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bg1"/>
          </a:solidFill>
          <a:latin typeface="산돌고딕 M" pitchFamily="18" charset="-127"/>
          <a:ea typeface="산돌고딕 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bg1"/>
          </a:solidFill>
          <a:latin typeface="산돌고딕 M" pitchFamily="18" charset="-127"/>
          <a:ea typeface="산돌고딕 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11.png"/><Relationship Id="rId9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11.png"/><Relationship Id="rId9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11.png"/><Relationship Id="rId9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61">
            <a:extLst>
              <a:ext uri="{FF2B5EF4-FFF2-40B4-BE49-F238E27FC236}">
                <a16:creationId xmlns:a16="http://schemas.microsoft.com/office/drawing/2014/main" id="{38F4B6FB-FC12-2F54-3E11-F62B305DA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" y="692150"/>
            <a:ext cx="504825" cy="597721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pPr algn="ctr" eaLnBrk="1" latinLnBrk="1" hangingPunct="1">
              <a:spcBef>
                <a:spcPct val="50000"/>
              </a:spcBef>
            </a:pPr>
            <a:endParaRPr lang="ko-KR" altLang="en-US" sz="800" b="1">
              <a:solidFill>
                <a:schemeClr val="accent2"/>
              </a:solidFill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  <p:sp>
        <p:nvSpPr>
          <p:cNvPr id="6146" name="Text Box 64">
            <a:extLst>
              <a:ext uri="{FF2B5EF4-FFF2-40B4-BE49-F238E27FC236}">
                <a16:creationId xmlns:a16="http://schemas.microsoft.com/office/drawing/2014/main" id="{5541B278-65A0-D042-3E4B-487162CD3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3240" y="6137819"/>
            <a:ext cx="2640012" cy="4308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pPr algn="r"/>
            <a:r>
              <a:rPr kumimoji="0" lang="ko-KR" altLang="en-US" sz="1100" dirty="0">
                <a:solidFill>
                  <a:srgbClr val="292929"/>
                </a:solidFill>
                <a:latin typeface="Tahoma" panose="020B0604030504040204" pitchFamily="34" charset="0"/>
                <a:ea typeface="굴림" panose="020B0600000101010101" pitchFamily="34" charset="-127"/>
              </a:rPr>
              <a:t>작성일 </a:t>
            </a:r>
            <a:r>
              <a:rPr kumimoji="0" lang="en-US" altLang="ko-KR" sz="1100" dirty="0">
                <a:solidFill>
                  <a:srgbClr val="292929"/>
                </a:solidFill>
                <a:latin typeface="Tahoma" panose="020B0604030504040204" pitchFamily="34" charset="0"/>
                <a:ea typeface="굴림" panose="020B0600000101010101" pitchFamily="34" charset="-127"/>
              </a:rPr>
              <a:t>: 2025-04-04</a:t>
            </a:r>
          </a:p>
          <a:p>
            <a:pPr algn="r"/>
            <a:r>
              <a:rPr kumimoji="0" lang="ko-KR" altLang="en-US" sz="1100" dirty="0">
                <a:solidFill>
                  <a:srgbClr val="292929"/>
                </a:solidFill>
                <a:latin typeface="Tahoma" panose="020B0604030504040204" pitchFamily="34" charset="0"/>
                <a:ea typeface="굴림" panose="020B0600000101010101" pitchFamily="34" charset="-127"/>
              </a:rPr>
              <a:t>작성자</a:t>
            </a:r>
            <a:r>
              <a:rPr kumimoji="0" lang="en-US" altLang="ko-KR" sz="1100" dirty="0">
                <a:solidFill>
                  <a:srgbClr val="292929"/>
                </a:solidFill>
                <a:latin typeface="Tahoma" panose="020B0604030504040204" pitchFamily="34" charset="0"/>
                <a:ea typeface="굴림" panose="020B0600000101010101" pitchFamily="34" charset="-127"/>
              </a:rPr>
              <a:t> :</a:t>
            </a:r>
            <a:r>
              <a:rPr kumimoji="0" lang="ko-KR" altLang="en-US" sz="1100" dirty="0">
                <a:solidFill>
                  <a:srgbClr val="292929"/>
                </a:solidFill>
                <a:latin typeface="Tahoma" panose="020B0604030504040204" pitchFamily="34" charset="0"/>
                <a:ea typeface="굴림" panose="020B0600000101010101" pitchFamily="34" charset="-127"/>
              </a:rPr>
              <a:t> </a:t>
            </a:r>
            <a:r>
              <a:rPr kumimoji="0" lang="ko-KR" altLang="en-US" sz="1100" dirty="0" err="1">
                <a:solidFill>
                  <a:srgbClr val="292929"/>
                </a:solidFill>
                <a:latin typeface="Tahoma" panose="020B0604030504040204" pitchFamily="34" charset="0"/>
                <a:ea typeface="굴림" panose="020B0600000101010101" pitchFamily="34" charset="-127"/>
              </a:rPr>
              <a:t>변준수</a:t>
            </a:r>
            <a:r>
              <a:rPr kumimoji="0" lang="en-US" altLang="ko-KR" sz="1100" dirty="0">
                <a:solidFill>
                  <a:srgbClr val="292929"/>
                </a:solidFill>
                <a:latin typeface="Tahoma" panose="020B0604030504040204" pitchFamily="34" charset="0"/>
                <a:ea typeface="굴림" panose="020B0600000101010101" pitchFamily="34" charset="-127"/>
              </a:rPr>
              <a:t>  </a:t>
            </a:r>
            <a:r>
              <a:rPr kumimoji="0" lang="ko-KR" altLang="en-US" sz="1100" dirty="0">
                <a:solidFill>
                  <a:srgbClr val="292929"/>
                </a:solidFill>
                <a:latin typeface="Tahoma" panose="020B0604030504040204" pitchFamily="34" charset="0"/>
                <a:ea typeface="굴림" panose="020B0600000101010101" pitchFamily="34" charset="-127"/>
              </a:rPr>
              <a:t>매니저</a:t>
            </a:r>
          </a:p>
        </p:txBody>
      </p:sp>
      <p:sp>
        <p:nvSpPr>
          <p:cNvPr id="6147" name="Text Box 62">
            <a:extLst>
              <a:ext uri="{FF2B5EF4-FFF2-40B4-BE49-F238E27FC236}">
                <a16:creationId xmlns:a16="http://schemas.microsoft.com/office/drawing/2014/main" id="{D8E1141A-B5EA-7F2C-EBDF-731BC8C72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50" y="706438"/>
            <a:ext cx="91455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pPr algn="r" eaLnBrk="1" latinLnBrk="1" hangingPunct="1"/>
            <a:r>
              <a:rPr lang="ko-KR" altLang="en-US" sz="3200" b="1" dirty="0">
                <a:latin typeface="HY견고딕" pitchFamily="18" charset="-127"/>
                <a:ea typeface="HY견고딕" pitchFamily="18" charset="-127"/>
              </a:rPr>
              <a:t>웹 소설</a:t>
            </a:r>
            <a:endParaRPr lang="en-US" altLang="ko-KR" sz="3200" b="1" dirty="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ransition spd="med"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52D7B-BDFF-73FB-7297-CF1077222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14" descr="C:\Users\user\Desktop\123.png">
            <a:extLst>
              <a:ext uri="{FF2B5EF4-FFF2-40B4-BE49-F238E27FC236}">
                <a16:creationId xmlns:a16="http://schemas.microsoft.com/office/drawing/2014/main" id="{EEEF75BB-CEE4-4533-0AAB-B6C76F42FC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64" b="21038"/>
          <a:stretch/>
        </p:blipFill>
        <p:spPr bwMode="auto">
          <a:xfrm>
            <a:off x="498475" y="1340767"/>
            <a:ext cx="7046913" cy="4104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70C1311-34AA-FB4D-0931-371704E27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777770"/>
              </p:ext>
            </p:extLst>
          </p:nvPr>
        </p:nvGraphicFramePr>
        <p:xfrm>
          <a:off x="7910533" y="935735"/>
          <a:ext cx="1924882" cy="2316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4882">
                  <a:extLst>
                    <a:ext uri="{9D8B030D-6E8A-4147-A177-3AD203B41FA5}">
                      <a16:colId xmlns:a16="http://schemas.microsoft.com/office/drawing/2014/main" val="3054153894"/>
                    </a:ext>
                  </a:extLst>
                </a:gridCol>
              </a:tblGrid>
              <a:tr h="3330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비밀번호 찾기 화면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_ 3</a:t>
                      </a:r>
                    </a:p>
                    <a:p>
                      <a:pPr latinLnBrk="1"/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새로운 비밀번호를 입력 받는다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1066930"/>
                  </a:ext>
                </a:extLst>
              </a:tr>
              <a:tr h="303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1. </a:t>
                      </a:r>
                      <a:r>
                        <a:rPr lang="ko-KR" altLang="en-US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클릭 시 새비밀번호와 새비밀번호확인이 일치하는지 확인하고 </a:t>
                      </a:r>
                      <a:br>
                        <a:rPr lang="en-US" altLang="ko-KR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</a:br>
                      <a:r>
                        <a:rPr lang="ko-KR" altLang="en-US" sz="1000" b="1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일치하지 않다면 </a:t>
                      </a:r>
                      <a:r>
                        <a:rPr lang="en-US" altLang="ko-KR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‘</a:t>
                      </a:r>
                      <a:r>
                        <a:rPr lang="ko-KR" altLang="en-US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비밀번호가 일치하지 않습니다</a:t>
                      </a:r>
                      <a:r>
                        <a:rPr lang="en-US" altLang="ko-KR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＇</a:t>
                      </a:r>
                      <a:r>
                        <a:rPr lang="ko-KR" altLang="en-US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라고 알리고 </a:t>
                      </a:r>
                      <a:br>
                        <a:rPr lang="en-US" altLang="ko-KR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</a:br>
                      <a:r>
                        <a:rPr lang="ko-KR" altLang="en-US" sz="1000" b="1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일치한다면</a:t>
                      </a:r>
                      <a:r>
                        <a:rPr lang="ko-KR" altLang="en-US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 </a:t>
                      </a:r>
                      <a:r>
                        <a:rPr lang="en-US" altLang="ko-KR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‘</a:t>
                      </a:r>
                      <a:r>
                        <a:rPr lang="ko-KR" altLang="en-US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비밀번호 변경 완료</a:t>
                      </a:r>
                      <a:r>
                        <a:rPr lang="en-US" altLang="ko-KR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’ </a:t>
                      </a:r>
                      <a:r>
                        <a:rPr lang="ko-KR" altLang="en-US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라는 </a:t>
                      </a:r>
                      <a:r>
                        <a:rPr lang="en-US" altLang="ko-KR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alert</a:t>
                      </a:r>
                      <a:r>
                        <a:rPr lang="ko-KR" altLang="en-US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 알림 후</a:t>
                      </a:r>
                      <a:br>
                        <a:rPr lang="en-US" altLang="ko-KR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</a:br>
                      <a:r>
                        <a:rPr lang="ko-KR" altLang="en-US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로그인 창으로 이동</a:t>
                      </a:r>
                      <a:endParaRPr lang="en-US" altLang="ko-KR" sz="1000" dirty="0">
                        <a:latin typeface="굴림" panose="020B0600000101010101" pitchFamily="34" charset="-127"/>
                        <a:ea typeface="굴림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716966"/>
                  </a:ext>
                </a:extLst>
              </a:tr>
            </a:tbl>
          </a:graphicData>
        </a:graphic>
      </p:graphicFrame>
      <p:sp>
        <p:nvSpPr>
          <p:cNvPr id="4117" name="TextBox 43">
            <a:extLst>
              <a:ext uri="{FF2B5EF4-FFF2-40B4-BE49-F238E27FC236}">
                <a16:creationId xmlns:a16="http://schemas.microsoft.com/office/drawing/2014/main" id="{735AA67D-6CB0-2577-2D07-9534A8B38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188913"/>
            <a:ext cx="113524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비밀번호 찾기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_3</a:t>
            </a:r>
            <a:endParaRPr lang="ko-KR" altLang="en-US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A60B60E-82E3-6943-26FE-D378805C2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64" y="696937"/>
            <a:ext cx="7753494" cy="53474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CE5D7FC-7106-B516-96C3-3FD306FDB752}"/>
              </a:ext>
            </a:extLst>
          </p:cNvPr>
          <p:cNvSpPr/>
          <p:nvPr/>
        </p:nvSpPr>
        <p:spPr>
          <a:xfrm>
            <a:off x="949325" y="2276475"/>
            <a:ext cx="6173788" cy="865188"/>
          </a:xfrm>
          <a:prstGeom prst="rect">
            <a:avLst/>
          </a:prstGeom>
          <a:noFill/>
          <a:ln w="508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A77DD2EF-974B-F0B7-FBD6-C1609AAFA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2420938"/>
            <a:ext cx="316706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1000">
                <a:latin typeface="굴림" panose="020B0600000101010101" pitchFamily="34" charset="-127"/>
                <a:ea typeface="굴림" panose="020B0600000101010101" pitchFamily="34" charset="-127"/>
              </a:rPr>
              <a:t>새 비밀번호 </a:t>
            </a:r>
            <a:r>
              <a:rPr lang="en-US" altLang="ko-KR" sz="1000">
                <a:latin typeface="굴림" panose="020B0600000101010101" pitchFamily="34" charset="-127"/>
                <a:ea typeface="굴림" panose="020B0600000101010101" pitchFamily="34" charset="-127"/>
              </a:rPr>
              <a:t>: </a:t>
            </a:r>
          </a:p>
          <a:p>
            <a:endParaRPr lang="en-US" altLang="ko-KR" sz="100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r>
              <a:rPr lang="ko-KR" altLang="en-US" sz="1000">
                <a:latin typeface="굴림" panose="020B0600000101010101" pitchFamily="34" charset="-127"/>
                <a:ea typeface="굴림" panose="020B0600000101010101" pitchFamily="34" charset="-127"/>
              </a:rPr>
              <a:t>새 비밀번호 확인 </a:t>
            </a:r>
            <a:r>
              <a:rPr lang="en-US" altLang="ko-KR" sz="1000">
                <a:latin typeface="굴림" panose="020B0600000101010101" pitchFamily="34" charset="-127"/>
                <a:ea typeface="굴림" panose="020B0600000101010101" pitchFamily="34" charset="-127"/>
              </a:rPr>
              <a:t>: </a:t>
            </a:r>
            <a:endParaRPr lang="ko-KR" altLang="en-US" sz="100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C4F534A-D935-1D26-58E3-D3B6DF433A3A}"/>
              </a:ext>
            </a:extLst>
          </p:cNvPr>
          <p:cNvSpPr/>
          <p:nvPr/>
        </p:nvSpPr>
        <p:spPr>
          <a:xfrm>
            <a:off x="704850" y="5300663"/>
            <a:ext cx="2663825" cy="527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7C8FBC1-5E02-4C8E-8BC3-9D86B6ED185F}"/>
              </a:ext>
            </a:extLst>
          </p:cNvPr>
          <p:cNvSpPr/>
          <p:nvPr/>
        </p:nvSpPr>
        <p:spPr>
          <a:xfrm>
            <a:off x="1065213" y="2733675"/>
            <a:ext cx="3168650" cy="2873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05CFF1F-0C07-488B-7176-8EA25186489A}"/>
              </a:ext>
            </a:extLst>
          </p:cNvPr>
          <p:cNvSpPr/>
          <p:nvPr/>
        </p:nvSpPr>
        <p:spPr>
          <a:xfrm>
            <a:off x="1065213" y="2395538"/>
            <a:ext cx="3168650" cy="2873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52433F-9EBB-6592-D197-8E6876004758}"/>
              </a:ext>
            </a:extLst>
          </p:cNvPr>
          <p:cNvSpPr/>
          <p:nvPr/>
        </p:nvSpPr>
        <p:spPr>
          <a:xfrm>
            <a:off x="849313" y="1546225"/>
            <a:ext cx="1439862" cy="2873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b="1" u="sng" dirty="0">
                <a:solidFill>
                  <a:schemeClr val="tx1"/>
                </a:solidFill>
              </a:rPr>
              <a:t>비밀번호</a:t>
            </a:r>
            <a:r>
              <a:rPr lang="en-US" altLang="ko-KR" b="1" u="sng" dirty="0">
                <a:solidFill>
                  <a:schemeClr val="tx1"/>
                </a:solidFill>
              </a:rPr>
              <a:t> </a:t>
            </a:r>
            <a:r>
              <a:rPr lang="ko-KR" altLang="en-US" b="1" u="sng" dirty="0">
                <a:solidFill>
                  <a:schemeClr val="tx1"/>
                </a:solidFill>
              </a:rPr>
              <a:t>변경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6AF9CB5-6569-6A3D-9170-5C60BE48DE09}"/>
              </a:ext>
            </a:extLst>
          </p:cNvPr>
          <p:cNvSpPr/>
          <p:nvPr/>
        </p:nvSpPr>
        <p:spPr>
          <a:xfrm>
            <a:off x="931863" y="1852613"/>
            <a:ext cx="2159000" cy="17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900" dirty="0">
                <a:solidFill>
                  <a:schemeClr val="tx1"/>
                </a:solidFill>
              </a:rPr>
              <a:t>새 비밀번호를 입력해 주세요</a:t>
            </a:r>
            <a:r>
              <a:rPr lang="en-US" altLang="ko-KR" sz="900" dirty="0">
                <a:solidFill>
                  <a:schemeClr val="tx1"/>
                </a:solidFill>
              </a:rPr>
              <a:t>!!!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1D42C8F-1C46-4E47-2C2E-1A490694D5E3}"/>
              </a:ext>
            </a:extLst>
          </p:cNvPr>
          <p:cNvSpPr/>
          <p:nvPr/>
        </p:nvSpPr>
        <p:spPr>
          <a:xfrm>
            <a:off x="3808413" y="4914900"/>
            <a:ext cx="438150" cy="1682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 dirty="0">
                <a:solidFill>
                  <a:schemeClr val="tx1"/>
                </a:solidFill>
              </a:rPr>
              <a:t>완료</a:t>
            </a:r>
          </a:p>
        </p:txBody>
      </p:sp>
      <p:sp>
        <p:nvSpPr>
          <p:cNvPr id="24" name="TextBox 5">
            <a:extLst>
              <a:ext uri="{FF2B5EF4-FFF2-40B4-BE49-F238E27FC236}">
                <a16:creationId xmlns:a16="http://schemas.microsoft.com/office/drawing/2014/main" id="{FB276126-B455-F670-9C1D-6EC5006D9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465" y="4422775"/>
            <a:ext cx="24511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비밀번호 변경완료</a:t>
            </a:r>
            <a:b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</a:b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다시 로그인 해주세요 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alert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B45DE58-031A-6EA8-1D28-82C9F8725E2B}"/>
              </a:ext>
            </a:extLst>
          </p:cNvPr>
          <p:cNvSpPr/>
          <p:nvPr/>
        </p:nvSpPr>
        <p:spPr>
          <a:xfrm>
            <a:off x="3584848" y="4725144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26830571"/>
      </p:ext>
    </p:extLst>
  </p:cSld>
  <p:clrMapOvr>
    <a:masterClrMapping/>
  </p:clrMapOvr>
  <p:transition spd="med"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D1C265-E7AD-5EDD-7834-B03A87072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 descr="C:\Users\user\Desktop\제목 없음.png">
            <a:extLst>
              <a:ext uri="{FF2B5EF4-FFF2-40B4-BE49-F238E27FC236}">
                <a16:creationId xmlns:a16="http://schemas.microsoft.com/office/drawing/2014/main" id="{1960A8F7-F73B-534D-08F8-0A7953D5E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733425"/>
            <a:ext cx="5576888" cy="597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4B3C88F-1781-55C4-6A60-1648CF79F839}"/>
              </a:ext>
            </a:extLst>
          </p:cNvPr>
          <p:cNvSpPr/>
          <p:nvPr/>
        </p:nvSpPr>
        <p:spPr>
          <a:xfrm>
            <a:off x="1352550" y="1989138"/>
            <a:ext cx="5256213" cy="2447925"/>
          </a:xfrm>
          <a:prstGeom prst="rect">
            <a:avLst/>
          </a:prstGeom>
          <a:noFill/>
          <a:ln w="508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33">
            <a:extLst>
              <a:ext uri="{FF2B5EF4-FFF2-40B4-BE49-F238E27FC236}">
                <a16:creationId xmlns:a16="http://schemas.microsoft.com/office/drawing/2014/main" id="{3420CA0B-B0F0-667B-E200-6E4806ECC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3988" y="2205038"/>
            <a:ext cx="733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1600">
                <a:latin typeface="굴림" panose="020B0600000101010101" pitchFamily="34" charset="-127"/>
                <a:ea typeface="굴림" panose="020B0600000101010101" pitchFamily="34" charset="-127"/>
              </a:rPr>
              <a:t>이름 </a:t>
            </a:r>
            <a:r>
              <a:rPr lang="en-US" altLang="ko-KR" sz="1600">
                <a:latin typeface="굴림" panose="020B0600000101010101" pitchFamily="34" charset="-127"/>
                <a:ea typeface="굴림" panose="020B0600000101010101" pitchFamily="34" charset="-127"/>
              </a:rPr>
              <a:t>:</a:t>
            </a:r>
            <a:endParaRPr lang="ko-KR" altLang="en-US" sz="160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F5BF23-82C8-0309-60F5-56188923B681}"/>
              </a:ext>
            </a:extLst>
          </p:cNvPr>
          <p:cNvSpPr/>
          <p:nvPr/>
        </p:nvSpPr>
        <p:spPr>
          <a:xfrm>
            <a:off x="3224213" y="765175"/>
            <a:ext cx="166687" cy="1539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4" name="TextBox 33">
            <a:extLst>
              <a:ext uri="{FF2B5EF4-FFF2-40B4-BE49-F238E27FC236}">
                <a16:creationId xmlns:a16="http://schemas.microsoft.com/office/drawing/2014/main" id="{2C175757-CE45-9899-C453-8014C90C6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3988" y="2852738"/>
            <a:ext cx="11445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1600">
                <a:latin typeface="굴림" panose="020B0600000101010101" pitchFamily="34" charset="-127"/>
                <a:ea typeface="굴림" panose="020B0600000101010101" pitchFamily="34" charset="-127"/>
              </a:rPr>
              <a:t>생년월일 </a:t>
            </a:r>
            <a:r>
              <a:rPr lang="en-US" altLang="ko-KR" sz="1600">
                <a:latin typeface="굴림" panose="020B0600000101010101" pitchFamily="34" charset="-127"/>
                <a:ea typeface="굴림" panose="020B0600000101010101" pitchFamily="34" charset="-127"/>
              </a:rPr>
              <a:t>:</a:t>
            </a:r>
            <a:endParaRPr lang="ko-KR" altLang="en-US" sz="160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15" name="TextBox 33">
            <a:extLst>
              <a:ext uri="{FF2B5EF4-FFF2-40B4-BE49-F238E27FC236}">
                <a16:creationId xmlns:a16="http://schemas.microsoft.com/office/drawing/2014/main" id="{66FC9351-FB39-AD88-F5EA-66EDCBD9A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3988" y="3573463"/>
            <a:ext cx="11445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1600">
                <a:latin typeface="굴림" panose="020B0600000101010101" pitchFamily="34" charset="-127"/>
                <a:ea typeface="굴림" panose="020B0600000101010101" pitchFamily="34" charset="-127"/>
              </a:rPr>
              <a:t>휴대전화 </a:t>
            </a:r>
            <a:r>
              <a:rPr lang="en-US" altLang="ko-KR" sz="1600">
                <a:latin typeface="굴림" panose="020B0600000101010101" pitchFamily="34" charset="-127"/>
                <a:ea typeface="굴림" panose="020B0600000101010101" pitchFamily="34" charset="-127"/>
              </a:rPr>
              <a:t>:</a:t>
            </a:r>
            <a:endParaRPr lang="ko-KR" altLang="en-US" sz="160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065966E-4865-5350-D166-098F531D3F20}"/>
              </a:ext>
            </a:extLst>
          </p:cNvPr>
          <p:cNvSpPr/>
          <p:nvPr/>
        </p:nvSpPr>
        <p:spPr>
          <a:xfrm>
            <a:off x="1423988" y="3500438"/>
            <a:ext cx="3529012" cy="5048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0C72C68-68FD-E7BA-41FF-F7586F443B70}"/>
              </a:ext>
            </a:extLst>
          </p:cNvPr>
          <p:cNvSpPr/>
          <p:nvPr/>
        </p:nvSpPr>
        <p:spPr>
          <a:xfrm>
            <a:off x="1423988" y="2790825"/>
            <a:ext cx="3529012" cy="5048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EA35E55-2D8C-607A-5861-07C41B116E17}"/>
              </a:ext>
            </a:extLst>
          </p:cNvPr>
          <p:cNvSpPr/>
          <p:nvPr/>
        </p:nvSpPr>
        <p:spPr>
          <a:xfrm>
            <a:off x="1423988" y="2133600"/>
            <a:ext cx="3529012" cy="5032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0D3A64A-CDB3-CC7C-D606-FF053F3C8523}"/>
              </a:ext>
            </a:extLst>
          </p:cNvPr>
          <p:cNvSpPr/>
          <p:nvPr/>
        </p:nvSpPr>
        <p:spPr>
          <a:xfrm>
            <a:off x="538163" y="828675"/>
            <a:ext cx="166687" cy="15398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63B7C9C-8A09-7233-6383-292B47AD4274}"/>
              </a:ext>
            </a:extLst>
          </p:cNvPr>
          <p:cNvSpPr/>
          <p:nvPr/>
        </p:nvSpPr>
        <p:spPr>
          <a:xfrm>
            <a:off x="3719513" y="6307138"/>
            <a:ext cx="473075" cy="1539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 b="1" dirty="0">
                <a:solidFill>
                  <a:schemeClr val="tx1"/>
                </a:solidFill>
              </a:rPr>
              <a:t>찾기</a:t>
            </a:r>
          </a:p>
        </p:txBody>
      </p:sp>
      <p:sp>
        <p:nvSpPr>
          <p:cNvPr id="36" name="TextBox 5">
            <a:extLst>
              <a:ext uri="{FF2B5EF4-FFF2-40B4-BE49-F238E27FC236}">
                <a16:creationId xmlns:a16="http://schemas.microsoft.com/office/drawing/2014/main" id="{3ADF551E-2014-26F0-9CEC-53A7E7A15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7763" y="5854700"/>
            <a:ext cx="24495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‘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해당하는 아이디가 없습니다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’ alert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5AB3DE0-685A-168B-E44E-F3EAF8EE9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55042"/>
              </p:ext>
            </p:extLst>
          </p:nvPr>
        </p:nvGraphicFramePr>
        <p:xfrm>
          <a:off x="7910533" y="935735"/>
          <a:ext cx="1924882" cy="3017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4882">
                  <a:extLst>
                    <a:ext uri="{9D8B030D-6E8A-4147-A177-3AD203B41FA5}">
                      <a16:colId xmlns:a16="http://schemas.microsoft.com/office/drawing/2014/main" val="3054153894"/>
                    </a:ext>
                  </a:extLst>
                </a:gridCol>
              </a:tblGrid>
              <a:tr h="3330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비밀번호 찾기 화면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_ 3</a:t>
                      </a:r>
                    </a:p>
                    <a:p>
                      <a:pPr latinLnBrk="1"/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회원가입 시 입력했던 이름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생년월일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휴대전화번호를 입력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sz="10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휴대전화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는 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010-xxxx-xxxx </a:t>
                      </a:r>
                    </a:p>
                    <a:p>
                      <a:pPr latinLnBrk="1"/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형태로 입력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1066930"/>
                  </a:ext>
                </a:extLst>
              </a:tr>
              <a:tr h="333025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1.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클릭 시 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datepicker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사용으로 달력이 나오고 날짜 선택 시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자동으로 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yyyy-mm-dd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형태로 입력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3185561"/>
                  </a:ext>
                </a:extLst>
              </a:tr>
              <a:tr h="303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2.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클릭 시 유효성 검사 후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34" charset="-127"/>
                        <a:ea typeface="굴림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이름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,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생년월일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,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휴대전화 모두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34" charset="-127"/>
                        <a:ea typeface="굴림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일치하는 정보가 있는지 확인 후 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34" charset="-127"/>
                        <a:ea typeface="굴림" panose="020B0600000101010101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존재하지 않으면 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alert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으로 알리고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존재하면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 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ID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 제공</a:t>
                      </a:r>
                      <a:endParaRPr lang="en-US" altLang="ko-KR" sz="1000" dirty="0">
                        <a:latin typeface="굴림" panose="020B0600000101010101" pitchFamily="34" charset="-127"/>
                        <a:ea typeface="굴림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716966"/>
                  </a:ext>
                </a:extLst>
              </a:tr>
            </a:tbl>
          </a:graphicData>
        </a:graphic>
      </p:graphicFrame>
      <p:sp>
        <p:nvSpPr>
          <p:cNvPr id="4117" name="TextBox 43">
            <a:extLst>
              <a:ext uri="{FF2B5EF4-FFF2-40B4-BE49-F238E27FC236}">
                <a16:creationId xmlns:a16="http://schemas.microsoft.com/office/drawing/2014/main" id="{87589AD9-EF36-841E-3E82-E5565030A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188913"/>
            <a:ext cx="82586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1000" dirty="0" err="1">
                <a:latin typeface="굴림" panose="020B0600000101010101" pitchFamily="34" charset="-127"/>
                <a:ea typeface="굴림" panose="020B0600000101010101" pitchFamily="34" charset="-127"/>
              </a:rPr>
              <a:t>아이디찾기</a:t>
            </a:r>
            <a:endParaRPr lang="ko-KR" altLang="en-US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194655A-5A35-03C6-D0D2-660D5885C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64" y="696937"/>
            <a:ext cx="7753494" cy="534745"/>
          </a:xfrm>
          <a:prstGeom prst="rect">
            <a:avLst/>
          </a:prstGeom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id="{509FC768-5D7F-72FB-E33F-F91283BEA378}"/>
              </a:ext>
            </a:extLst>
          </p:cNvPr>
          <p:cNvSpPr/>
          <p:nvPr/>
        </p:nvSpPr>
        <p:spPr>
          <a:xfrm>
            <a:off x="2495810" y="2915342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C27A4CAC-C71F-7829-2042-8299EFF5919A}"/>
              </a:ext>
            </a:extLst>
          </p:cNvPr>
          <p:cNvSpPr/>
          <p:nvPr/>
        </p:nvSpPr>
        <p:spPr>
          <a:xfrm>
            <a:off x="3552111" y="6130347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pic>
        <p:nvPicPr>
          <p:cNvPr id="44" name="Picture 2" descr="생성된 이미지">
            <a:extLst>
              <a:ext uri="{FF2B5EF4-FFF2-40B4-BE49-F238E27FC236}">
                <a16:creationId xmlns:a16="http://schemas.microsoft.com/office/drawing/2014/main" id="{14499835-EF94-1D1C-9A9D-EB7B392AC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165" y="2468848"/>
            <a:ext cx="1360464" cy="136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427AF8FD-FCBE-9BDB-F312-9CD58FC87778}"/>
              </a:ext>
            </a:extLst>
          </p:cNvPr>
          <p:cNvSpPr/>
          <p:nvPr/>
        </p:nvSpPr>
        <p:spPr>
          <a:xfrm>
            <a:off x="1352550" y="1700808"/>
            <a:ext cx="1508125" cy="156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739684"/>
      </p:ext>
    </p:extLst>
  </p:cSld>
  <p:clrMapOvr>
    <a:masterClrMapping/>
  </p:clrMapOvr>
  <p:transition spd="med"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Box 43">
            <a:extLst>
              <a:ext uri="{FF2B5EF4-FFF2-40B4-BE49-F238E27FC236}">
                <a16:creationId xmlns:a16="http://schemas.microsoft.com/office/drawing/2014/main" id="{F071C88A-0238-5815-BB60-986EF2647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188913"/>
            <a:ext cx="131799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마이페이지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_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내정보</a:t>
            </a: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787432"/>
            <a:ext cx="1368152" cy="51955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64" y="696937"/>
            <a:ext cx="7753494" cy="5347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577" y="1245103"/>
            <a:ext cx="6120680" cy="5461245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2900772" y="5877272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8" name="타원 17"/>
          <p:cNvSpPr/>
          <p:nvPr/>
        </p:nvSpPr>
        <p:spPr>
          <a:xfrm>
            <a:off x="4617336" y="5875858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41076C-D6D4-2667-0C43-59E087D4C1E0}"/>
              </a:ext>
            </a:extLst>
          </p:cNvPr>
          <p:cNvSpPr/>
          <p:nvPr/>
        </p:nvSpPr>
        <p:spPr>
          <a:xfrm>
            <a:off x="5104357" y="787432"/>
            <a:ext cx="2656955" cy="337312"/>
          </a:xfrm>
          <a:prstGeom prst="rect">
            <a:avLst/>
          </a:prstGeom>
          <a:solidFill>
            <a:srgbClr val="DCEBF9"/>
          </a:solidFill>
          <a:ln>
            <a:solidFill>
              <a:srgbClr val="DCEBF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변준수님   </a:t>
            </a:r>
            <a:r>
              <a:rPr lang="en-US" altLang="ko-KR" sz="1100" b="1" dirty="0">
                <a:solidFill>
                  <a:schemeClr val="tx1"/>
                </a:solidFill>
              </a:rPr>
              <a:t>          </a:t>
            </a:r>
            <a:r>
              <a:rPr lang="ko-KR" altLang="en-US" sz="1100" b="1" dirty="0">
                <a:solidFill>
                  <a:schemeClr val="tx1"/>
                </a:solidFill>
              </a:rPr>
              <a:t>마이페이지 로그아웃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2BA168-3B9D-F049-35C4-F60A32ED6D76}"/>
              </a:ext>
            </a:extLst>
          </p:cNvPr>
          <p:cNvSpPr/>
          <p:nvPr/>
        </p:nvSpPr>
        <p:spPr>
          <a:xfrm>
            <a:off x="5832494" y="896020"/>
            <a:ext cx="496596" cy="1440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12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7A479B-F82A-E475-7970-5C25886EF5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463" b="94030" l="10000" r="94286">
                        <a14:foregroundMark x1="61429" y1="20896" x2="68571" y2="50746"/>
                        <a14:foregroundMark x1="38571" y1="34328" x2="41429" y2="44776"/>
                        <a14:foregroundMark x1="51429" y1="53731" x2="51429" y2="53731"/>
                        <a14:foregroundMark x1="51429" y1="53731" x2="57143" y2="70149"/>
                        <a14:foregroundMark x1="17143" y1="41791" x2="17143" y2="41791"/>
                        <a14:foregroundMark x1="17143" y1="41791" x2="17143" y2="41791"/>
                        <a14:foregroundMark x1="22857" y1="52239" x2="22857" y2="52239"/>
                        <a14:foregroundMark x1="22857" y1="58209" x2="22857" y2="58209"/>
                        <a14:foregroundMark x1="21429" y1="64179" x2="21429" y2="64179"/>
                        <a14:foregroundMark x1="21429" y1="73134" x2="21429" y2="73134"/>
                        <a14:foregroundMark x1="32857" y1="82090" x2="32857" y2="82090"/>
                        <a14:foregroundMark x1="47143" y1="85075" x2="47143" y2="85075"/>
                        <a14:foregroundMark x1="61429" y1="89552" x2="61429" y2="89552"/>
                        <a14:foregroundMark x1="68571" y1="85075" x2="68571" y2="85075"/>
                        <a14:foregroundMark x1="78571" y1="77612" x2="78571" y2="77612"/>
                        <a14:foregroundMark x1="82857" y1="73134" x2="82857" y2="73134"/>
                        <a14:foregroundMark x1="85714" y1="61194" x2="85714" y2="61194"/>
                        <a14:foregroundMark x1="82857" y1="52239" x2="82857" y2="52239"/>
                        <a14:foregroundMark x1="80000" y1="41791" x2="80000" y2="41791"/>
                        <a14:foregroundMark x1="20000" y1="35821" x2="20000" y2="35821"/>
                        <a14:foregroundMark x1="30000" y1="28358" x2="30000" y2="28358"/>
                        <a14:foregroundMark x1="27143" y1="17910" x2="27143" y2="17910"/>
                        <a14:foregroundMark x1="20000" y1="17910" x2="20000" y2="17910"/>
                        <a14:foregroundMark x1="20000" y1="23881" x2="20000" y2="23881"/>
                        <a14:foregroundMark x1="14286" y1="29851" x2="14286" y2="29851"/>
                        <a14:foregroundMark x1="20000" y1="22388" x2="20000" y2="22388"/>
                        <a14:foregroundMark x1="20000" y1="28358" x2="20000" y2="28358"/>
                        <a14:foregroundMark x1="21429" y1="23881" x2="14286" y2="41791"/>
                        <a14:foregroundMark x1="12857" y1="38806" x2="12857" y2="38806"/>
                        <a14:foregroundMark x1="12857" y1="53731" x2="12857" y2="53731"/>
                        <a14:foregroundMark x1="15714" y1="64179" x2="15714" y2="64179"/>
                        <a14:foregroundMark x1="20000" y1="71642" x2="20000" y2="71642"/>
                        <a14:foregroundMark x1="27143" y1="79104" x2="27143" y2="79104"/>
                        <a14:foregroundMark x1="22857" y1="80597" x2="22857" y2="80597"/>
                        <a14:foregroundMark x1="34286" y1="85075" x2="34286" y2="85075"/>
                        <a14:foregroundMark x1="38571" y1="89552" x2="38571" y2="89552"/>
                        <a14:foregroundMark x1="50000" y1="94030" x2="50000" y2="94030"/>
                        <a14:foregroundMark x1="78571" y1="88060" x2="78571" y2="88060"/>
                        <a14:foregroundMark x1="64286" y1="89552" x2="64286" y2="89552"/>
                        <a14:foregroundMark x1="81429" y1="88060" x2="81429" y2="88060"/>
                        <a14:foregroundMark x1="85714" y1="79104" x2="85714" y2="79104"/>
                        <a14:foregroundMark x1="91429" y1="67164" x2="91429" y2="67164"/>
                        <a14:foregroundMark x1="92857" y1="52239" x2="92857" y2="52239"/>
                        <a14:foregroundMark x1="91429" y1="35821" x2="91429" y2="35821"/>
                        <a14:foregroundMark x1="87143" y1="32836" x2="87143" y2="32836"/>
                        <a14:foregroundMark x1="85714" y1="22388" x2="85714" y2="22388"/>
                        <a14:foregroundMark x1="27143" y1="16418" x2="27143" y2="16418"/>
                        <a14:foregroundMark x1="27143" y1="16418" x2="27143" y2="16418"/>
                        <a14:foregroundMark x1="22857" y1="16418" x2="22857" y2="16418"/>
                        <a14:foregroundMark x1="88571" y1="31343" x2="88571" y2="31343"/>
                        <a14:foregroundMark x1="94286" y1="38806" x2="94286" y2="38806"/>
                        <a14:foregroundMark x1="84286" y1="77612" x2="84286" y2="77612"/>
                        <a14:foregroundMark x1="68571" y1="85075" x2="68571" y2="8507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70068" y="901177"/>
            <a:ext cx="146322" cy="14005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6B440C0-E1AA-02E0-FAEB-FFB72C5AB1B2}"/>
              </a:ext>
            </a:extLst>
          </p:cNvPr>
          <p:cNvSpPr/>
          <p:nvPr/>
        </p:nvSpPr>
        <p:spPr>
          <a:xfrm>
            <a:off x="3383682" y="2223914"/>
            <a:ext cx="489198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변준수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8354A77-F143-7885-2598-998AC8D6F1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780417"/>
              </p:ext>
            </p:extLst>
          </p:nvPr>
        </p:nvGraphicFramePr>
        <p:xfrm>
          <a:off x="7910533" y="935735"/>
          <a:ext cx="1924882" cy="2103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4882">
                  <a:extLst>
                    <a:ext uri="{9D8B030D-6E8A-4147-A177-3AD203B41FA5}">
                      <a16:colId xmlns:a16="http://schemas.microsoft.com/office/drawing/2014/main" val="3054153894"/>
                    </a:ext>
                  </a:extLst>
                </a:gridCol>
              </a:tblGrid>
              <a:tr h="3330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마이페이지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_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내정보 화면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회원가입 시 입력한 정보들이 표시되고 전화번호와 이름만 수정 가능하며 나머지 칸은 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readonly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 수정 불가능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1066930"/>
                  </a:ext>
                </a:extLst>
              </a:tr>
              <a:tr h="333025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1.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클릭 시 수정하지 않고 메인 화면으로 이동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3185561"/>
                  </a:ext>
                </a:extLst>
              </a:tr>
              <a:tr h="303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2.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클릭 시 수정된 내용이 저장되었다고 알리고 메인 화면으로 이동</a:t>
                      </a:r>
                      <a:endParaRPr lang="en-US" altLang="ko-KR" sz="1000" dirty="0">
                        <a:latin typeface="굴림" panose="020B0600000101010101" pitchFamily="34" charset="-127"/>
                        <a:ea typeface="굴림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716966"/>
                  </a:ext>
                </a:extLst>
              </a:tr>
            </a:tbl>
          </a:graphicData>
        </a:graphic>
      </p:graphicFrame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953DA64-BB44-E35B-1C75-39058C6154A5}"/>
              </a:ext>
            </a:extLst>
          </p:cNvPr>
          <p:cNvSpPr/>
          <p:nvPr/>
        </p:nvSpPr>
        <p:spPr>
          <a:xfrm>
            <a:off x="6377010" y="1124744"/>
            <a:ext cx="1519236" cy="79208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내정보 조회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충전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구매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내역조회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910921"/>
      </p:ext>
    </p:extLst>
  </p:cSld>
  <p:clrMapOvr>
    <a:masterClrMapping/>
  </p:clrMapOvr>
  <p:transition spd="med"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7289E-EE0B-3A44-D47C-8FAD7BB2B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010143F-96DA-7638-CE67-3115C0598884}"/>
              </a:ext>
            </a:extLst>
          </p:cNvPr>
          <p:cNvGraphicFramePr>
            <a:graphicFrameLocks noGrp="1"/>
          </p:cNvGraphicFramePr>
          <p:nvPr/>
        </p:nvGraphicFramePr>
        <p:xfrm>
          <a:off x="1601835" y="1375916"/>
          <a:ext cx="5079357" cy="8133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24568">
                  <a:extLst>
                    <a:ext uri="{9D8B030D-6E8A-4147-A177-3AD203B41FA5}">
                      <a16:colId xmlns:a16="http://schemas.microsoft.com/office/drawing/2014/main" val="3956918893"/>
                    </a:ext>
                  </a:extLst>
                </a:gridCol>
                <a:gridCol w="3954789">
                  <a:extLst>
                    <a:ext uri="{9D8B030D-6E8A-4147-A177-3AD203B41FA5}">
                      <a16:colId xmlns:a16="http://schemas.microsoft.com/office/drawing/2014/main" val="1122467440"/>
                    </a:ext>
                  </a:extLst>
                </a:gridCol>
              </a:tblGrid>
              <a:tr h="813342"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0174840"/>
                  </a:ext>
                </a:extLst>
              </a:tr>
            </a:tbl>
          </a:graphicData>
        </a:graphic>
      </p:graphicFrame>
      <p:sp>
        <p:nvSpPr>
          <p:cNvPr id="3078" name="TextBox 43">
            <a:extLst>
              <a:ext uri="{FF2B5EF4-FFF2-40B4-BE49-F238E27FC236}">
                <a16:creationId xmlns:a16="http://schemas.microsoft.com/office/drawing/2014/main" id="{FB16D539-1856-A303-F7BB-6B0826F0E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188913"/>
            <a:ext cx="174599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마이페이지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_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충전내역 조회 </a:t>
            </a: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079" name="TextBox 5">
            <a:extLst>
              <a:ext uri="{FF2B5EF4-FFF2-40B4-BE49-F238E27FC236}">
                <a16:creationId xmlns:a16="http://schemas.microsoft.com/office/drawing/2014/main" id="{B271D985-CF9C-6FAC-0132-B16AD8E8A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9713" y="966788"/>
            <a:ext cx="2057400" cy="541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pPr>
              <a:buAutoNum type="arabicPeriod"/>
            </a:pP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클릭 시 충전 페이지로 이동</a:t>
            </a: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남은 잔액 조회</a:t>
            </a: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Select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으로 </a:t>
            </a:r>
            <a:b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</a:b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1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일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, 1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주일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, 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한달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, 6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개월</a:t>
            </a:r>
            <a:b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</a:b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기간을 선택하면 </a:t>
            </a:r>
            <a:b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</a:b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텍스트 박스에 자동으로 날짜가 기입</a:t>
            </a: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선택한 기간 내의 내역을 조회</a:t>
            </a:r>
            <a:b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</a:b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탭이 바뀌면 해당 내역이 조회되고 해당 탭은 진하게</a:t>
            </a: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r>
              <a:rPr lang="ko-KR" altLang="en-US" sz="1000" dirty="0" err="1">
                <a:latin typeface="굴림" panose="020B0600000101010101" pitchFamily="34" charset="-127"/>
                <a:ea typeface="굴림" panose="020B0600000101010101" pitchFamily="34" charset="-127"/>
              </a:rPr>
              <a:t>소설제목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, </a:t>
            </a:r>
            <a:r>
              <a:rPr lang="ko-KR" altLang="en-US" sz="1000" dirty="0" err="1">
                <a:latin typeface="굴림" panose="020B0600000101010101" pitchFamily="34" charset="-127"/>
                <a:ea typeface="굴림" panose="020B0600000101010101" pitchFamily="34" charset="-127"/>
              </a:rPr>
              <a:t>회차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, 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가격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, </a:t>
            </a:r>
            <a:b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</a:b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거래내역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, 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날짜 표시</a:t>
            </a: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CF5FE2C-6245-CC66-AEB5-89BE79485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96937"/>
            <a:ext cx="7753494" cy="534745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C2DBA49-5CF2-840E-D24C-9BCE1F5C9D00}"/>
              </a:ext>
            </a:extLst>
          </p:cNvPr>
          <p:cNvGraphicFramePr>
            <a:graphicFrameLocks noGrp="1"/>
          </p:cNvGraphicFramePr>
          <p:nvPr/>
        </p:nvGraphicFramePr>
        <p:xfrm>
          <a:off x="1623924" y="2663409"/>
          <a:ext cx="5057268" cy="3731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187">
                  <a:extLst>
                    <a:ext uri="{9D8B030D-6E8A-4147-A177-3AD203B41FA5}">
                      <a16:colId xmlns:a16="http://schemas.microsoft.com/office/drawing/2014/main" val="2074495830"/>
                    </a:ext>
                  </a:extLst>
                </a:gridCol>
                <a:gridCol w="1335000">
                  <a:extLst>
                    <a:ext uri="{9D8B030D-6E8A-4147-A177-3AD203B41FA5}">
                      <a16:colId xmlns:a16="http://schemas.microsoft.com/office/drawing/2014/main" val="1359747464"/>
                    </a:ext>
                  </a:extLst>
                </a:gridCol>
                <a:gridCol w="463440">
                  <a:extLst>
                    <a:ext uri="{9D8B030D-6E8A-4147-A177-3AD203B41FA5}">
                      <a16:colId xmlns:a16="http://schemas.microsoft.com/office/drawing/2014/main" val="4203616555"/>
                    </a:ext>
                  </a:extLst>
                </a:gridCol>
                <a:gridCol w="695160">
                  <a:extLst>
                    <a:ext uri="{9D8B030D-6E8A-4147-A177-3AD203B41FA5}">
                      <a16:colId xmlns:a16="http://schemas.microsoft.com/office/drawing/2014/main" val="1203898595"/>
                    </a:ext>
                  </a:extLst>
                </a:gridCol>
                <a:gridCol w="695160">
                  <a:extLst>
                    <a:ext uri="{9D8B030D-6E8A-4147-A177-3AD203B41FA5}">
                      <a16:colId xmlns:a16="http://schemas.microsoft.com/office/drawing/2014/main" val="3299943494"/>
                    </a:ext>
                  </a:extLst>
                </a:gridCol>
                <a:gridCol w="1390321">
                  <a:extLst>
                    <a:ext uri="{9D8B030D-6E8A-4147-A177-3AD203B41FA5}">
                      <a16:colId xmlns:a16="http://schemas.microsoft.com/office/drawing/2014/main" val="3408239570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번호</a:t>
                      </a:r>
                    </a:p>
                  </a:txBody>
                  <a:tcPr>
                    <a:solidFill>
                      <a:srgbClr val="35DB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제목</a:t>
                      </a:r>
                    </a:p>
                  </a:txBody>
                  <a:tcPr>
                    <a:solidFill>
                      <a:srgbClr val="35DB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회차</a:t>
                      </a:r>
                      <a:endParaRPr lang="ko-KR" altLang="en-US" sz="800" dirty="0"/>
                    </a:p>
                  </a:txBody>
                  <a:tcPr>
                    <a:solidFill>
                      <a:srgbClr val="35DB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가격</a:t>
                      </a:r>
                    </a:p>
                  </a:txBody>
                  <a:tcPr>
                    <a:solidFill>
                      <a:srgbClr val="35DB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거래내역</a:t>
                      </a:r>
                    </a:p>
                  </a:txBody>
                  <a:tcPr>
                    <a:solidFill>
                      <a:srgbClr val="35DB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날짜</a:t>
                      </a:r>
                    </a:p>
                  </a:txBody>
                  <a:tcPr>
                    <a:solidFill>
                      <a:srgbClr val="35DB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743524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</a:rPr>
                        <a:t>패왕지로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1@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구매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2025-04-04</a:t>
                      </a:r>
                    </a:p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13:10:12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78722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</a:rPr>
                        <a:t>천혈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1@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구매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2025-04-03</a:t>
                      </a:r>
                    </a:p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12:12:10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450589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</a:rPr>
                        <a:t>혈마전기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1@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구매취소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2025-04-01</a:t>
                      </a:r>
                    </a:p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09:11:55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32962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빌더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1@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구매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2025-04-01</a:t>
                      </a:r>
                    </a:p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08:10:40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310749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723774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860951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883516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15515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834380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652464"/>
                  </a:ext>
                </a:extLst>
              </a:tr>
            </a:tbl>
          </a:graphicData>
        </a:graphic>
      </p:graphicFrame>
      <p:sp>
        <p:nvSpPr>
          <p:cNvPr id="5" name="양쪽 모서리가 둥근 사각형 4">
            <a:extLst>
              <a:ext uri="{FF2B5EF4-FFF2-40B4-BE49-F238E27FC236}">
                <a16:creationId xmlns:a16="http://schemas.microsoft.com/office/drawing/2014/main" id="{13647E73-B6E7-06FB-1990-1FD4BD129C21}"/>
              </a:ext>
            </a:extLst>
          </p:cNvPr>
          <p:cNvSpPr/>
          <p:nvPr/>
        </p:nvSpPr>
        <p:spPr>
          <a:xfrm>
            <a:off x="1647592" y="2367737"/>
            <a:ext cx="658588" cy="288032"/>
          </a:xfrm>
          <a:prstGeom prst="round2SameRect">
            <a:avLst/>
          </a:prstGeom>
          <a:solidFill>
            <a:srgbClr val="35DBD3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충전 내역</a:t>
            </a:r>
          </a:p>
        </p:txBody>
      </p:sp>
      <p:sp>
        <p:nvSpPr>
          <p:cNvPr id="20" name="양쪽 모서리가 둥근 사각형 19">
            <a:extLst>
              <a:ext uri="{FF2B5EF4-FFF2-40B4-BE49-F238E27FC236}">
                <a16:creationId xmlns:a16="http://schemas.microsoft.com/office/drawing/2014/main" id="{B2E612F2-7B8B-C60C-7A41-B00D3F580C6A}"/>
              </a:ext>
            </a:extLst>
          </p:cNvPr>
          <p:cNvSpPr/>
          <p:nvPr/>
        </p:nvSpPr>
        <p:spPr>
          <a:xfrm>
            <a:off x="2306180" y="2370730"/>
            <a:ext cx="658588" cy="288032"/>
          </a:xfrm>
          <a:prstGeom prst="round2SameRect">
            <a:avLst/>
          </a:prstGeom>
          <a:solidFill>
            <a:srgbClr val="D1FFF3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구매 내역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EF56C235-5DE5-E8DF-8803-657FF938D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972" y="1741316"/>
            <a:ext cx="3693781" cy="358352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05A55CE-6A73-B60A-997A-B108089B3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7920" y="1498318"/>
            <a:ext cx="1924319" cy="266737"/>
          </a:xfrm>
          <a:prstGeom prst="rect">
            <a:avLst/>
          </a:prstGeom>
        </p:spPr>
      </p:pic>
      <p:sp>
        <p:nvSpPr>
          <p:cNvPr id="37" name="타원 36">
            <a:extLst>
              <a:ext uri="{FF2B5EF4-FFF2-40B4-BE49-F238E27FC236}">
                <a16:creationId xmlns:a16="http://schemas.microsoft.com/office/drawing/2014/main" id="{EEDCE679-4DCB-EF4E-D45D-54C4FC834E22}"/>
              </a:ext>
            </a:extLst>
          </p:cNvPr>
          <p:cNvSpPr/>
          <p:nvPr/>
        </p:nvSpPr>
        <p:spPr>
          <a:xfrm>
            <a:off x="2720752" y="1312239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35B3E2CE-9799-F333-8612-3AD5298B04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087" y="1396888"/>
            <a:ext cx="1367986" cy="1012030"/>
          </a:xfrm>
          <a:prstGeom prst="rect">
            <a:avLst/>
          </a:prstGeom>
        </p:spPr>
      </p:pic>
      <p:sp>
        <p:nvSpPr>
          <p:cNvPr id="48" name="타원 47">
            <a:extLst>
              <a:ext uri="{FF2B5EF4-FFF2-40B4-BE49-F238E27FC236}">
                <a16:creationId xmlns:a16="http://schemas.microsoft.com/office/drawing/2014/main" id="{D5632A81-AB50-E7F4-79F8-64C52349ADF8}"/>
              </a:ext>
            </a:extLst>
          </p:cNvPr>
          <p:cNvSpPr/>
          <p:nvPr/>
        </p:nvSpPr>
        <p:spPr>
          <a:xfrm>
            <a:off x="5677789" y="1647729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107E6D79-8AB3-ADDA-7B0C-0123CF3B7520}"/>
              </a:ext>
            </a:extLst>
          </p:cNvPr>
          <p:cNvSpPr/>
          <p:nvPr/>
        </p:nvSpPr>
        <p:spPr>
          <a:xfrm>
            <a:off x="1479909" y="2264756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4CA804-DC53-AE94-D4D7-0A61C07979E0}"/>
              </a:ext>
            </a:extLst>
          </p:cNvPr>
          <p:cNvSpPr/>
          <p:nvPr/>
        </p:nvSpPr>
        <p:spPr>
          <a:xfrm>
            <a:off x="5104357" y="787432"/>
            <a:ext cx="2656955" cy="337312"/>
          </a:xfrm>
          <a:prstGeom prst="rect">
            <a:avLst/>
          </a:prstGeom>
          <a:solidFill>
            <a:srgbClr val="DCEBF9"/>
          </a:solidFill>
          <a:ln>
            <a:solidFill>
              <a:srgbClr val="DCEBF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변준수님   </a:t>
            </a:r>
            <a:r>
              <a:rPr lang="en-US" altLang="ko-KR" sz="1100" b="1" dirty="0">
                <a:solidFill>
                  <a:schemeClr val="tx1"/>
                </a:solidFill>
              </a:rPr>
              <a:t>          </a:t>
            </a:r>
            <a:r>
              <a:rPr lang="ko-KR" altLang="en-US" sz="1100" b="1" dirty="0">
                <a:solidFill>
                  <a:schemeClr val="tx1"/>
                </a:solidFill>
              </a:rPr>
              <a:t>마이페이지 로그아웃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039F28-2728-6D0B-1F7A-E79DA7A05A99}"/>
              </a:ext>
            </a:extLst>
          </p:cNvPr>
          <p:cNvSpPr/>
          <p:nvPr/>
        </p:nvSpPr>
        <p:spPr>
          <a:xfrm>
            <a:off x="5832494" y="896020"/>
            <a:ext cx="496596" cy="1440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12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FFEDC92-9322-597C-1976-388BEB0C31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463" b="94030" l="10000" r="94286">
                        <a14:foregroundMark x1="61429" y1="20896" x2="68571" y2="50746"/>
                        <a14:foregroundMark x1="38571" y1="34328" x2="41429" y2="44776"/>
                        <a14:foregroundMark x1="51429" y1="53731" x2="51429" y2="53731"/>
                        <a14:foregroundMark x1="51429" y1="53731" x2="57143" y2="70149"/>
                        <a14:foregroundMark x1="17143" y1="41791" x2="17143" y2="41791"/>
                        <a14:foregroundMark x1="17143" y1="41791" x2="17143" y2="41791"/>
                        <a14:foregroundMark x1="22857" y1="52239" x2="22857" y2="52239"/>
                        <a14:foregroundMark x1="22857" y1="58209" x2="22857" y2="58209"/>
                        <a14:foregroundMark x1="21429" y1="64179" x2="21429" y2="64179"/>
                        <a14:foregroundMark x1="21429" y1="73134" x2="21429" y2="73134"/>
                        <a14:foregroundMark x1="32857" y1="82090" x2="32857" y2="82090"/>
                        <a14:foregroundMark x1="47143" y1="85075" x2="47143" y2="85075"/>
                        <a14:foregroundMark x1="61429" y1="89552" x2="61429" y2="89552"/>
                        <a14:foregroundMark x1="68571" y1="85075" x2="68571" y2="85075"/>
                        <a14:foregroundMark x1="78571" y1="77612" x2="78571" y2="77612"/>
                        <a14:foregroundMark x1="82857" y1="73134" x2="82857" y2="73134"/>
                        <a14:foregroundMark x1="85714" y1="61194" x2="85714" y2="61194"/>
                        <a14:foregroundMark x1="82857" y1="52239" x2="82857" y2="52239"/>
                        <a14:foregroundMark x1="80000" y1="41791" x2="80000" y2="41791"/>
                        <a14:foregroundMark x1="20000" y1="35821" x2="20000" y2="35821"/>
                        <a14:foregroundMark x1="30000" y1="28358" x2="30000" y2="28358"/>
                        <a14:foregroundMark x1="27143" y1="17910" x2="27143" y2="17910"/>
                        <a14:foregroundMark x1="20000" y1="17910" x2="20000" y2="17910"/>
                        <a14:foregroundMark x1="20000" y1="23881" x2="20000" y2="23881"/>
                        <a14:foregroundMark x1="14286" y1="29851" x2="14286" y2="29851"/>
                        <a14:foregroundMark x1="20000" y1="22388" x2="20000" y2="22388"/>
                        <a14:foregroundMark x1="20000" y1="28358" x2="20000" y2="28358"/>
                        <a14:foregroundMark x1="21429" y1="23881" x2="14286" y2="41791"/>
                        <a14:foregroundMark x1="12857" y1="38806" x2="12857" y2="38806"/>
                        <a14:foregroundMark x1="12857" y1="53731" x2="12857" y2="53731"/>
                        <a14:foregroundMark x1="15714" y1="64179" x2="15714" y2="64179"/>
                        <a14:foregroundMark x1="20000" y1="71642" x2="20000" y2="71642"/>
                        <a14:foregroundMark x1="27143" y1="79104" x2="27143" y2="79104"/>
                        <a14:foregroundMark x1="22857" y1="80597" x2="22857" y2="80597"/>
                        <a14:foregroundMark x1="34286" y1="85075" x2="34286" y2="85075"/>
                        <a14:foregroundMark x1="38571" y1="89552" x2="38571" y2="89552"/>
                        <a14:foregroundMark x1="50000" y1="94030" x2="50000" y2="94030"/>
                        <a14:foregroundMark x1="78571" y1="88060" x2="78571" y2="88060"/>
                        <a14:foregroundMark x1="64286" y1="89552" x2="64286" y2="89552"/>
                        <a14:foregroundMark x1="81429" y1="88060" x2="81429" y2="88060"/>
                        <a14:foregroundMark x1="85714" y1="79104" x2="85714" y2="79104"/>
                        <a14:foregroundMark x1="91429" y1="67164" x2="91429" y2="67164"/>
                        <a14:foregroundMark x1="92857" y1="52239" x2="92857" y2="52239"/>
                        <a14:foregroundMark x1="91429" y1="35821" x2="91429" y2="35821"/>
                        <a14:foregroundMark x1="87143" y1="32836" x2="87143" y2="32836"/>
                        <a14:foregroundMark x1="85714" y1="22388" x2="85714" y2="22388"/>
                        <a14:foregroundMark x1="27143" y1="16418" x2="27143" y2="16418"/>
                        <a14:foregroundMark x1="27143" y1="16418" x2="27143" y2="16418"/>
                        <a14:foregroundMark x1="22857" y1="16418" x2="22857" y2="16418"/>
                        <a14:foregroundMark x1="88571" y1="31343" x2="88571" y2="31343"/>
                        <a14:foregroundMark x1="94286" y1="38806" x2="94286" y2="38806"/>
                        <a14:foregroundMark x1="84286" y1="77612" x2="84286" y2="77612"/>
                        <a14:foregroundMark x1="68571" y1="85075" x2="68571" y2="8507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70068" y="901177"/>
            <a:ext cx="146322" cy="140051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F91E35C-8112-02DB-88EA-913D167C1364}"/>
              </a:ext>
            </a:extLst>
          </p:cNvPr>
          <p:cNvSpPr/>
          <p:nvPr/>
        </p:nvSpPr>
        <p:spPr>
          <a:xfrm>
            <a:off x="6377010" y="1124743"/>
            <a:ext cx="1519236" cy="10120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내정보 조회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b="1" dirty="0">
                <a:solidFill>
                  <a:schemeClr val="tx1"/>
                </a:solidFill>
              </a:rPr>
              <a:t>충전</a:t>
            </a:r>
            <a:r>
              <a:rPr lang="en-US" altLang="ko-KR" sz="1000" b="1" dirty="0">
                <a:solidFill>
                  <a:schemeClr val="tx1"/>
                </a:solidFill>
              </a:rPr>
              <a:t>/</a:t>
            </a:r>
            <a:r>
              <a:rPr lang="ko-KR" altLang="en-US" sz="1000" b="1" dirty="0">
                <a:solidFill>
                  <a:schemeClr val="tx1"/>
                </a:solidFill>
              </a:rPr>
              <a:t>구매</a:t>
            </a:r>
            <a:r>
              <a:rPr lang="en-US" altLang="ko-KR" sz="1000" b="1" dirty="0">
                <a:solidFill>
                  <a:schemeClr val="tx1"/>
                </a:solidFill>
              </a:rPr>
              <a:t> </a:t>
            </a:r>
            <a:r>
              <a:rPr lang="ko-KR" altLang="en-US" sz="1000" b="1" dirty="0">
                <a:solidFill>
                  <a:schemeClr val="tx1"/>
                </a:solidFill>
              </a:rPr>
              <a:t>내역조회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충전하기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BB6067-A7A7-C49F-D2B7-2EC65FAAE006}"/>
              </a:ext>
            </a:extLst>
          </p:cNvPr>
          <p:cNvSpPr txBox="1"/>
          <p:nvPr/>
        </p:nvSpPr>
        <p:spPr bwMode="auto">
          <a:xfrm>
            <a:off x="1631992" y="1586490"/>
            <a:ext cx="10887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228600" indent="-228600"/>
            <a:r>
              <a:rPr lang="ko-KR" altLang="en-US" sz="1800" b="1" dirty="0">
                <a:latin typeface="굴림" charset="-127"/>
                <a:ea typeface="굴림" charset="-127"/>
              </a:rPr>
              <a:t>조회기간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2288A2F-2CA4-C2F7-3199-2B3773C00095}"/>
              </a:ext>
            </a:extLst>
          </p:cNvPr>
          <p:cNvCxnSpPr>
            <a:cxnSpLocks/>
          </p:cNvCxnSpPr>
          <p:nvPr/>
        </p:nvCxnSpPr>
        <p:spPr>
          <a:xfrm flipH="1">
            <a:off x="1501111" y="1444282"/>
            <a:ext cx="1200483" cy="58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2E4E5EB-47EA-4C44-F21C-AACC24120D1C}"/>
              </a:ext>
            </a:extLst>
          </p:cNvPr>
          <p:cNvSpPr txBox="1"/>
          <p:nvPr/>
        </p:nvSpPr>
        <p:spPr bwMode="auto">
          <a:xfrm>
            <a:off x="3780079" y="6436245"/>
            <a:ext cx="87716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>
                <a:latin typeface="굴림" charset="-127"/>
                <a:ea typeface="굴림" charset="-127"/>
              </a:rPr>
              <a:t>[1] [2] [3]</a:t>
            </a:r>
            <a:endParaRPr lang="ko-KR" altLang="en-US" sz="1000" dirty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7019932"/>
      </p:ext>
    </p:extLst>
  </p:cSld>
  <p:clrMapOvr>
    <a:masterClrMapping/>
  </p:clrMapOvr>
  <p:transition spd="med"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7EA3169-6C4C-0AE3-ABB0-84725F13B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10649"/>
              </p:ext>
            </p:extLst>
          </p:nvPr>
        </p:nvGraphicFramePr>
        <p:xfrm>
          <a:off x="1601835" y="1375916"/>
          <a:ext cx="5079357" cy="8133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24568">
                  <a:extLst>
                    <a:ext uri="{9D8B030D-6E8A-4147-A177-3AD203B41FA5}">
                      <a16:colId xmlns:a16="http://schemas.microsoft.com/office/drawing/2014/main" val="3956918893"/>
                    </a:ext>
                  </a:extLst>
                </a:gridCol>
                <a:gridCol w="3954789">
                  <a:extLst>
                    <a:ext uri="{9D8B030D-6E8A-4147-A177-3AD203B41FA5}">
                      <a16:colId xmlns:a16="http://schemas.microsoft.com/office/drawing/2014/main" val="1122467440"/>
                    </a:ext>
                  </a:extLst>
                </a:gridCol>
              </a:tblGrid>
              <a:tr h="813342">
                <a:tc>
                  <a:txBody>
                    <a:bodyPr/>
                    <a:lstStyle/>
                    <a:p>
                      <a:pPr algn="ctr" latinLnBrk="1"/>
                      <a:endParaRPr lang="en-US" altLang="ko-KR" sz="1800" dirty="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0174840"/>
                  </a:ext>
                </a:extLst>
              </a:tr>
            </a:tbl>
          </a:graphicData>
        </a:graphic>
      </p:graphicFrame>
      <p:sp>
        <p:nvSpPr>
          <p:cNvPr id="3078" name="TextBox 43">
            <a:extLst>
              <a:ext uri="{FF2B5EF4-FFF2-40B4-BE49-F238E27FC236}">
                <a16:creationId xmlns:a16="http://schemas.microsoft.com/office/drawing/2014/main" id="{F071C88A-0238-5815-BB60-986EF2647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188913"/>
            <a:ext cx="174599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마이페이지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_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구매내역 조회 </a:t>
            </a: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079" name="TextBox 5">
            <a:extLst>
              <a:ext uri="{FF2B5EF4-FFF2-40B4-BE49-F238E27FC236}">
                <a16:creationId xmlns:a16="http://schemas.microsoft.com/office/drawing/2014/main" id="{12D2E226-8C20-5212-55ED-F06CCBED1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9713" y="966788"/>
            <a:ext cx="2057400" cy="541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pPr>
              <a:buAutoNum type="arabicPeriod"/>
            </a:pP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클릭 시 충전 페이지로 이동</a:t>
            </a: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남은 잔액 조회</a:t>
            </a: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Select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으로 </a:t>
            </a:r>
            <a:b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</a:b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1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일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, 1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주일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, 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한달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, 6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개월</a:t>
            </a:r>
            <a:b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</a:b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기간을 선택하면 </a:t>
            </a:r>
            <a:b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</a:b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텍스트 박스에 자동으로 날짜가 기입</a:t>
            </a: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선택한 기간 내의 내역을 조회</a:t>
            </a:r>
            <a:b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</a:b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탭이 바뀌면 해당 내역이 조회되고 해당 탭은 진하게</a:t>
            </a: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r>
              <a:rPr lang="ko-KR" altLang="en-US" sz="1000" dirty="0" err="1">
                <a:latin typeface="굴림" panose="020B0600000101010101" pitchFamily="34" charset="-127"/>
                <a:ea typeface="굴림" panose="020B0600000101010101" pitchFamily="34" charset="-127"/>
              </a:rPr>
              <a:t>소설제목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, </a:t>
            </a:r>
            <a:r>
              <a:rPr lang="ko-KR" altLang="en-US" sz="1000" dirty="0" err="1">
                <a:latin typeface="굴림" panose="020B0600000101010101" pitchFamily="34" charset="-127"/>
                <a:ea typeface="굴림" panose="020B0600000101010101" pitchFamily="34" charset="-127"/>
              </a:rPr>
              <a:t>회차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, 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가격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, </a:t>
            </a:r>
            <a:b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</a:b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거래내역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, 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날짜 표시</a:t>
            </a: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696937"/>
            <a:ext cx="7753494" cy="534745"/>
          </a:xfrm>
          <a:prstGeom prst="rect">
            <a:avLst/>
          </a:prstGeom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978685"/>
              </p:ext>
            </p:extLst>
          </p:nvPr>
        </p:nvGraphicFramePr>
        <p:xfrm>
          <a:off x="1623924" y="2663409"/>
          <a:ext cx="5057268" cy="3731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187">
                  <a:extLst>
                    <a:ext uri="{9D8B030D-6E8A-4147-A177-3AD203B41FA5}">
                      <a16:colId xmlns:a16="http://schemas.microsoft.com/office/drawing/2014/main" val="2074495830"/>
                    </a:ext>
                  </a:extLst>
                </a:gridCol>
                <a:gridCol w="1335000">
                  <a:extLst>
                    <a:ext uri="{9D8B030D-6E8A-4147-A177-3AD203B41FA5}">
                      <a16:colId xmlns:a16="http://schemas.microsoft.com/office/drawing/2014/main" val="1359747464"/>
                    </a:ext>
                  </a:extLst>
                </a:gridCol>
                <a:gridCol w="463440">
                  <a:extLst>
                    <a:ext uri="{9D8B030D-6E8A-4147-A177-3AD203B41FA5}">
                      <a16:colId xmlns:a16="http://schemas.microsoft.com/office/drawing/2014/main" val="4203616555"/>
                    </a:ext>
                  </a:extLst>
                </a:gridCol>
                <a:gridCol w="695160">
                  <a:extLst>
                    <a:ext uri="{9D8B030D-6E8A-4147-A177-3AD203B41FA5}">
                      <a16:colId xmlns:a16="http://schemas.microsoft.com/office/drawing/2014/main" val="1203898595"/>
                    </a:ext>
                  </a:extLst>
                </a:gridCol>
                <a:gridCol w="695160">
                  <a:extLst>
                    <a:ext uri="{9D8B030D-6E8A-4147-A177-3AD203B41FA5}">
                      <a16:colId xmlns:a16="http://schemas.microsoft.com/office/drawing/2014/main" val="3299943494"/>
                    </a:ext>
                  </a:extLst>
                </a:gridCol>
                <a:gridCol w="1390321">
                  <a:extLst>
                    <a:ext uri="{9D8B030D-6E8A-4147-A177-3AD203B41FA5}">
                      <a16:colId xmlns:a16="http://schemas.microsoft.com/office/drawing/2014/main" val="3408239570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번호</a:t>
                      </a:r>
                    </a:p>
                  </a:txBody>
                  <a:tcPr>
                    <a:solidFill>
                      <a:srgbClr val="35DB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제목</a:t>
                      </a:r>
                    </a:p>
                  </a:txBody>
                  <a:tcPr>
                    <a:solidFill>
                      <a:srgbClr val="35DB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회차</a:t>
                      </a:r>
                      <a:endParaRPr lang="ko-KR" altLang="en-US" sz="800" dirty="0"/>
                    </a:p>
                  </a:txBody>
                  <a:tcPr>
                    <a:solidFill>
                      <a:srgbClr val="35DB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가격</a:t>
                      </a:r>
                    </a:p>
                  </a:txBody>
                  <a:tcPr>
                    <a:solidFill>
                      <a:srgbClr val="35DB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거래내역</a:t>
                      </a:r>
                    </a:p>
                  </a:txBody>
                  <a:tcPr>
                    <a:solidFill>
                      <a:srgbClr val="35DBD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날짜</a:t>
                      </a:r>
                    </a:p>
                  </a:txBody>
                  <a:tcPr>
                    <a:solidFill>
                      <a:srgbClr val="35DB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743524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</a:rPr>
                        <a:t>패왕지로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1@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구매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2025-04-04</a:t>
                      </a:r>
                    </a:p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13:10:12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78722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</a:rPr>
                        <a:t>천혈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1@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구매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2025-04-03</a:t>
                      </a:r>
                    </a:p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12:12:10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450589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>
                          <a:solidFill>
                            <a:schemeClr val="tx1"/>
                          </a:solidFill>
                        </a:rPr>
                        <a:t>혈마전기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1@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구매취소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2025-04-01</a:t>
                      </a:r>
                    </a:p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09:11:55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329628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빌더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1@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</a:rPr>
                        <a:t>구매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2025-04-01</a:t>
                      </a:r>
                    </a:p>
                    <a:p>
                      <a:pPr algn="ctr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</a:rPr>
                        <a:t>08:10:40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310749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723774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860951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883516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15515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834380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652464"/>
                  </a:ext>
                </a:extLst>
              </a:tr>
            </a:tbl>
          </a:graphicData>
        </a:graphic>
      </p:graphicFrame>
      <p:sp>
        <p:nvSpPr>
          <p:cNvPr id="5" name="양쪽 모서리가 둥근 사각형 4"/>
          <p:cNvSpPr/>
          <p:nvPr/>
        </p:nvSpPr>
        <p:spPr>
          <a:xfrm>
            <a:off x="1647592" y="2367737"/>
            <a:ext cx="658588" cy="288032"/>
          </a:xfrm>
          <a:prstGeom prst="round2SameRect">
            <a:avLst/>
          </a:prstGeom>
          <a:solidFill>
            <a:srgbClr val="D1FFF3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충전 내역</a:t>
            </a:r>
          </a:p>
        </p:txBody>
      </p:sp>
      <p:sp>
        <p:nvSpPr>
          <p:cNvPr id="20" name="양쪽 모서리가 둥근 사각형 19"/>
          <p:cNvSpPr/>
          <p:nvPr/>
        </p:nvSpPr>
        <p:spPr>
          <a:xfrm>
            <a:off x="2306180" y="2370146"/>
            <a:ext cx="658588" cy="288032"/>
          </a:xfrm>
          <a:prstGeom prst="round2SameRect">
            <a:avLst/>
          </a:prstGeom>
          <a:solidFill>
            <a:srgbClr val="35DBD3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구매 내역</a:t>
            </a: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972" y="1741316"/>
            <a:ext cx="3693781" cy="358352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7920" y="1498318"/>
            <a:ext cx="1924319" cy="266737"/>
          </a:xfrm>
          <a:prstGeom prst="rect">
            <a:avLst/>
          </a:prstGeom>
        </p:spPr>
      </p:pic>
      <p:sp>
        <p:nvSpPr>
          <p:cNvPr id="37" name="타원 36"/>
          <p:cNvSpPr/>
          <p:nvPr/>
        </p:nvSpPr>
        <p:spPr>
          <a:xfrm>
            <a:off x="2720752" y="1312239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087" y="1396888"/>
            <a:ext cx="1367986" cy="1012030"/>
          </a:xfrm>
          <a:prstGeom prst="rect">
            <a:avLst/>
          </a:prstGeom>
        </p:spPr>
      </p:pic>
      <p:sp>
        <p:nvSpPr>
          <p:cNvPr id="48" name="타원 47"/>
          <p:cNvSpPr/>
          <p:nvPr/>
        </p:nvSpPr>
        <p:spPr>
          <a:xfrm>
            <a:off x="5677789" y="1647729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9" name="타원 48"/>
          <p:cNvSpPr/>
          <p:nvPr/>
        </p:nvSpPr>
        <p:spPr>
          <a:xfrm>
            <a:off x="1479909" y="2264756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0E3443-6682-9D6C-7162-1DAD79D5500E}"/>
              </a:ext>
            </a:extLst>
          </p:cNvPr>
          <p:cNvSpPr/>
          <p:nvPr/>
        </p:nvSpPr>
        <p:spPr>
          <a:xfrm>
            <a:off x="5104357" y="787432"/>
            <a:ext cx="2656955" cy="337312"/>
          </a:xfrm>
          <a:prstGeom prst="rect">
            <a:avLst/>
          </a:prstGeom>
          <a:solidFill>
            <a:srgbClr val="DCEBF9"/>
          </a:solidFill>
          <a:ln>
            <a:solidFill>
              <a:srgbClr val="DCEBF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변준수님   </a:t>
            </a:r>
            <a:r>
              <a:rPr lang="en-US" altLang="ko-KR" sz="1100" b="1" dirty="0">
                <a:solidFill>
                  <a:schemeClr val="tx1"/>
                </a:solidFill>
              </a:rPr>
              <a:t>          </a:t>
            </a:r>
            <a:r>
              <a:rPr lang="ko-KR" altLang="en-US" sz="1100" b="1" dirty="0">
                <a:solidFill>
                  <a:schemeClr val="tx1"/>
                </a:solidFill>
              </a:rPr>
              <a:t>마이페이지 로그아웃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F138A0-50CE-9A73-F2D6-DA9E0AA5D077}"/>
              </a:ext>
            </a:extLst>
          </p:cNvPr>
          <p:cNvSpPr/>
          <p:nvPr/>
        </p:nvSpPr>
        <p:spPr>
          <a:xfrm>
            <a:off x="5832494" y="896020"/>
            <a:ext cx="496596" cy="1440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12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A63BD53-5A68-7070-3A07-8952D57F6E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463" b="94030" l="10000" r="94286">
                        <a14:foregroundMark x1="61429" y1="20896" x2="68571" y2="50746"/>
                        <a14:foregroundMark x1="38571" y1="34328" x2="41429" y2="44776"/>
                        <a14:foregroundMark x1="51429" y1="53731" x2="51429" y2="53731"/>
                        <a14:foregroundMark x1="51429" y1="53731" x2="57143" y2="70149"/>
                        <a14:foregroundMark x1="17143" y1="41791" x2="17143" y2="41791"/>
                        <a14:foregroundMark x1="17143" y1="41791" x2="17143" y2="41791"/>
                        <a14:foregroundMark x1="22857" y1="52239" x2="22857" y2="52239"/>
                        <a14:foregroundMark x1="22857" y1="58209" x2="22857" y2="58209"/>
                        <a14:foregroundMark x1="21429" y1="64179" x2="21429" y2="64179"/>
                        <a14:foregroundMark x1="21429" y1="73134" x2="21429" y2="73134"/>
                        <a14:foregroundMark x1="32857" y1="82090" x2="32857" y2="82090"/>
                        <a14:foregroundMark x1="47143" y1="85075" x2="47143" y2="85075"/>
                        <a14:foregroundMark x1="61429" y1="89552" x2="61429" y2="89552"/>
                        <a14:foregroundMark x1="68571" y1="85075" x2="68571" y2="85075"/>
                        <a14:foregroundMark x1="78571" y1="77612" x2="78571" y2="77612"/>
                        <a14:foregroundMark x1="82857" y1="73134" x2="82857" y2="73134"/>
                        <a14:foregroundMark x1="85714" y1="61194" x2="85714" y2="61194"/>
                        <a14:foregroundMark x1="82857" y1="52239" x2="82857" y2="52239"/>
                        <a14:foregroundMark x1="80000" y1="41791" x2="80000" y2="41791"/>
                        <a14:foregroundMark x1="20000" y1="35821" x2="20000" y2="35821"/>
                        <a14:foregroundMark x1="30000" y1="28358" x2="30000" y2="28358"/>
                        <a14:foregroundMark x1="27143" y1="17910" x2="27143" y2="17910"/>
                        <a14:foregroundMark x1="20000" y1="17910" x2="20000" y2="17910"/>
                        <a14:foregroundMark x1="20000" y1="23881" x2="20000" y2="23881"/>
                        <a14:foregroundMark x1="14286" y1="29851" x2="14286" y2="29851"/>
                        <a14:foregroundMark x1="20000" y1="22388" x2="20000" y2="22388"/>
                        <a14:foregroundMark x1="20000" y1="28358" x2="20000" y2="28358"/>
                        <a14:foregroundMark x1="21429" y1="23881" x2="14286" y2="41791"/>
                        <a14:foregroundMark x1="12857" y1="38806" x2="12857" y2="38806"/>
                        <a14:foregroundMark x1="12857" y1="53731" x2="12857" y2="53731"/>
                        <a14:foregroundMark x1="15714" y1="64179" x2="15714" y2="64179"/>
                        <a14:foregroundMark x1="20000" y1="71642" x2="20000" y2="71642"/>
                        <a14:foregroundMark x1="27143" y1="79104" x2="27143" y2="79104"/>
                        <a14:foregroundMark x1="22857" y1="80597" x2="22857" y2="80597"/>
                        <a14:foregroundMark x1="34286" y1="85075" x2="34286" y2="85075"/>
                        <a14:foregroundMark x1="38571" y1="89552" x2="38571" y2="89552"/>
                        <a14:foregroundMark x1="50000" y1="94030" x2="50000" y2="94030"/>
                        <a14:foregroundMark x1="78571" y1="88060" x2="78571" y2="88060"/>
                        <a14:foregroundMark x1="64286" y1="89552" x2="64286" y2="89552"/>
                        <a14:foregroundMark x1="81429" y1="88060" x2="81429" y2="88060"/>
                        <a14:foregroundMark x1="85714" y1="79104" x2="85714" y2="79104"/>
                        <a14:foregroundMark x1="91429" y1="67164" x2="91429" y2="67164"/>
                        <a14:foregroundMark x1="92857" y1="52239" x2="92857" y2="52239"/>
                        <a14:foregroundMark x1="91429" y1="35821" x2="91429" y2="35821"/>
                        <a14:foregroundMark x1="87143" y1="32836" x2="87143" y2="32836"/>
                        <a14:foregroundMark x1="85714" y1="22388" x2="85714" y2="22388"/>
                        <a14:foregroundMark x1="27143" y1="16418" x2="27143" y2="16418"/>
                        <a14:foregroundMark x1="27143" y1="16418" x2="27143" y2="16418"/>
                        <a14:foregroundMark x1="22857" y1="16418" x2="22857" y2="16418"/>
                        <a14:foregroundMark x1="88571" y1="31343" x2="88571" y2="31343"/>
                        <a14:foregroundMark x1="94286" y1="38806" x2="94286" y2="38806"/>
                        <a14:foregroundMark x1="84286" y1="77612" x2="84286" y2="77612"/>
                        <a14:foregroundMark x1="68571" y1="85075" x2="68571" y2="8507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70068" y="901177"/>
            <a:ext cx="146322" cy="140051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6F62E88-2F25-4CBC-0F9D-BF10F5E1D236}"/>
              </a:ext>
            </a:extLst>
          </p:cNvPr>
          <p:cNvSpPr/>
          <p:nvPr/>
        </p:nvSpPr>
        <p:spPr>
          <a:xfrm>
            <a:off x="6377010" y="1124743"/>
            <a:ext cx="1519236" cy="10120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내정보 조회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b="1" dirty="0">
                <a:solidFill>
                  <a:schemeClr val="tx1"/>
                </a:solidFill>
              </a:rPr>
              <a:t>충전</a:t>
            </a:r>
            <a:r>
              <a:rPr lang="en-US" altLang="ko-KR" sz="1000" b="1" dirty="0">
                <a:solidFill>
                  <a:schemeClr val="tx1"/>
                </a:solidFill>
              </a:rPr>
              <a:t>/</a:t>
            </a:r>
            <a:r>
              <a:rPr lang="ko-KR" altLang="en-US" sz="1000" b="1" dirty="0">
                <a:solidFill>
                  <a:schemeClr val="tx1"/>
                </a:solidFill>
              </a:rPr>
              <a:t>구매</a:t>
            </a:r>
            <a:r>
              <a:rPr lang="en-US" altLang="ko-KR" sz="1000" b="1" dirty="0">
                <a:solidFill>
                  <a:schemeClr val="tx1"/>
                </a:solidFill>
              </a:rPr>
              <a:t> </a:t>
            </a:r>
            <a:r>
              <a:rPr lang="ko-KR" altLang="en-US" sz="1000" b="1" dirty="0">
                <a:solidFill>
                  <a:schemeClr val="tx1"/>
                </a:solidFill>
              </a:rPr>
              <a:t>내역조회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충전하기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7D4B88-7303-E0C5-3159-EB64C1116AB9}"/>
              </a:ext>
            </a:extLst>
          </p:cNvPr>
          <p:cNvSpPr txBox="1"/>
          <p:nvPr/>
        </p:nvSpPr>
        <p:spPr bwMode="auto">
          <a:xfrm>
            <a:off x="1631992" y="1586490"/>
            <a:ext cx="10887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228600" indent="-228600"/>
            <a:r>
              <a:rPr lang="ko-KR" altLang="en-US" sz="1800" b="1" dirty="0">
                <a:latin typeface="굴림" charset="-127"/>
                <a:ea typeface="굴림" charset="-127"/>
              </a:rPr>
              <a:t>조회기간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DC8039E-5322-249C-BE11-FA6F17D95C9C}"/>
              </a:ext>
            </a:extLst>
          </p:cNvPr>
          <p:cNvCxnSpPr>
            <a:cxnSpLocks/>
          </p:cNvCxnSpPr>
          <p:nvPr/>
        </p:nvCxnSpPr>
        <p:spPr>
          <a:xfrm flipH="1">
            <a:off x="1501111" y="1444282"/>
            <a:ext cx="1200483" cy="58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787D358-341C-6E56-9F90-B85D3B5092A8}"/>
              </a:ext>
            </a:extLst>
          </p:cNvPr>
          <p:cNvSpPr txBox="1"/>
          <p:nvPr/>
        </p:nvSpPr>
        <p:spPr bwMode="auto">
          <a:xfrm>
            <a:off x="3780079" y="6436245"/>
            <a:ext cx="87716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228600" indent="-228600"/>
            <a:r>
              <a:rPr lang="en-US" altLang="ko-KR" sz="1000" dirty="0">
                <a:latin typeface="굴림" charset="-127"/>
                <a:ea typeface="굴림" charset="-127"/>
              </a:rPr>
              <a:t>[1] [2] [3]</a:t>
            </a:r>
            <a:endParaRPr lang="ko-KR" altLang="en-US" sz="1000" dirty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5798428"/>
      </p:ext>
    </p:extLst>
  </p:cSld>
  <p:clrMapOvr>
    <a:masterClrMapping/>
  </p:clrMapOvr>
  <p:transition spd="med"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85" y="1312954"/>
            <a:ext cx="6936851" cy="5421520"/>
          </a:xfrm>
          <a:prstGeom prst="rect">
            <a:avLst/>
          </a:prstGeom>
        </p:spPr>
      </p:pic>
      <p:sp>
        <p:nvSpPr>
          <p:cNvPr id="3078" name="TextBox 43">
            <a:extLst>
              <a:ext uri="{FF2B5EF4-FFF2-40B4-BE49-F238E27FC236}">
                <a16:creationId xmlns:a16="http://schemas.microsoft.com/office/drawing/2014/main" id="{F071C88A-0238-5815-BB60-986EF2647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188913"/>
            <a:ext cx="166744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마이페이지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_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충전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&gt;</a:t>
            </a:r>
            <a:r>
              <a:rPr lang="en-US" altLang="ko-KR" sz="1000" dirty="0" err="1">
                <a:latin typeface="굴림" panose="020B0600000101010101" pitchFamily="34" charset="-127"/>
                <a:ea typeface="굴림" panose="020B0600000101010101" pitchFamily="34" charset="-127"/>
              </a:rPr>
              <a:t>Paypal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 </a:t>
            </a: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079" name="TextBox 5">
            <a:extLst>
              <a:ext uri="{FF2B5EF4-FFF2-40B4-BE49-F238E27FC236}">
                <a16:creationId xmlns:a16="http://schemas.microsoft.com/office/drawing/2014/main" id="{12D2E226-8C20-5212-55ED-F06CCBED1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9713" y="966788"/>
            <a:ext cx="2057400" cy="541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pPr>
              <a:buAutoNum type="arabicPeriod"/>
            </a:pP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약관의 동의를 하지 않고 충전하기 버튼 클릭 시 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‘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약관에 동의하세요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’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라는 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alert 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표시</a:t>
            </a: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버튼 클릭 시 상단의 충전수단에서 선택한 방식의 결제수단페이지로 이동</a:t>
            </a: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787432"/>
            <a:ext cx="1368152" cy="51955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64" y="696937"/>
            <a:ext cx="7753494" cy="534745"/>
          </a:xfrm>
          <a:prstGeom prst="rect">
            <a:avLst/>
          </a:prstGeom>
        </p:spPr>
      </p:pic>
      <p:sp>
        <p:nvSpPr>
          <p:cNvPr id="22" name="타원 21"/>
          <p:cNvSpPr/>
          <p:nvPr/>
        </p:nvSpPr>
        <p:spPr>
          <a:xfrm>
            <a:off x="1352600" y="5301208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7" name="AutoShape 4" descr="PayPal - 나무위키"/>
          <p:cNvSpPr>
            <a:spLocks noChangeAspect="1" noChangeArrowheads="1"/>
          </p:cNvSpPr>
          <p:nvPr/>
        </p:nvSpPr>
        <p:spPr bwMode="auto">
          <a:xfrm>
            <a:off x="2436037" y="3887862"/>
            <a:ext cx="52212" cy="5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0" name="Picture 6" descr="단독] 신한·국민·우리은행, 세계 1위 온라인결제 '페이팔'과 맞손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712" y="2660725"/>
            <a:ext cx="657881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0912" y="2732733"/>
            <a:ext cx="652667" cy="216024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5088" y="2732733"/>
            <a:ext cx="652667" cy="21602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5476" y="5301208"/>
            <a:ext cx="3347478" cy="1036990"/>
          </a:xfrm>
          <a:prstGeom prst="rect">
            <a:avLst/>
          </a:prstGeom>
        </p:spPr>
      </p:pic>
      <p:sp>
        <p:nvSpPr>
          <p:cNvPr id="39" name="타원 38"/>
          <p:cNvSpPr/>
          <p:nvPr/>
        </p:nvSpPr>
        <p:spPr>
          <a:xfrm>
            <a:off x="3296816" y="5950656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4785476" y="5282326"/>
            <a:ext cx="3347478" cy="103699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CBAE3DA-3C76-932C-0C3E-1DFF805B8503}"/>
              </a:ext>
            </a:extLst>
          </p:cNvPr>
          <p:cNvSpPr/>
          <p:nvPr/>
        </p:nvSpPr>
        <p:spPr>
          <a:xfrm>
            <a:off x="5104357" y="787432"/>
            <a:ext cx="2656955" cy="337312"/>
          </a:xfrm>
          <a:prstGeom prst="rect">
            <a:avLst/>
          </a:prstGeom>
          <a:solidFill>
            <a:srgbClr val="DCEBF9"/>
          </a:solidFill>
          <a:ln>
            <a:solidFill>
              <a:srgbClr val="DCEBF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변준수님   </a:t>
            </a:r>
            <a:r>
              <a:rPr lang="en-US" altLang="ko-KR" sz="1100" b="1" dirty="0">
                <a:solidFill>
                  <a:schemeClr val="tx1"/>
                </a:solidFill>
              </a:rPr>
              <a:t>          </a:t>
            </a:r>
            <a:r>
              <a:rPr lang="ko-KR" altLang="en-US" sz="1100" b="1" dirty="0">
                <a:solidFill>
                  <a:schemeClr val="tx1"/>
                </a:solidFill>
              </a:rPr>
              <a:t>마이페이지 로그아웃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3A2EB8-86D0-6A4F-00BA-27463811E133}"/>
              </a:ext>
            </a:extLst>
          </p:cNvPr>
          <p:cNvSpPr/>
          <p:nvPr/>
        </p:nvSpPr>
        <p:spPr>
          <a:xfrm>
            <a:off x="5832494" y="896020"/>
            <a:ext cx="496596" cy="1440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12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534857-7F26-1708-9926-8A9AB7A7E6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463" b="94030" l="10000" r="94286">
                        <a14:foregroundMark x1="61429" y1="20896" x2="68571" y2="50746"/>
                        <a14:foregroundMark x1="38571" y1="34328" x2="41429" y2="44776"/>
                        <a14:foregroundMark x1="51429" y1="53731" x2="51429" y2="53731"/>
                        <a14:foregroundMark x1="51429" y1="53731" x2="57143" y2="70149"/>
                        <a14:foregroundMark x1="17143" y1="41791" x2="17143" y2="41791"/>
                        <a14:foregroundMark x1="17143" y1="41791" x2="17143" y2="41791"/>
                        <a14:foregroundMark x1="22857" y1="52239" x2="22857" y2="52239"/>
                        <a14:foregroundMark x1="22857" y1="58209" x2="22857" y2="58209"/>
                        <a14:foregroundMark x1="21429" y1="64179" x2="21429" y2="64179"/>
                        <a14:foregroundMark x1="21429" y1="73134" x2="21429" y2="73134"/>
                        <a14:foregroundMark x1="32857" y1="82090" x2="32857" y2="82090"/>
                        <a14:foregroundMark x1="47143" y1="85075" x2="47143" y2="85075"/>
                        <a14:foregroundMark x1="61429" y1="89552" x2="61429" y2="89552"/>
                        <a14:foregroundMark x1="68571" y1="85075" x2="68571" y2="85075"/>
                        <a14:foregroundMark x1="78571" y1="77612" x2="78571" y2="77612"/>
                        <a14:foregroundMark x1="82857" y1="73134" x2="82857" y2="73134"/>
                        <a14:foregroundMark x1="85714" y1="61194" x2="85714" y2="61194"/>
                        <a14:foregroundMark x1="82857" y1="52239" x2="82857" y2="52239"/>
                        <a14:foregroundMark x1="80000" y1="41791" x2="80000" y2="41791"/>
                        <a14:foregroundMark x1="20000" y1="35821" x2="20000" y2="35821"/>
                        <a14:foregroundMark x1="30000" y1="28358" x2="30000" y2="28358"/>
                        <a14:foregroundMark x1="27143" y1="17910" x2="27143" y2="17910"/>
                        <a14:foregroundMark x1="20000" y1="17910" x2="20000" y2="17910"/>
                        <a14:foregroundMark x1="20000" y1="23881" x2="20000" y2="23881"/>
                        <a14:foregroundMark x1="14286" y1="29851" x2="14286" y2="29851"/>
                        <a14:foregroundMark x1="20000" y1="22388" x2="20000" y2="22388"/>
                        <a14:foregroundMark x1="20000" y1="28358" x2="20000" y2="28358"/>
                        <a14:foregroundMark x1="21429" y1="23881" x2="14286" y2="41791"/>
                        <a14:foregroundMark x1="12857" y1="38806" x2="12857" y2="38806"/>
                        <a14:foregroundMark x1="12857" y1="53731" x2="12857" y2="53731"/>
                        <a14:foregroundMark x1="15714" y1="64179" x2="15714" y2="64179"/>
                        <a14:foregroundMark x1="20000" y1="71642" x2="20000" y2="71642"/>
                        <a14:foregroundMark x1="27143" y1="79104" x2="27143" y2="79104"/>
                        <a14:foregroundMark x1="22857" y1="80597" x2="22857" y2="80597"/>
                        <a14:foregroundMark x1="34286" y1="85075" x2="34286" y2="85075"/>
                        <a14:foregroundMark x1="38571" y1="89552" x2="38571" y2="89552"/>
                        <a14:foregroundMark x1="50000" y1="94030" x2="50000" y2="94030"/>
                        <a14:foregroundMark x1="78571" y1="88060" x2="78571" y2="88060"/>
                        <a14:foregroundMark x1="64286" y1="89552" x2="64286" y2="89552"/>
                        <a14:foregroundMark x1="81429" y1="88060" x2="81429" y2="88060"/>
                        <a14:foregroundMark x1="85714" y1="79104" x2="85714" y2="79104"/>
                        <a14:foregroundMark x1="91429" y1="67164" x2="91429" y2="67164"/>
                        <a14:foregroundMark x1="92857" y1="52239" x2="92857" y2="52239"/>
                        <a14:foregroundMark x1="91429" y1="35821" x2="91429" y2="35821"/>
                        <a14:foregroundMark x1="87143" y1="32836" x2="87143" y2="32836"/>
                        <a14:foregroundMark x1="85714" y1="22388" x2="85714" y2="22388"/>
                        <a14:foregroundMark x1="27143" y1="16418" x2="27143" y2="16418"/>
                        <a14:foregroundMark x1="27143" y1="16418" x2="27143" y2="16418"/>
                        <a14:foregroundMark x1="22857" y1="16418" x2="22857" y2="16418"/>
                        <a14:foregroundMark x1="88571" y1="31343" x2="88571" y2="31343"/>
                        <a14:foregroundMark x1="94286" y1="38806" x2="94286" y2="38806"/>
                        <a14:foregroundMark x1="84286" y1="77612" x2="84286" y2="77612"/>
                        <a14:foregroundMark x1="68571" y1="85075" x2="68571" y2="8507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70068" y="901177"/>
            <a:ext cx="146322" cy="140051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43CA170-1E04-749D-7457-F88E2DBCC878}"/>
              </a:ext>
            </a:extLst>
          </p:cNvPr>
          <p:cNvSpPr/>
          <p:nvPr/>
        </p:nvSpPr>
        <p:spPr>
          <a:xfrm>
            <a:off x="6377010" y="1124743"/>
            <a:ext cx="1519236" cy="10120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내정보 조회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충전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구매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내역조회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ko-KR" altLang="en-US" sz="1000" b="1" dirty="0">
                <a:solidFill>
                  <a:schemeClr val="tx1"/>
                </a:solidFill>
              </a:rPr>
              <a:t>충전하기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443736"/>
      </p:ext>
    </p:extLst>
  </p:cSld>
  <p:clrMapOvr>
    <a:masterClrMapping/>
  </p:clrMapOvr>
  <p:transition spd="med"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25" y="1352262"/>
            <a:ext cx="6912768" cy="5377594"/>
          </a:xfrm>
          <a:prstGeom prst="rect">
            <a:avLst/>
          </a:prstGeom>
        </p:spPr>
      </p:pic>
      <p:sp>
        <p:nvSpPr>
          <p:cNvPr id="3078" name="TextBox 43">
            <a:extLst>
              <a:ext uri="{FF2B5EF4-FFF2-40B4-BE49-F238E27FC236}">
                <a16:creationId xmlns:a16="http://schemas.microsoft.com/office/drawing/2014/main" id="{F071C88A-0238-5815-BB60-986EF2647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188913"/>
            <a:ext cx="214353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마이페이지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_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충전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&gt;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신용카드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&gt;POQ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 </a:t>
            </a: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079" name="TextBox 5">
            <a:extLst>
              <a:ext uri="{FF2B5EF4-FFF2-40B4-BE49-F238E27FC236}">
                <a16:creationId xmlns:a16="http://schemas.microsoft.com/office/drawing/2014/main" id="{12D2E226-8C20-5212-55ED-F06CCBED1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9713" y="966788"/>
            <a:ext cx="2057400" cy="541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pPr>
              <a:buAutoNum type="arabicPeriod"/>
            </a:pP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약관의 동의를 하지 않고 충전하기 버튼 클릭 시 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‘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약관에 동의하세요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’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라는 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alert 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표시</a:t>
            </a: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버튼 클릭 시 상단의 충전수단에서 선택한 방식의 결제수단페이지로 이동</a:t>
            </a: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787432"/>
            <a:ext cx="1368152" cy="51955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64" y="696937"/>
            <a:ext cx="7753494" cy="534745"/>
          </a:xfrm>
          <a:prstGeom prst="rect">
            <a:avLst/>
          </a:prstGeom>
        </p:spPr>
      </p:pic>
      <p:sp>
        <p:nvSpPr>
          <p:cNvPr id="22" name="타원 21"/>
          <p:cNvSpPr/>
          <p:nvPr/>
        </p:nvSpPr>
        <p:spPr>
          <a:xfrm>
            <a:off x="1352600" y="5301208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7" name="AutoShape 4" descr="PayPal - 나무위키"/>
          <p:cNvSpPr>
            <a:spLocks noChangeAspect="1" noChangeArrowheads="1"/>
          </p:cNvSpPr>
          <p:nvPr/>
        </p:nvSpPr>
        <p:spPr bwMode="auto">
          <a:xfrm>
            <a:off x="2436037" y="3887862"/>
            <a:ext cx="52212" cy="5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0" name="Picture 6" descr="단독] 신한·국민·우리은행, 세계 1위 온라인결제 '페이팔'과 맞손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712" y="2660725"/>
            <a:ext cx="657881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0912" y="2732733"/>
            <a:ext cx="652667" cy="216024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5088" y="2732733"/>
            <a:ext cx="652667" cy="21602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5476" y="5301208"/>
            <a:ext cx="3347478" cy="1036990"/>
          </a:xfrm>
          <a:prstGeom prst="rect">
            <a:avLst/>
          </a:prstGeom>
        </p:spPr>
      </p:pic>
      <p:sp>
        <p:nvSpPr>
          <p:cNvPr id="39" name="타원 38"/>
          <p:cNvSpPr/>
          <p:nvPr/>
        </p:nvSpPr>
        <p:spPr>
          <a:xfrm>
            <a:off x="3296816" y="5950656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4785476" y="5282326"/>
            <a:ext cx="3347478" cy="103699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79E383-35D5-47C7-EB30-290F5FEEF253}"/>
              </a:ext>
            </a:extLst>
          </p:cNvPr>
          <p:cNvSpPr/>
          <p:nvPr/>
        </p:nvSpPr>
        <p:spPr>
          <a:xfrm>
            <a:off x="5104357" y="787432"/>
            <a:ext cx="2656955" cy="337312"/>
          </a:xfrm>
          <a:prstGeom prst="rect">
            <a:avLst/>
          </a:prstGeom>
          <a:solidFill>
            <a:srgbClr val="DCEBF9"/>
          </a:solidFill>
          <a:ln>
            <a:solidFill>
              <a:srgbClr val="DCEBF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변준수님   </a:t>
            </a:r>
            <a:r>
              <a:rPr lang="en-US" altLang="ko-KR" sz="1100" b="1" dirty="0">
                <a:solidFill>
                  <a:schemeClr val="tx1"/>
                </a:solidFill>
              </a:rPr>
              <a:t>          </a:t>
            </a:r>
            <a:r>
              <a:rPr lang="ko-KR" altLang="en-US" sz="1100" b="1" dirty="0">
                <a:solidFill>
                  <a:schemeClr val="tx1"/>
                </a:solidFill>
              </a:rPr>
              <a:t>마이페이지 로그아웃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9A74D0-868C-D173-7AC1-8818AD880313}"/>
              </a:ext>
            </a:extLst>
          </p:cNvPr>
          <p:cNvSpPr/>
          <p:nvPr/>
        </p:nvSpPr>
        <p:spPr>
          <a:xfrm>
            <a:off x="5832494" y="896020"/>
            <a:ext cx="496596" cy="1440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12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09DE4A-8BFE-25DE-630E-60A2FD6A1D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463" b="94030" l="10000" r="94286">
                        <a14:foregroundMark x1="61429" y1="20896" x2="68571" y2="50746"/>
                        <a14:foregroundMark x1="38571" y1="34328" x2="41429" y2="44776"/>
                        <a14:foregroundMark x1="51429" y1="53731" x2="51429" y2="53731"/>
                        <a14:foregroundMark x1="51429" y1="53731" x2="57143" y2="70149"/>
                        <a14:foregroundMark x1="17143" y1="41791" x2="17143" y2="41791"/>
                        <a14:foregroundMark x1="17143" y1="41791" x2="17143" y2="41791"/>
                        <a14:foregroundMark x1="22857" y1="52239" x2="22857" y2="52239"/>
                        <a14:foregroundMark x1="22857" y1="58209" x2="22857" y2="58209"/>
                        <a14:foregroundMark x1="21429" y1="64179" x2="21429" y2="64179"/>
                        <a14:foregroundMark x1="21429" y1="73134" x2="21429" y2="73134"/>
                        <a14:foregroundMark x1="32857" y1="82090" x2="32857" y2="82090"/>
                        <a14:foregroundMark x1="47143" y1="85075" x2="47143" y2="85075"/>
                        <a14:foregroundMark x1="61429" y1="89552" x2="61429" y2="89552"/>
                        <a14:foregroundMark x1="68571" y1="85075" x2="68571" y2="85075"/>
                        <a14:foregroundMark x1="78571" y1="77612" x2="78571" y2="77612"/>
                        <a14:foregroundMark x1="82857" y1="73134" x2="82857" y2="73134"/>
                        <a14:foregroundMark x1="85714" y1="61194" x2="85714" y2="61194"/>
                        <a14:foregroundMark x1="82857" y1="52239" x2="82857" y2="52239"/>
                        <a14:foregroundMark x1="80000" y1="41791" x2="80000" y2="41791"/>
                        <a14:foregroundMark x1="20000" y1="35821" x2="20000" y2="35821"/>
                        <a14:foregroundMark x1="30000" y1="28358" x2="30000" y2="28358"/>
                        <a14:foregroundMark x1="27143" y1="17910" x2="27143" y2="17910"/>
                        <a14:foregroundMark x1="20000" y1="17910" x2="20000" y2="17910"/>
                        <a14:foregroundMark x1="20000" y1="23881" x2="20000" y2="23881"/>
                        <a14:foregroundMark x1="14286" y1="29851" x2="14286" y2="29851"/>
                        <a14:foregroundMark x1="20000" y1="22388" x2="20000" y2="22388"/>
                        <a14:foregroundMark x1="20000" y1="28358" x2="20000" y2="28358"/>
                        <a14:foregroundMark x1="21429" y1="23881" x2="14286" y2="41791"/>
                        <a14:foregroundMark x1="12857" y1="38806" x2="12857" y2="38806"/>
                        <a14:foregroundMark x1="12857" y1="53731" x2="12857" y2="53731"/>
                        <a14:foregroundMark x1="15714" y1="64179" x2="15714" y2="64179"/>
                        <a14:foregroundMark x1="20000" y1="71642" x2="20000" y2="71642"/>
                        <a14:foregroundMark x1="27143" y1="79104" x2="27143" y2="79104"/>
                        <a14:foregroundMark x1="22857" y1="80597" x2="22857" y2="80597"/>
                        <a14:foregroundMark x1="34286" y1="85075" x2="34286" y2="85075"/>
                        <a14:foregroundMark x1="38571" y1="89552" x2="38571" y2="89552"/>
                        <a14:foregroundMark x1="50000" y1="94030" x2="50000" y2="94030"/>
                        <a14:foregroundMark x1="78571" y1="88060" x2="78571" y2="88060"/>
                        <a14:foregroundMark x1="64286" y1="89552" x2="64286" y2="89552"/>
                        <a14:foregroundMark x1="81429" y1="88060" x2="81429" y2="88060"/>
                        <a14:foregroundMark x1="85714" y1="79104" x2="85714" y2="79104"/>
                        <a14:foregroundMark x1="91429" y1="67164" x2="91429" y2="67164"/>
                        <a14:foregroundMark x1="92857" y1="52239" x2="92857" y2="52239"/>
                        <a14:foregroundMark x1="91429" y1="35821" x2="91429" y2="35821"/>
                        <a14:foregroundMark x1="87143" y1="32836" x2="87143" y2="32836"/>
                        <a14:foregroundMark x1="85714" y1="22388" x2="85714" y2="22388"/>
                        <a14:foregroundMark x1="27143" y1="16418" x2="27143" y2="16418"/>
                        <a14:foregroundMark x1="27143" y1="16418" x2="27143" y2="16418"/>
                        <a14:foregroundMark x1="22857" y1="16418" x2="22857" y2="16418"/>
                        <a14:foregroundMark x1="88571" y1="31343" x2="88571" y2="31343"/>
                        <a14:foregroundMark x1="94286" y1="38806" x2="94286" y2="38806"/>
                        <a14:foregroundMark x1="84286" y1="77612" x2="84286" y2="77612"/>
                        <a14:foregroundMark x1="68571" y1="85075" x2="68571" y2="8507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70068" y="901177"/>
            <a:ext cx="146322" cy="140051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9CF48F3-3E69-E1CE-DE8C-AF071903D934}"/>
              </a:ext>
            </a:extLst>
          </p:cNvPr>
          <p:cNvSpPr/>
          <p:nvPr/>
        </p:nvSpPr>
        <p:spPr>
          <a:xfrm>
            <a:off x="6377010" y="1124743"/>
            <a:ext cx="1519236" cy="10120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내정보 조회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충전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구매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내역조회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ko-KR" altLang="en-US" sz="1000" b="1" dirty="0">
                <a:solidFill>
                  <a:schemeClr val="tx1"/>
                </a:solidFill>
              </a:rPr>
              <a:t>충전하기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332966"/>
      </p:ext>
    </p:extLst>
  </p:cSld>
  <p:clrMapOvr>
    <a:masterClrMapping/>
  </p:clrMapOvr>
  <p:transition spd="med"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86" y="1393577"/>
            <a:ext cx="6754168" cy="5220429"/>
          </a:xfrm>
          <a:prstGeom prst="rect">
            <a:avLst/>
          </a:prstGeom>
        </p:spPr>
      </p:pic>
      <p:sp>
        <p:nvSpPr>
          <p:cNvPr id="3078" name="TextBox 43">
            <a:extLst>
              <a:ext uri="{FF2B5EF4-FFF2-40B4-BE49-F238E27FC236}">
                <a16:creationId xmlns:a16="http://schemas.microsoft.com/office/drawing/2014/main" id="{F071C88A-0238-5815-BB60-986EF2647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188913"/>
            <a:ext cx="166744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마이페이지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_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충전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&gt;</a:t>
            </a:r>
            <a:r>
              <a:rPr lang="en-US" altLang="ko-KR" sz="1000" dirty="0" err="1">
                <a:latin typeface="굴림" panose="020B0600000101010101" pitchFamily="34" charset="-127"/>
                <a:ea typeface="굴림" panose="020B0600000101010101" pitchFamily="34" charset="-127"/>
              </a:rPr>
              <a:t>Paypal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 </a:t>
            </a: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079" name="TextBox 5">
            <a:extLst>
              <a:ext uri="{FF2B5EF4-FFF2-40B4-BE49-F238E27FC236}">
                <a16:creationId xmlns:a16="http://schemas.microsoft.com/office/drawing/2014/main" id="{12D2E226-8C20-5212-55ED-F06CCBED1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9713" y="966788"/>
            <a:ext cx="2057400" cy="541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pPr>
              <a:buAutoNum type="arabicPeriod"/>
            </a:pP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약관의 동의를 하지 않고 충전하기 버튼 클릭 시 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‘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약관에 동의하세요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’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라는 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alert 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표시</a:t>
            </a: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버튼 클릭 시 상단의 충전수단에서 선택한 방식의 결제수단페이지로 이동</a:t>
            </a: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787432"/>
            <a:ext cx="1368152" cy="51955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64" y="696937"/>
            <a:ext cx="7753494" cy="534745"/>
          </a:xfrm>
          <a:prstGeom prst="rect">
            <a:avLst/>
          </a:prstGeom>
        </p:spPr>
      </p:pic>
      <p:sp>
        <p:nvSpPr>
          <p:cNvPr id="22" name="타원 21"/>
          <p:cNvSpPr/>
          <p:nvPr/>
        </p:nvSpPr>
        <p:spPr>
          <a:xfrm>
            <a:off x="1352600" y="5301208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7" name="AutoShape 4" descr="PayPal - 나무위키"/>
          <p:cNvSpPr>
            <a:spLocks noChangeAspect="1" noChangeArrowheads="1"/>
          </p:cNvSpPr>
          <p:nvPr/>
        </p:nvSpPr>
        <p:spPr bwMode="auto">
          <a:xfrm>
            <a:off x="2436037" y="3887862"/>
            <a:ext cx="52212" cy="5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0" name="Picture 6" descr="단독] 신한·국민·우리은행, 세계 1위 온라인결제 '페이팔'과 맞손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712" y="2660725"/>
            <a:ext cx="657881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0912" y="2732733"/>
            <a:ext cx="652667" cy="216024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5088" y="2732733"/>
            <a:ext cx="652667" cy="21602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5476" y="5301208"/>
            <a:ext cx="3347478" cy="1036990"/>
          </a:xfrm>
          <a:prstGeom prst="rect">
            <a:avLst/>
          </a:prstGeom>
        </p:spPr>
      </p:pic>
      <p:sp>
        <p:nvSpPr>
          <p:cNvPr id="39" name="타원 38"/>
          <p:cNvSpPr/>
          <p:nvPr/>
        </p:nvSpPr>
        <p:spPr>
          <a:xfrm>
            <a:off x="3296816" y="5950656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4785476" y="5282326"/>
            <a:ext cx="3347478" cy="103699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344F2AB-9767-8CEF-E4F5-67F9C62DBEBD}"/>
              </a:ext>
            </a:extLst>
          </p:cNvPr>
          <p:cNvSpPr/>
          <p:nvPr/>
        </p:nvSpPr>
        <p:spPr>
          <a:xfrm>
            <a:off x="5104357" y="787432"/>
            <a:ext cx="2656955" cy="337312"/>
          </a:xfrm>
          <a:prstGeom prst="rect">
            <a:avLst/>
          </a:prstGeom>
          <a:solidFill>
            <a:srgbClr val="DCEBF9"/>
          </a:solidFill>
          <a:ln>
            <a:solidFill>
              <a:srgbClr val="DCEBF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변준수님   </a:t>
            </a:r>
            <a:r>
              <a:rPr lang="en-US" altLang="ko-KR" sz="1100" b="1" dirty="0">
                <a:solidFill>
                  <a:schemeClr val="tx1"/>
                </a:solidFill>
              </a:rPr>
              <a:t>          </a:t>
            </a:r>
            <a:r>
              <a:rPr lang="ko-KR" altLang="en-US" sz="1100" b="1" dirty="0">
                <a:solidFill>
                  <a:schemeClr val="tx1"/>
                </a:solidFill>
              </a:rPr>
              <a:t>마이페이지 로그아웃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6278F9-426E-4A34-33F2-38191EF88215}"/>
              </a:ext>
            </a:extLst>
          </p:cNvPr>
          <p:cNvSpPr/>
          <p:nvPr/>
        </p:nvSpPr>
        <p:spPr>
          <a:xfrm>
            <a:off x="5832494" y="896020"/>
            <a:ext cx="496596" cy="1440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12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D46234-870F-D3AD-4973-14AACC3395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463" b="94030" l="10000" r="94286">
                        <a14:foregroundMark x1="61429" y1="20896" x2="68571" y2="50746"/>
                        <a14:foregroundMark x1="38571" y1="34328" x2="41429" y2="44776"/>
                        <a14:foregroundMark x1="51429" y1="53731" x2="51429" y2="53731"/>
                        <a14:foregroundMark x1="51429" y1="53731" x2="57143" y2="70149"/>
                        <a14:foregroundMark x1="17143" y1="41791" x2="17143" y2="41791"/>
                        <a14:foregroundMark x1="17143" y1="41791" x2="17143" y2="41791"/>
                        <a14:foregroundMark x1="22857" y1="52239" x2="22857" y2="52239"/>
                        <a14:foregroundMark x1="22857" y1="58209" x2="22857" y2="58209"/>
                        <a14:foregroundMark x1="21429" y1="64179" x2="21429" y2="64179"/>
                        <a14:foregroundMark x1="21429" y1="73134" x2="21429" y2="73134"/>
                        <a14:foregroundMark x1="32857" y1="82090" x2="32857" y2="82090"/>
                        <a14:foregroundMark x1="47143" y1="85075" x2="47143" y2="85075"/>
                        <a14:foregroundMark x1="61429" y1="89552" x2="61429" y2="89552"/>
                        <a14:foregroundMark x1="68571" y1="85075" x2="68571" y2="85075"/>
                        <a14:foregroundMark x1="78571" y1="77612" x2="78571" y2="77612"/>
                        <a14:foregroundMark x1="82857" y1="73134" x2="82857" y2="73134"/>
                        <a14:foregroundMark x1="85714" y1="61194" x2="85714" y2="61194"/>
                        <a14:foregroundMark x1="82857" y1="52239" x2="82857" y2="52239"/>
                        <a14:foregroundMark x1="80000" y1="41791" x2="80000" y2="41791"/>
                        <a14:foregroundMark x1="20000" y1="35821" x2="20000" y2="35821"/>
                        <a14:foregroundMark x1="30000" y1="28358" x2="30000" y2="28358"/>
                        <a14:foregroundMark x1="27143" y1="17910" x2="27143" y2="17910"/>
                        <a14:foregroundMark x1="20000" y1="17910" x2="20000" y2="17910"/>
                        <a14:foregroundMark x1="20000" y1="23881" x2="20000" y2="23881"/>
                        <a14:foregroundMark x1="14286" y1="29851" x2="14286" y2="29851"/>
                        <a14:foregroundMark x1="20000" y1="22388" x2="20000" y2="22388"/>
                        <a14:foregroundMark x1="20000" y1="28358" x2="20000" y2="28358"/>
                        <a14:foregroundMark x1="21429" y1="23881" x2="14286" y2="41791"/>
                        <a14:foregroundMark x1="12857" y1="38806" x2="12857" y2="38806"/>
                        <a14:foregroundMark x1="12857" y1="53731" x2="12857" y2="53731"/>
                        <a14:foregroundMark x1="15714" y1="64179" x2="15714" y2="64179"/>
                        <a14:foregroundMark x1="20000" y1="71642" x2="20000" y2="71642"/>
                        <a14:foregroundMark x1="27143" y1="79104" x2="27143" y2="79104"/>
                        <a14:foregroundMark x1="22857" y1="80597" x2="22857" y2="80597"/>
                        <a14:foregroundMark x1="34286" y1="85075" x2="34286" y2="85075"/>
                        <a14:foregroundMark x1="38571" y1="89552" x2="38571" y2="89552"/>
                        <a14:foregroundMark x1="50000" y1="94030" x2="50000" y2="94030"/>
                        <a14:foregroundMark x1="78571" y1="88060" x2="78571" y2="88060"/>
                        <a14:foregroundMark x1="64286" y1="89552" x2="64286" y2="89552"/>
                        <a14:foregroundMark x1="81429" y1="88060" x2="81429" y2="88060"/>
                        <a14:foregroundMark x1="85714" y1="79104" x2="85714" y2="79104"/>
                        <a14:foregroundMark x1="91429" y1="67164" x2="91429" y2="67164"/>
                        <a14:foregroundMark x1="92857" y1="52239" x2="92857" y2="52239"/>
                        <a14:foregroundMark x1="91429" y1="35821" x2="91429" y2="35821"/>
                        <a14:foregroundMark x1="87143" y1="32836" x2="87143" y2="32836"/>
                        <a14:foregroundMark x1="85714" y1="22388" x2="85714" y2="22388"/>
                        <a14:foregroundMark x1="27143" y1="16418" x2="27143" y2="16418"/>
                        <a14:foregroundMark x1="27143" y1="16418" x2="27143" y2="16418"/>
                        <a14:foregroundMark x1="22857" y1="16418" x2="22857" y2="16418"/>
                        <a14:foregroundMark x1="88571" y1="31343" x2="88571" y2="31343"/>
                        <a14:foregroundMark x1="94286" y1="38806" x2="94286" y2="38806"/>
                        <a14:foregroundMark x1="84286" y1="77612" x2="84286" y2="77612"/>
                        <a14:foregroundMark x1="68571" y1="85075" x2="68571" y2="8507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70068" y="901177"/>
            <a:ext cx="146322" cy="140051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068FEFE-1B75-BA1C-7514-0C32AAAC5F93}"/>
              </a:ext>
            </a:extLst>
          </p:cNvPr>
          <p:cNvSpPr/>
          <p:nvPr/>
        </p:nvSpPr>
        <p:spPr>
          <a:xfrm>
            <a:off x="6377010" y="1124743"/>
            <a:ext cx="1519236" cy="10120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내정보 조회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충전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구매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내역조회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ko-KR" altLang="en-US" sz="1000" b="1" dirty="0">
                <a:solidFill>
                  <a:schemeClr val="tx1"/>
                </a:solidFill>
              </a:rPr>
              <a:t>충전하기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116013"/>
      </p:ext>
    </p:extLst>
  </p:cSld>
  <p:clrMapOvr>
    <a:masterClrMapping/>
  </p:clrMapOvr>
  <p:transition spd="med"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28" y="1322177"/>
            <a:ext cx="6754168" cy="5220429"/>
          </a:xfrm>
          <a:prstGeom prst="rect">
            <a:avLst/>
          </a:prstGeom>
        </p:spPr>
      </p:pic>
      <p:sp>
        <p:nvSpPr>
          <p:cNvPr id="3078" name="TextBox 43">
            <a:extLst>
              <a:ext uri="{FF2B5EF4-FFF2-40B4-BE49-F238E27FC236}">
                <a16:creationId xmlns:a16="http://schemas.microsoft.com/office/drawing/2014/main" id="{F071C88A-0238-5815-BB60-986EF2647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188913"/>
            <a:ext cx="191110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마이페이지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_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충전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&gt;</a:t>
            </a:r>
            <a:r>
              <a:rPr lang="ko-KR" altLang="en-US" sz="1000" dirty="0" err="1">
                <a:latin typeface="굴림" panose="020B0600000101010101" pitchFamily="34" charset="-127"/>
                <a:ea typeface="굴림" panose="020B0600000101010101" pitchFamily="34" charset="-127"/>
              </a:rPr>
              <a:t>성공페이지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 </a:t>
            </a: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079" name="TextBox 5">
            <a:extLst>
              <a:ext uri="{FF2B5EF4-FFF2-40B4-BE49-F238E27FC236}">
                <a16:creationId xmlns:a16="http://schemas.microsoft.com/office/drawing/2014/main" id="{12D2E226-8C20-5212-55ED-F06CCBED1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9713" y="966788"/>
            <a:ext cx="2057400" cy="541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pPr>
              <a:buAutoNum type="arabicPeriod"/>
            </a:pP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약관의 동의를 하지 않고 충전하기 버튼 클릭 시 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‘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약관에 동의하세요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’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라는 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alert 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표시</a:t>
            </a: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>
              <a:buAutoNum type="arabicPeriod"/>
            </a:pP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버튼 클릭 시 상단의 충전수단에서 선택한 방식의 결제수단페이지로 이동</a:t>
            </a: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787432"/>
            <a:ext cx="1368152" cy="51955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64" y="696937"/>
            <a:ext cx="7753494" cy="534745"/>
          </a:xfrm>
          <a:prstGeom prst="rect">
            <a:avLst/>
          </a:prstGeom>
        </p:spPr>
      </p:pic>
      <p:sp>
        <p:nvSpPr>
          <p:cNvPr id="22" name="타원 21"/>
          <p:cNvSpPr/>
          <p:nvPr/>
        </p:nvSpPr>
        <p:spPr>
          <a:xfrm>
            <a:off x="3152800" y="4581128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3DF2152-C686-0680-EC6F-B25CEF9D336A}"/>
              </a:ext>
            </a:extLst>
          </p:cNvPr>
          <p:cNvSpPr/>
          <p:nvPr/>
        </p:nvSpPr>
        <p:spPr>
          <a:xfrm>
            <a:off x="5104357" y="787432"/>
            <a:ext cx="2656955" cy="337312"/>
          </a:xfrm>
          <a:prstGeom prst="rect">
            <a:avLst/>
          </a:prstGeom>
          <a:solidFill>
            <a:srgbClr val="DCEBF9"/>
          </a:solidFill>
          <a:ln>
            <a:solidFill>
              <a:srgbClr val="DCEBF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변준수님   </a:t>
            </a:r>
            <a:r>
              <a:rPr lang="en-US" altLang="ko-KR" sz="1100" b="1" dirty="0">
                <a:solidFill>
                  <a:schemeClr val="tx1"/>
                </a:solidFill>
              </a:rPr>
              <a:t>          </a:t>
            </a:r>
            <a:r>
              <a:rPr lang="ko-KR" altLang="en-US" sz="1100" b="1" dirty="0">
                <a:solidFill>
                  <a:schemeClr val="tx1"/>
                </a:solidFill>
              </a:rPr>
              <a:t>마이페이지 로그아웃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506898A-9B89-2E22-9C13-56295EEEDB10}"/>
              </a:ext>
            </a:extLst>
          </p:cNvPr>
          <p:cNvSpPr/>
          <p:nvPr/>
        </p:nvSpPr>
        <p:spPr>
          <a:xfrm>
            <a:off x="5832494" y="896020"/>
            <a:ext cx="496596" cy="1440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12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61DBB1-632E-C2B1-BDC5-EC69A3A3F5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463" b="94030" l="10000" r="94286">
                        <a14:foregroundMark x1="61429" y1="20896" x2="68571" y2="50746"/>
                        <a14:foregroundMark x1="38571" y1="34328" x2="41429" y2="44776"/>
                        <a14:foregroundMark x1="51429" y1="53731" x2="51429" y2="53731"/>
                        <a14:foregroundMark x1="51429" y1="53731" x2="57143" y2="70149"/>
                        <a14:foregroundMark x1="17143" y1="41791" x2="17143" y2="41791"/>
                        <a14:foregroundMark x1="17143" y1="41791" x2="17143" y2="41791"/>
                        <a14:foregroundMark x1="22857" y1="52239" x2="22857" y2="52239"/>
                        <a14:foregroundMark x1="22857" y1="58209" x2="22857" y2="58209"/>
                        <a14:foregroundMark x1="21429" y1="64179" x2="21429" y2="64179"/>
                        <a14:foregroundMark x1="21429" y1="73134" x2="21429" y2="73134"/>
                        <a14:foregroundMark x1="32857" y1="82090" x2="32857" y2="82090"/>
                        <a14:foregroundMark x1="47143" y1="85075" x2="47143" y2="85075"/>
                        <a14:foregroundMark x1="61429" y1="89552" x2="61429" y2="89552"/>
                        <a14:foregroundMark x1="68571" y1="85075" x2="68571" y2="85075"/>
                        <a14:foregroundMark x1="78571" y1="77612" x2="78571" y2="77612"/>
                        <a14:foregroundMark x1="82857" y1="73134" x2="82857" y2="73134"/>
                        <a14:foregroundMark x1="85714" y1="61194" x2="85714" y2="61194"/>
                        <a14:foregroundMark x1="82857" y1="52239" x2="82857" y2="52239"/>
                        <a14:foregroundMark x1="80000" y1="41791" x2="80000" y2="41791"/>
                        <a14:foregroundMark x1="20000" y1="35821" x2="20000" y2="35821"/>
                        <a14:foregroundMark x1="30000" y1="28358" x2="30000" y2="28358"/>
                        <a14:foregroundMark x1="27143" y1="17910" x2="27143" y2="17910"/>
                        <a14:foregroundMark x1="20000" y1="17910" x2="20000" y2="17910"/>
                        <a14:foregroundMark x1="20000" y1="23881" x2="20000" y2="23881"/>
                        <a14:foregroundMark x1="14286" y1="29851" x2="14286" y2="29851"/>
                        <a14:foregroundMark x1="20000" y1="22388" x2="20000" y2="22388"/>
                        <a14:foregroundMark x1="20000" y1="28358" x2="20000" y2="28358"/>
                        <a14:foregroundMark x1="21429" y1="23881" x2="14286" y2="41791"/>
                        <a14:foregroundMark x1="12857" y1="38806" x2="12857" y2="38806"/>
                        <a14:foregroundMark x1="12857" y1="53731" x2="12857" y2="53731"/>
                        <a14:foregroundMark x1="15714" y1="64179" x2="15714" y2="64179"/>
                        <a14:foregroundMark x1="20000" y1="71642" x2="20000" y2="71642"/>
                        <a14:foregroundMark x1="27143" y1="79104" x2="27143" y2="79104"/>
                        <a14:foregroundMark x1="22857" y1="80597" x2="22857" y2="80597"/>
                        <a14:foregroundMark x1="34286" y1="85075" x2="34286" y2="85075"/>
                        <a14:foregroundMark x1="38571" y1="89552" x2="38571" y2="89552"/>
                        <a14:foregroundMark x1="50000" y1="94030" x2="50000" y2="94030"/>
                        <a14:foregroundMark x1="78571" y1="88060" x2="78571" y2="88060"/>
                        <a14:foregroundMark x1="64286" y1="89552" x2="64286" y2="89552"/>
                        <a14:foregroundMark x1="81429" y1="88060" x2="81429" y2="88060"/>
                        <a14:foregroundMark x1="85714" y1="79104" x2="85714" y2="79104"/>
                        <a14:foregroundMark x1="91429" y1="67164" x2="91429" y2="67164"/>
                        <a14:foregroundMark x1="92857" y1="52239" x2="92857" y2="52239"/>
                        <a14:foregroundMark x1="91429" y1="35821" x2="91429" y2="35821"/>
                        <a14:foregroundMark x1="87143" y1="32836" x2="87143" y2="32836"/>
                        <a14:foregroundMark x1="85714" y1="22388" x2="85714" y2="22388"/>
                        <a14:foregroundMark x1="27143" y1="16418" x2="27143" y2="16418"/>
                        <a14:foregroundMark x1="27143" y1="16418" x2="27143" y2="16418"/>
                        <a14:foregroundMark x1="22857" y1="16418" x2="22857" y2="16418"/>
                        <a14:foregroundMark x1="88571" y1="31343" x2="88571" y2="31343"/>
                        <a14:foregroundMark x1="94286" y1="38806" x2="94286" y2="38806"/>
                        <a14:foregroundMark x1="84286" y1="77612" x2="84286" y2="77612"/>
                        <a14:foregroundMark x1="68571" y1="85075" x2="68571" y2="8507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70068" y="901177"/>
            <a:ext cx="146322" cy="14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399062"/>
      </p:ext>
    </p:extLst>
  </p:cSld>
  <p:clrMapOvr>
    <a:masterClrMapping/>
  </p:clrMapOvr>
  <p:transition spd="med"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81E72-1723-1DEB-119B-0C8DCFC4D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CB8881A-030C-9B2E-860E-5B83E9A19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242290"/>
              </p:ext>
            </p:extLst>
          </p:nvPr>
        </p:nvGraphicFramePr>
        <p:xfrm>
          <a:off x="7910533" y="935735"/>
          <a:ext cx="1924882" cy="1858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4882">
                  <a:extLst>
                    <a:ext uri="{9D8B030D-6E8A-4147-A177-3AD203B41FA5}">
                      <a16:colId xmlns:a16="http://schemas.microsoft.com/office/drawing/2014/main" val="3054153894"/>
                    </a:ext>
                  </a:extLst>
                </a:gridCol>
              </a:tblGrid>
              <a:tr h="8934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캐시충전에 실패 했을 시 오게 되는 페이지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실패에 대한 사유를 빨간 글씨로 표시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1066930"/>
                  </a:ext>
                </a:extLst>
              </a:tr>
              <a:tr h="303670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1.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고객센터 링크 클릭 시</a:t>
                      </a:r>
                      <a:b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메인 페이지로 이동</a:t>
                      </a:r>
                      <a:b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실제는 고객센터로 연결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716966"/>
                  </a:ext>
                </a:extLst>
              </a:tr>
              <a:tr h="303670">
                <a:tc>
                  <a:txBody>
                    <a:bodyPr/>
                    <a:lstStyle/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2.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클릭 시 충전 페이지로 이동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569795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0F3A233D-E714-A061-1726-54E3F444B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44" y="1322177"/>
            <a:ext cx="6742193" cy="5213558"/>
          </a:xfrm>
          <a:prstGeom prst="rect">
            <a:avLst/>
          </a:prstGeom>
        </p:spPr>
      </p:pic>
      <p:sp>
        <p:nvSpPr>
          <p:cNvPr id="3078" name="TextBox 43">
            <a:extLst>
              <a:ext uri="{FF2B5EF4-FFF2-40B4-BE49-F238E27FC236}">
                <a16:creationId xmlns:a16="http://schemas.microsoft.com/office/drawing/2014/main" id="{A898F381-81D4-CA1C-1214-B1B11B5C7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188913"/>
            <a:ext cx="191110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마이페이지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_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충전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&gt;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실패페이지 </a:t>
            </a: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EAB79A57-C78E-A8E3-F76D-E59800AE72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787432"/>
            <a:ext cx="1368152" cy="51955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90D3E94-28E5-9FE5-0AA0-62A2E49AF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64" y="696937"/>
            <a:ext cx="7753494" cy="534745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ACA572A9-0331-53AD-170E-BB71F23B4651}"/>
              </a:ext>
            </a:extLst>
          </p:cNvPr>
          <p:cNvSpPr/>
          <p:nvPr/>
        </p:nvSpPr>
        <p:spPr>
          <a:xfrm>
            <a:off x="2171247" y="4077072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E86F9BB-2720-867C-7BB1-A64F804008CF}"/>
              </a:ext>
            </a:extLst>
          </p:cNvPr>
          <p:cNvSpPr/>
          <p:nvPr/>
        </p:nvSpPr>
        <p:spPr>
          <a:xfrm>
            <a:off x="3296816" y="4797152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D1B7CE-C9A7-2F6F-C1A9-BA50295C78DC}"/>
              </a:ext>
            </a:extLst>
          </p:cNvPr>
          <p:cNvSpPr/>
          <p:nvPr/>
        </p:nvSpPr>
        <p:spPr>
          <a:xfrm>
            <a:off x="5104357" y="787432"/>
            <a:ext cx="2656955" cy="337312"/>
          </a:xfrm>
          <a:prstGeom prst="rect">
            <a:avLst/>
          </a:prstGeom>
          <a:solidFill>
            <a:srgbClr val="DCEBF9"/>
          </a:solidFill>
          <a:ln>
            <a:solidFill>
              <a:srgbClr val="DCEBF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변준수님   </a:t>
            </a:r>
            <a:r>
              <a:rPr lang="en-US" altLang="ko-KR" sz="1100" b="1" dirty="0">
                <a:solidFill>
                  <a:schemeClr val="tx1"/>
                </a:solidFill>
              </a:rPr>
              <a:t>          </a:t>
            </a:r>
            <a:r>
              <a:rPr lang="ko-KR" altLang="en-US" sz="1100" b="1" dirty="0">
                <a:solidFill>
                  <a:schemeClr val="tx1"/>
                </a:solidFill>
              </a:rPr>
              <a:t>마이페이지 로그아웃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D25A00-5418-A2B9-815F-2400B3624463}"/>
              </a:ext>
            </a:extLst>
          </p:cNvPr>
          <p:cNvSpPr/>
          <p:nvPr/>
        </p:nvSpPr>
        <p:spPr>
          <a:xfrm>
            <a:off x="5832494" y="896020"/>
            <a:ext cx="496596" cy="1440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12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89788CE-6577-7E99-7A77-E80A643A72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463" b="94030" l="10000" r="94286">
                        <a14:foregroundMark x1="61429" y1="20896" x2="68571" y2="50746"/>
                        <a14:foregroundMark x1="38571" y1="34328" x2="41429" y2="44776"/>
                        <a14:foregroundMark x1="51429" y1="53731" x2="51429" y2="53731"/>
                        <a14:foregroundMark x1="51429" y1="53731" x2="57143" y2="70149"/>
                        <a14:foregroundMark x1="17143" y1="41791" x2="17143" y2="41791"/>
                        <a14:foregroundMark x1="17143" y1="41791" x2="17143" y2="41791"/>
                        <a14:foregroundMark x1="22857" y1="52239" x2="22857" y2="52239"/>
                        <a14:foregroundMark x1="22857" y1="58209" x2="22857" y2="58209"/>
                        <a14:foregroundMark x1="21429" y1="64179" x2="21429" y2="64179"/>
                        <a14:foregroundMark x1="21429" y1="73134" x2="21429" y2="73134"/>
                        <a14:foregroundMark x1="32857" y1="82090" x2="32857" y2="82090"/>
                        <a14:foregroundMark x1="47143" y1="85075" x2="47143" y2="85075"/>
                        <a14:foregroundMark x1="61429" y1="89552" x2="61429" y2="89552"/>
                        <a14:foregroundMark x1="68571" y1="85075" x2="68571" y2="85075"/>
                        <a14:foregroundMark x1="78571" y1="77612" x2="78571" y2="77612"/>
                        <a14:foregroundMark x1="82857" y1="73134" x2="82857" y2="73134"/>
                        <a14:foregroundMark x1="85714" y1="61194" x2="85714" y2="61194"/>
                        <a14:foregroundMark x1="82857" y1="52239" x2="82857" y2="52239"/>
                        <a14:foregroundMark x1="80000" y1="41791" x2="80000" y2="41791"/>
                        <a14:foregroundMark x1="20000" y1="35821" x2="20000" y2="35821"/>
                        <a14:foregroundMark x1="30000" y1="28358" x2="30000" y2="28358"/>
                        <a14:foregroundMark x1="27143" y1="17910" x2="27143" y2="17910"/>
                        <a14:foregroundMark x1="20000" y1="17910" x2="20000" y2="17910"/>
                        <a14:foregroundMark x1="20000" y1="23881" x2="20000" y2="23881"/>
                        <a14:foregroundMark x1="14286" y1="29851" x2="14286" y2="29851"/>
                        <a14:foregroundMark x1="20000" y1="22388" x2="20000" y2="22388"/>
                        <a14:foregroundMark x1="20000" y1="28358" x2="20000" y2="28358"/>
                        <a14:foregroundMark x1="21429" y1="23881" x2="14286" y2="41791"/>
                        <a14:foregroundMark x1="12857" y1="38806" x2="12857" y2="38806"/>
                        <a14:foregroundMark x1="12857" y1="53731" x2="12857" y2="53731"/>
                        <a14:foregroundMark x1="15714" y1="64179" x2="15714" y2="64179"/>
                        <a14:foregroundMark x1="20000" y1="71642" x2="20000" y2="71642"/>
                        <a14:foregroundMark x1="27143" y1="79104" x2="27143" y2="79104"/>
                        <a14:foregroundMark x1="22857" y1="80597" x2="22857" y2="80597"/>
                        <a14:foregroundMark x1="34286" y1="85075" x2="34286" y2="85075"/>
                        <a14:foregroundMark x1="38571" y1="89552" x2="38571" y2="89552"/>
                        <a14:foregroundMark x1="50000" y1="94030" x2="50000" y2="94030"/>
                        <a14:foregroundMark x1="78571" y1="88060" x2="78571" y2="88060"/>
                        <a14:foregroundMark x1="64286" y1="89552" x2="64286" y2="89552"/>
                        <a14:foregroundMark x1="81429" y1="88060" x2="81429" y2="88060"/>
                        <a14:foregroundMark x1="85714" y1="79104" x2="85714" y2="79104"/>
                        <a14:foregroundMark x1="91429" y1="67164" x2="91429" y2="67164"/>
                        <a14:foregroundMark x1="92857" y1="52239" x2="92857" y2="52239"/>
                        <a14:foregroundMark x1="91429" y1="35821" x2="91429" y2="35821"/>
                        <a14:foregroundMark x1="87143" y1="32836" x2="87143" y2="32836"/>
                        <a14:foregroundMark x1="85714" y1="22388" x2="85714" y2="22388"/>
                        <a14:foregroundMark x1="27143" y1="16418" x2="27143" y2="16418"/>
                        <a14:foregroundMark x1="27143" y1="16418" x2="27143" y2="16418"/>
                        <a14:foregroundMark x1="22857" y1="16418" x2="22857" y2="16418"/>
                        <a14:foregroundMark x1="88571" y1="31343" x2="88571" y2="31343"/>
                        <a14:foregroundMark x1="94286" y1="38806" x2="94286" y2="38806"/>
                        <a14:foregroundMark x1="84286" y1="77612" x2="84286" y2="77612"/>
                        <a14:foregroundMark x1="68571" y1="85075" x2="68571" y2="8507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70068" y="901177"/>
            <a:ext cx="146322" cy="14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822765"/>
      </p:ext>
    </p:extLst>
  </p:cSld>
  <p:clrMapOvr>
    <a:masterClrMapping/>
  </p:clrMapOvr>
  <p:transition spd="med"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제목 57">
            <a:extLst>
              <a:ext uri="{FF2B5EF4-FFF2-40B4-BE49-F238E27FC236}">
                <a16:creationId xmlns:a16="http://schemas.microsoft.com/office/drawing/2014/main" id="{BA4464BD-9613-D31C-252B-6E6407687EB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88913"/>
            <a:ext cx="2657475" cy="201612"/>
          </a:xfrm>
          <a:noFill/>
        </p:spPr>
        <p:txBody>
          <a:bodyPr/>
          <a:lstStyle/>
          <a:p>
            <a:pPr eaLnBrk="1" hangingPunct="1"/>
            <a:r>
              <a:rPr lang="ko-KR" altLang="en-US" sz="2000" dirty="0"/>
              <a:t>개정 이력</a:t>
            </a:r>
            <a:endParaRPr lang="en-US" altLang="ko-KR" sz="2000" dirty="0"/>
          </a:p>
        </p:txBody>
      </p:sp>
      <p:graphicFrame>
        <p:nvGraphicFramePr>
          <p:cNvPr id="129872" name="Group 848">
            <a:extLst>
              <a:ext uri="{FF2B5EF4-FFF2-40B4-BE49-F238E27FC236}">
                <a16:creationId xmlns:a16="http://schemas.microsoft.com/office/drawing/2014/main" id="{0554F35B-B98F-A892-6A8E-A5215FB113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513631"/>
              </p:ext>
            </p:extLst>
          </p:nvPr>
        </p:nvGraphicFramePr>
        <p:xfrm>
          <a:off x="776288" y="1052513"/>
          <a:ext cx="8713787" cy="3001963"/>
        </p:xfrm>
        <a:graphic>
          <a:graphicData uri="http://schemas.openxmlformats.org/drawingml/2006/table">
            <a:tbl>
              <a:tblPr/>
              <a:tblGrid>
                <a:gridCol w="1223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570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수정일</a:t>
                      </a:r>
                      <a:endParaRPr kumimoji="1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 M" pitchFamily="18" charset="-127"/>
                        <a:ea typeface="산돌고딕 M" pitchFamily="18" charset="-127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메뉴 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 M" pitchFamily="18" charset="-127"/>
                        <a:ea typeface="산돌고딕 M" pitchFamily="18" charset="-127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내용</a:t>
                      </a:r>
                      <a:endParaRPr kumimoji="1" lang="ko-KR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 M" pitchFamily="18" charset="-127"/>
                        <a:ea typeface="산돌고딕 M" pitchFamily="18" charset="-127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작성자</a:t>
                      </a:r>
                      <a:endParaRPr kumimoji="1" lang="ko-KR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 M" pitchFamily="18" charset="-127"/>
                        <a:ea typeface="산돌고딕 M" pitchFamily="18" charset="-127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62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2025-04-04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 M" pitchFamily="18" charset="-127"/>
                        <a:ea typeface="산돌고딕 M" pitchFamily="18" charset="-127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전체메뉴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 M" pitchFamily="18" charset="-127"/>
                        <a:ea typeface="산돌고딕 M" pitchFamily="18" charset="-127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초안제작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 M" pitchFamily="18" charset="-127"/>
                        <a:ea typeface="산돌고딕 M" pitchFamily="18" charset="-127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산돌고딕 M" pitchFamily="18" charset="-127"/>
                          <a:ea typeface="산돌고딕 M" pitchFamily="18" charset="-127"/>
                        </a:rPr>
                        <a:t>변준수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 M" pitchFamily="18" charset="-127"/>
                        <a:ea typeface="산돌고딕 M" pitchFamily="18" charset="-127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62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62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05" marB="457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05" marB="45705"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62">
                <a:tc>
                  <a:txBody>
                    <a:bodyPr/>
                    <a:lstStyle/>
                    <a:p>
                      <a:pPr marL="0" marR="0" lvl="0" indent="0" algn="ctr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ctr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05" marB="4570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7935276"/>
      </p:ext>
    </p:extLst>
  </p:cSld>
  <p:clrMapOvr>
    <a:masterClrMapping/>
  </p:clrMapOvr>
  <p:transition spd="med"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5621F-0441-713E-8C42-6C02B0539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988B2EB-B839-6C0E-3B33-565BCD143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216"/>
          <a:stretch/>
        </p:blipFill>
        <p:spPr>
          <a:xfrm>
            <a:off x="135170" y="710976"/>
            <a:ext cx="7775363" cy="701800"/>
          </a:xfrm>
          <a:prstGeom prst="rect">
            <a:avLst/>
          </a:prstGeom>
        </p:spPr>
      </p:pic>
      <p:sp>
        <p:nvSpPr>
          <p:cNvPr id="3078" name="TextBox 43">
            <a:extLst>
              <a:ext uri="{FF2B5EF4-FFF2-40B4-BE49-F238E27FC236}">
                <a16:creationId xmlns:a16="http://schemas.microsoft.com/office/drawing/2014/main" id="{3FCE5038-AEB7-5B78-B157-CE5C40926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188913"/>
            <a:ext cx="18630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1000" dirty="0" err="1">
                <a:latin typeface="굴림" panose="020B0600000101010101" pitchFamily="34" charset="-127"/>
                <a:ea typeface="굴림" panose="020B0600000101010101" pitchFamily="34" charset="-127"/>
              </a:rPr>
              <a:t>웹소설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 상세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/</a:t>
            </a:r>
            <a:r>
              <a:rPr lang="ko-KR" altLang="en-US" sz="1000" dirty="0" err="1">
                <a:latin typeface="굴림" panose="020B0600000101010101" pitchFamily="34" charset="-127"/>
                <a:ea typeface="굴림" panose="020B0600000101010101" pitchFamily="34" charset="-127"/>
              </a:rPr>
              <a:t>회차목록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 페이지</a:t>
            </a: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(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아이템 내역 조회 화면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E5AF78-A55A-E693-92C7-B36997285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040953"/>
              </p:ext>
            </p:extLst>
          </p:nvPr>
        </p:nvGraphicFramePr>
        <p:xfrm>
          <a:off x="7910533" y="935734"/>
          <a:ext cx="1924882" cy="12079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4882">
                  <a:extLst>
                    <a:ext uri="{9D8B030D-6E8A-4147-A177-3AD203B41FA5}">
                      <a16:colId xmlns:a16="http://schemas.microsoft.com/office/drawing/2014/main" val="3054153894"/>
                    </a:ext>
                  </a:extLst>
                </a:gridCol>
              </a:tblGrid>
              <a:tr h="8370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캐시충전에 실패 했을 시 오게 되는 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1066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1. </a:t>
                      </a:r>
                      <a:endParaRPr lang="ko-KR" altLang="en-US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716966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D920B5C8-FBB2-678A-3DC9-6EC45BB3EF79}"/>
              </a:ext>
            </a:extLst>
          </p:cNvPr>
          <p:cNvSpPr/>
          <p:nvPr/>
        </p:nvSpPr>
        <p:spPr>
          <a:xfrm>
            <a:off x="5208264" y="755533"/>
            <a:ext cx="2656955" cy="337312"/>
          </a:xfrm>
          <a:prstGeom prst="rect">
            <a:avLst/>
          </a:prstGeom>
          <a:solidFill>
            <a:srgbClr val="DCEBF9"/>
          </a:solidFill>
          <a:ln>
            <a:solidFill>
              <a:srgbClr val="DCEBF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변준수님   </a:t>
            </a:r>
            <a:r>
              <a:rPr lang="en-US" altLang="ko-KR" sz="1100" b="1" dirty="0">
                <a:solidFill>
                  <a:schemeClr val="tx1"/>
                </a:solidFill>
              </a:rPr>
              <a:t>          </a:t>
            </a:r>
            <a:r>
              <a:rPr lang="ko-KR" altLang="en-US" sz="1100" b="1" dirty="0">
                <a:solidFill>
                  <a:schemeClr val="tx1"/>
                </a:solidFill>
              </a:rPr>
              <a:t>마이페이지 로그아웃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D6244C-DC42-CD2D-612C-81892976E1FE}"/>
              </a:ext>
            </a:extLst>
          </p:cNvPr>
          <p:cNvSpPr/>
          <p:nvPr/>
        </p:nvSpPr>
        <p:spPr>
          <a:xfrm>
            <a:off x="5936401" y="864121"/>
            <a:ext cx="496596" cy="1440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12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B317F2-4C8C-F4A3-B9FB-F60E459C39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463" b="94030" l="10000" r="94286">
                        <a14:foregroundMark x1="61429" y1="20896" x2="68571" y2="50746"/>
                        <a14:foregroundMark x1="38571" y1="34328" x2="41429" y2="44776"/>
                        <a14:foregroundMark x1="51429" y1="53731" x2="51429" y2="53731"/>
                        <a14:foregroundMark x1="51429" y1="53731" x2="57143" y2="70149"/>
                        <a14:foregroundMark x1="17143" y1="41791" x2="17143" y2="41791"/>
                        <a14:foregroundMark x1="17143" y1="41791" x2="17143" y2="41791"/>
                        <a14:foregroundMark x1="22857" y1="52239" x2="22857" y2="52239"/>
                        <a14:foregroundMark x1="22857" y1="58209" x2="22857" y2="58209"/>
                        <a14:foregroundMark x1="21429" y1="64179" x2="21429" y2="64179"/>
                        <a14:foregroundMark x1="21429" y1="73134" x2="21429" y2="73134"/>
                        <a14:foregroundMark x1="32857" y1="82090" x2="32857" y2="82090"/>
                        <a14:foregroundMark x1="47143" y1="85075" x2="47143" y2="85075"/>
                        <a14:foregroundMark x1="61429" y1="89552" x2="61429" y2="89552"/>
                        <a14:foregroundMark x1="68571" y1="85075" x2="68571" y2="85075"/>
                        <a14:foregroundMark x1="78571" y1="77612" x2="78571" y2="77612"/>
                        <a14:foregroundMark x1="82857" y1="73134" x2="82857" y2="73134"/>
                        <a14:foregroundMark x1="85714" y1="61194" x2="85714" y2="61194"/>
                        <a14:foregroundMark x1="82857" y1="52239" x2="82857" y2="52239"/>
                        <a14:foregroundMark x1="80000" y1="41791" x2="80000" y2="41791"/>
                        <a14:foregroundMark x1="20000" y1="35821" x2="20000" y2="35821"/>
                        <a14:foregroundMark x1="30000" y1="28358" x2="30000" y2="28358"/>
                        <a14:foregroundMark x1="27143" y1="17910" x2="27143" y2="17910"/>
                        <a14:foregroundMark x1="20000" y1="17910" x2="20000" y2="17910"/>
                        <a14:foregroundMark x1="20000" y1="23881" x2="20000" y2="23881"/>
                        <a14:foregroundMark x1="14286" y1="29851" x2="14286" y2="29851"/>
                        <a14:foregroundMark x1="20000" y1="22388" x2="20000" y2="22388"/>
                        <a14:foregroundMark x1="20000" y1="28358" x2="20000" y2="28358"/>
                        <a14:foregroundMark x1="21429" y1="23881" x2="14286" y2="41791"/>
                        <a14:foregroundMark x1="12857" y1="38806" x2="12857" y2="38806"/>
                        <a14:foregroundMark x1="12857" y1="53731" x2="12857" y2="53731"/>
                        <a14:foregroundMark x1="15714" y1="64179" x2="15714" y2="64179"/>
                        <a14:foregroundMark x1="20000" y1="71642" x2="20000" y2="71642"/>
                        <a14:foregroundMark x1="27143" y1="79104" x2="27143" y2="79104"/>
                        <a14:foregroundMark x1="22857" y1="80597" x2="22857" y2="80597"/>
                        <a14:foregroundMark x1="34286" y1="85075" x2="34286" y2="85075"/>
                        <a14:foregroundMark x1="38571" y1="89552" x2="38571" y2="89552"/>
                        <a14:foregroundMark x1="50000" y1="94030" x2="50000" y2="94030"/>
                        <a14:foregroundMark x1="78571" y1="88060" x2="78571" y2="88060"/>
                        <a14:foregroundMark x1="64286" y1="89552" x2="64286" y2="89552"/>
                        <a14:foregroundMark x1="81429" y1="88060" x2="81429" y2="88060"/>
                        <a14:foregroundMark x1="85714" y1="79104" x2="85714" y2="79104"/>
                        <a14:foregroundMark x1="91429" y1="67164" x2="91429" y2="67164"/>
                        <a14:foregroundMark x1="92857" y1="52239" x2="92857" y2="52239"/>
                        <a14:foregroundMark x1="91429" y1="35821" x2="91429" y2="35821"/>
                        <a14:foregroundMark x1="87143" y1="32836" x2="87143" y2="32836"/>
                        <a14:foregroundMark x1="85714" y1="22388" x2="85714" y2="22388"/>
                        <a14:foregroundMark x1="27143" y1="16418" x2="27143" y2="16418"/>
                        <a14:foregroundMark x1="27143" y1="16418" x2="27143" y2="16418"/>
                        <a14:foregroundMark x1="22857" y1="16418" x2="22857" y2="16418"/>
                        <a14:foregroundMark x1="88571" y1="31343" x2="88571" y2="31343"/>
                        <a14:foregroundMark x1="94286" y1="38806" x2="94286" y2="38806"/>
                        <a14:foregroundMark x1="84286" y1="77612" x2="84286" y2="77612"/>
                        <a14:foregroundMark x1="68571" y1="85075" x2="68571" y2="8507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73975" y="869278"/>
            <a:ext cx="146322" cy="1400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3C9F897-E6BA-DA19-943E-D5AEC4BCD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706" y="1425560"/>
            <a:ext cx="6771767" cy="523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451686"/>
      </p:ext>
    </p:extLst>
  </p:cSld>
  <p:clrMapOvr>
    <a:masterClrMapping/>
  </p:clrMapOvr>
  <p:transition spd="med"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EAD9C-47C1-7AEF-FD4E-21F394450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C82FD92-E842-6772-5271-6329B1042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216"/>
          <a:stretch/>
        </p:blipFill>
        <p:spPr>
          <a:xfrm>
            <a:off x="135170" y="710976"/>
            <a:ext cx="7775363" cy="701800"/>
          </a:xfrm>
          <a:prstGeom prst="rect">
            <a:avLst/>
          </a:prstGeom>
        </p:spPr>
      </p:pic>
      <p:sp>
        <p:nvSpPr>
          <p:cNvPr id="3078" name="TextBox 43">
            <a:extLst>
              <a:ext uri="{FF2B5EF4-FFF2-40B4-BE49-F238E27FC236}">
                <a16:creationId xmlns:a16="http://schemas.microsoft.com/office/drawing/2014/main" id="{845BD765-C046-EA92-3A8E-E1EA6243B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188913"/>
            <a:ext cx="18630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1000" dirty="0" err="1">
                <a:latin typeface="굴림" panose="020B0600000101010101" pitchFamily="34" charset="-127"/>
                <a:ea typeface="굴림" panose="020B0600000101010101" pitchFamily="34" charset="-127"/>
              </a:rPr>
              <a:t>웹소설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 상세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/</a:t>
            </a:r>
            <a:r>
              <a:rPr lang="ko-KR" altLang="en-US" sz="1000" dirty="0" err="1">
                <a:latin typeface="굴림" panose="020B0600000101010101" pitchFamily="34" charset="-127"/>
                <a:ea typeface="굴림" panose="020B0600000101010101" pitchFamily="34" charset="-127"/>
              </a:rPr>
              <a:t>회차목록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 페이지</a:t>
            </a: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(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아이템 내역 조회 화면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321AD46-3892-3045-17E6-3BB7FA77578B}"/>
              </a:ext>
            </a:extLst>
          </p:cNvPr>
          <p:cNvGraphicFramePr>
            <a:graphicFrameLocks noGrp="1"/>
          </p:cNvGraphicFramePr>
          <p:nvPr/>
        </p:nvGraphicFramePr>
        <p:xfrm>
          <a:off x="7910533" y="935734"/>
          <a:ext cx="1924882" cy="12079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4882">
                  <a:extLst>
                    <a:ext uri="{9D8B030D-6E8A-4147-A177-3AD203B41FA5}">
                      <a16:colId xmlns:a16="http://schemas.microsoft.com/office/drawing/2014/main" val="3054153894"/>
                    </a:ext>
                  </a:extLst>
                </a:gridCol>
              </a:tblGrid>
              <a:tr h="8370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캐시충전에 실패 했을 시 오게 되는 페이지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1066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1. </a:t>
                      </a:r>
                      <a:endParaRPr lang="ko-KR" altLang="en-US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716966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80A5C282-36B7-5591-D6F1-DF80E7296564}"/>
              </a:ext>
            </a:extLst>
          </p:cNvPr>
          <p:cNvSpPr/>
          <p:nvPr/>
        </p:nvSpPr>
        <p:spPr>
          <a:xfrm>
            <a:off x="5208264" y="755533"/>
            <a:ext cx="2656955" cy="337312"/>
          </a:xfrm>
          <a:prstGeom prst="rect">
            <a:avLst/>
          </a:prstGeom>
          <a:solidFill>
            <a:srgbClr val="DCEBF9"/>
          </a:solidFill>
          <a:ln>
            <a:solidFill>
              <a:srgbClr val="DCEBF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변준수님   </a:t>
            </a:r>
            <a:r>
              <a:rPr lang="en-US" altLang="ko-KR" sz="1100" b="1" dirty="0">
                <a:solidFill>
                  <a:schemeClr val="tx1"/>
                </a:solidFill>
              </a:rPr>
              <a:t>          </a:t>
            </a:r>
            <a:r>
              <a:rPr lang="ko-KR" altLang="en-US" sz="1100" b="1" dirty="0">
                <a:solidFill>
                  <a:schemeClr val="tx1"/>
                </a:solidFill>
              </a:rPr>
              <a:t>마이페이지 로그아웃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556B84A-927E-82F3-174E-517053A67B2F}"/>
              </a:ext>
            </a:extLst>
          </p:cNvPr>
          <p:cNvSpPr/>
          <p:nvPr/>
        </p:nvSpPr>
        <p:spPr>
          <a:xfrm>
            <a:off x="5936401" y="864121"/>
            <a:ext cx="496596" cy="1440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12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62693C1-429B-C9F3-63E3-E7154FE86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463" b="94030" l="10000" r="94286">
                        <a14:foregroundMark x1="61429" y1="20896" x2="68571" y2="50746"/>
                        <a14:foregroundMark x1="38571" y1="34328" x2="41429" y2="44776"/>
                        <a14:foregroundMark x1="51429" y1="53731" x2="51429" y2="53731"/>
                        <a14:foregroundMark x1="51429" y1="53731" x2="57143" y2="70149"/>
                        <a14:foregroundMark x1="17143" y1="41791" x2="17143" y2="41791"/>
                        <a14:foregroundMark x1="17143" y1="41791" x2="17143" y2="41791"/>
                        <a14:foregroundMark x1="22857" y1="52239" x2="22857" y2="52239"/>
                        <a14:foregroundMark x1="22857" y1="58209" x2="22857" y2="58209"/>
                        <a14:foregroundMark x1="21429" y1="64179" x2="21429" y2="64179"/>
                        <a14:foregroundMark x1="21429" y1="73134" x2="21429" y2="73134"/>
                        <a14:foregroundMark x1="32857" y1="82090" x2="32857" y2="82090"/>
                        <a14:foregroundMark x1="47143" y1="85075" x2="47143" y2="85075"/>
                        <a14:foregroundMark x1="61429" y1="89552" x2="61429" y2="89552"/>
                        <a14:foregroundMark x1="68571" y1="85075" x2="68571" y2="85075"/>
                        <a14:foregroundMark x1="78571" y1="77612" x2="78571" y2="77612"/>
                        <a14:foregroundMark x1="82857" y1="73134" x2="82857" y2="73134"/>
                        <a14:foregroundMark x1="85714" y1="61194" x2="85714" y2="61194"/>
                        <a14:foregroundMark x1="82857" y1="52239" x2="82857" y2="52239"/>
                        <a14:foregroundMark x1="80000" y1="41791" x2="80000" y2="41791"/>
                        <a14:foregroundMark x1="20000" y1="35821" x2="20000" y2="35821"/>
                        <a14:foregroundMark x1="30000" y1="28358" x2="30000" y2="28358"/>
                        <a14:foregroundMark x1="27143" y1="17910" x2="27143" y2="17910"/>
                        <a14:foregroundMark x1="20000" y1="17910" x2="20000" y2="17910"/>
                        <a14:foregroundMark x1="20000" y1="23881" x2="20000" y2="23881"/>
                        <a14:foregroundMark x1="14286" y1="29851" x2="14286" y2="29851"/>
                        <a14:foregroundMark x1="20000" y1="22388" x2="20000" y2="22388"/>
                        <a14:foregroundMark x1="20000" y1="28358" x2="20000" y2="28358"/>
                        <a14:foregroundMark x1="21429" y1="23881" x2="14286" y2="41791"/>
                        <a14:foregroundMark x1="12857" y1="38806" x2="12857" y2="38806"/>
                        <a14:foregroundMark x1="12857" y1="53731" x2="12857" y2="53731"/>
                        <a14:foregroundMark x1="15714" y1="64179" x2="15714" y2="64179"/>
                        <a14:foregroundMark x1="20000" y1="71642" x2="20000" y2="71642"/>
                        <a14:foregroundMark x1="27143" y1="79104" x2="27143" y2="79104"/>
                        <a14:foregroundMark x1="22857" y1="80597" x2="22857" y2="80597"/>
                        <a14:foregroundMark x1="34286" y1="85075" x2="34286" y2="85075"/>
                        <a14:foregroundMark x1="38571" y1="89552" x2="38571" y2="89552"/>
                        <a14:foregroundMark x1="50000" y1="94030" x2="50000" y2="94030"/>
                        <a14:foregroundMark x1="78571" y1="88060" x2="78571" y2="88060"/>
                        <a14:foregroundMark x1="64286" y1="89552" x2="64286" y2="89552"/>
                        <a14:foregroundMark x1="81429" y1="88060" x2="81429" y2="88060"/>
                        <a14:foregroundMark x1="85714" y1="79104" x2="85714" y2="79104"/>
                        <a14:foregroundMark x1="91429" y1="67164" x2="91429" y2="67164"/>
                        <a14:foregroundMark x1="92857" y1="52239" x2="92857" y2="52239"/>
                        <a14:foregroundMark x1="91429" y1="35821" x2="91429" y2="35821"/>
                        <a14:foregroundMark x1="87143" y1="32836" x2="87143" y2="32836"/>
                        <a14:foregroundMark x1="85714" y1="22388" x2="85714" y2="22388"/>
                        <a14:foregroundMark x1="27143" y1="16418" x2="27143" y2="16418"/>
                        <a14:foregroundMark x1="27143" y1="16418" x2="27143" y2="16418"/>
                        <a14:foregroundMark x1="22857" y1="16418" x2="22857" y2="16418"/>
                        <a14:foregroundMark x1="88571" y1="31343" x2="88571" y2="31343"/>
                        <a14:foregroundMark x1="94286" y1="38806" x2="94286" y2="38806"/>
                        <a14:foregroundMark x1="84286" y1="77612" x2="84286" y2="77612"/>
                        <a14:foregroundMark x1="68571" y1="85075" x2="68571" y2="8507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73975" y="869278"/>
            <a:ext cx="146322" cy="14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146785"/>
      </p:ext>
    </p:extLst>
  </p:cSld>
  <p:clrMapOvr>
    <a:masterClrMapping/>
  </p:clrMapOvr>
  <p:transition spd="med" advClick="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146C1-4C8D-0CE3-D8AB-48C186DB6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1B2D70-7479-88FA-1BEE-F9035A4F65C6}"/>
              </a:ext>
            </a:extLst>
          </p:cNvPr>
          <p:cNvSpPr txBox="1"/>
          <p:nvPr/>
        </p:nvSpPr>
        <p:spPr>
          <a:xfrm>
            <a:off x="2892213" y="3030051"/>
            <a:ext cx="4221027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관리자</a:t>
            </a:r>
            <a:r>
              <a:rPr kumimoji="1" lang="en-US" altLang="ko-KR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UI </a:t>
            </a:r>
            <a:r>
              <a:rPr kumimoji="1" lang="ko-KR" altLang="en-U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1934218690"/>
      </p:ext>
    </p:extLst>
  </p:cSld>
  <p:clrMapOvr>
    <a:masterClrMapping/>
  </p:clrMapOvr>
  <p:transition spd="med" advClick="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그림 2">
            <a:extLst>
              <a:ext uri="{FF2B5EF4-FFF2-40B4-BE49-F238E27FC236}">
                <a16:creationId xmlns:a16="http://schemas.microsoft.com/office/drawing/2014/main" id="{2B2E1E86-F6EB-097E-EB17-C3FE43D48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3" y="698500"/>
            <a:ext cx="4857750" cy="599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ext Box 12">
            <a:extLst>
              <a:ext uri="{FF2B5EF4-FFF2-40B4-BE49-F238E27FC236}">
                <a16:creationId xmlns:a16="http://schemas.microsoft.com/office/drawing/2014/main" id="{06576BA1-14D9-7C02-8D41-9524A557E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50" y="188913"/>
            <a:ext cx="18002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indent="-85725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en-US" altLang="ko-KR" sz="900">
                <a:latin typeface="돋움" panose="020B0600000101010101" pitchFamily="34" charset="-127"/>
                <a:ea typeface="돋움" panose="020B0600000101010101" pitchFamily="34" charset="-127"/>
              </a:rPr>
              <a:t>10-07-2024</a:t>
            </a:r>
            <a:r>
              <a:rPr lang="ko-KR" altLang="en-US" sz="900">
                <a:latin typeface="돋움" panose="020B0600000101010101" pitchFamily="34" charset="-127"/>
                <a:ea typeface="돋움" panose="020B0600000101010101" pitchFamily="34" charset="-127"/>
              </a:rPr>
              <a:t> </a:t>
            </a:r>
            <a:endParaRPr lang="en-US" altLang="ko-KR" sz="900"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  <p:sp>
        <p:nvSpPr>
          <p:cNvPr id="12292" name="Text Box 12">
            <a:extLst>
              <a:ext uri="{FF2B5EF4-FFF2-40B4-BE49-F238E27FC236}">
                <a16:creationId xmlns:a16="http://schemas.microsoft.com/office/drawing/2014/main" id="{D35C618D-D73A-A448-FD19-321FEB732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50" y="404813"/>
            <a:ext cx="18002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" indent="-85725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pPr eaLnBrk="1" latinLnBrk="1" hangingPunct="1">
              <a:spcBef>
                <a:spcPct val="50000"/>
              </a:spcBef>
            </a:pPr>
            <a:r>
              <a:rPr lang="ko-KR" altLang="en-US" sz="900">
                <a:latin typeface="돋움" panose="020B0600000101010101" pitchFamily="34" charset="-127"/>
                <a:ea typeface="돋움" panose="020B0600000101010101" pitchFamily="34" charset="-127"/>
              </a:rPr>
              <a:t>변준수 </a:t>
            </a:r>
            <a:endParaRPr lang="en-US" altLang="ko-KR" sz="900">
              <a:latin typeface="돋움" panose="020B0600000101010101" pitchFamily="34" charset="-127"/>
              <a:ea typeface="돋움" panose="020B0600000101010101" pitchFamily="34" charset="-127"/>
            </a:endParaRPr>
          </a:p>
        </p:txBody>
      </p:sp>
      <p:sp>
        <p:nvSpPr>
          <p:cNvPr id="12293" name="TextBox 15">
            <a:extLst>
              <a:ext uri="{FF2B5EF4-FFF2-40B4-BE49-F238E27FC236}">
                <a16:creationId xmlns:a16="http://schemas.microsoft.com/office/drawing/2014/main" id="{BDBF7942-D7CF-393C-4CA1-24E3EDA67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3688" y="977900"/>
            <a:ext cx="19288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en-US" altLang="ko-KR" sz="1000">
                <a:latin typeface="굴림" panose="020B0600000101010101" pitchFamily="34" charset="-127"/>
                <a:ea typeface="굴림" panose="020B0600000101010101" pitchFamily="34" charset="-127"/>
              </a:rPr>
              <a:t>1. </a:t>
            </a:r>
            <a:r>
              <a:rPr lang="ko-KR" altLang="en-US" sz="1000">
                <a:latin typeface="굴림" panose="020B0600000101010101" pitchFamily="34" charset="-127"/>
                <a:ea typeface="굴림" panose="020B0600000101010101" pitchFamily="34" charset="-127"/>
              </a:rPr>
              <a:t>클릭 시</a:t>
            </a:r>
            <a:r>
              <a:rPr lang="en-US" altLang="ko-KR" sz="1000">
                <a:latin typeface="굴림" panose="020B0600000101010101" pitchFamily="34" charset="-127"/>
                <a:ea typeface="굴림" panose="020B0600000101010101" pitchFamily="34" charset="-127"/>
              </a:rPr>
              <a:t> </a:t>
            </a:r>
            <a:r>
              <a:rPr lang="ko-KR" altLang="en-US" sz="1000">
                <a:latin typeface="굴림" panose="020B0600000101010101" pitchFamily="34" charset="-127"/>
                <a:ea typeface="굴림" panose="020B0600000101010101" pitchFamily="34" charset="-127"/>
              </a:rPr>
              <a:t>메인 화면으로 이동</a:t>
            </a:r>
          </a:p>
        </p:txBody>
      </p:sp>
      <p:sp>
        <p:nvSpPr>
          <p:cNvPr id="12294" name="TextBox 43">
            <a:extLst>
              <a:ext uri="{FF2B5EF4-FFF2-40B4-BE49-F238E27FC236}">
                <a16:creationId xmlns:a16="http://schemas.microsoft.com/office/drawing/2014/main" id="{0691A9DE-A928-3AB3-8574-17A004AA9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188913"/>
            <a:ext cx="129698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1000">
                <a:latin typeface="굴림" panose="020B0600000101010101" pitchFamily="34" charset="-127"/>
                <a:ea typeface="굴림" panose="020B0600000101010101" pitchFamily="34" charset="-127"/>
              </a:rPr>
              <a:t>관리자 로그인 화면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8DB78F9-7E96-071D-46FB-96F482DBD1C2}"/>
              </a:ext>
            </a:extLst>
          </p:cNvPr>
          <p:cNvSpPr/>
          <p:nvPr/>
        </p:nvSpPr>
        <p:spPr>
          <a:xfrm>
            <a:off x="2185988" y="3089275"/>
            <a:ext cx="3695700" cy="37306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F48A9D1-694F-24DC-57E5-B4996CEC63EA}"/>
              </a:ext>
            </a:extLst>
          </p:cNvPr>
          <p:cNvSpPr/>
          <p:nvPr/>
        </p:nvSpPr>
        <p:spPr>
          <a:xfrm>
            <a:off x="2193925" y="3933825"/>
            <a:ext cx="3451225" cy="4318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297" name="TextBox 12">
            <a:extLst>
              <a:ext uri="{FF2B5EF4-FFF2-40B4-BE49-F238E27FC236}">
                <a16:creationId xmlns:a16="http://schemas.microsoft.com/office/drawing/2014/main" id="{555ADA99-1AA2-05F0-5684-65E292B46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8263" y="2843213"/>
            <a:ext cx="14303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1000" b="1">
                <a:latin typeface="굴림" panose="020B0600000101010101" pitchFamily="34" charset="-127"/>
                <a:ea typeface="굴림" panose="020B0600000101010101" pitchFamily="34" charset="-127"/>
              </a:rPr>
              <a:t>아이디</a:t>
            </a:r>
            <a:r>
              <a:rPr lang="en-US" altLang="ko-KR" sz="1000" b="1">
                <a:latin typeface="굴림" panose="020B0600000101010101" pitchFamily="34" charset="-127"/>
                <a:ea typeface="굴림" panose="020B0600000101010101" pitchFamily="34" charset="-127"/>
              </a:rPr>
              <a:t>/</a:t>
            </a:r>
            <a:r>
              <a:rPr lang="ko-KR" altLang="en-US" sz="1000" b="1">
                <a:latin typeface="굴림" panose="020B0600000101010101" pitchFamily="34" charset="-127"/>
                <a:ea typeface="굴림" panose="020B0600000101010101" pitchFamily="34" charset="-127"/>
              </a:rPr>
              <a:t>비밀번호 입력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C74D75F-5A01-7964-A0DB-0B76B88F6062}"/>
              </a:ext>
            </a:extLst>
          </p:cNvPr>
          <p:cNvCxnSpPr>
            <a:cxnSpLocks/>
            <a:stCxn id="12297" idx="1"/>
            <a:endCxn id="4" idx="3"/>
          </p:cNvCxnSpPr>
          <p:nvPr/>
        </p:nvCxnSpPr>
        <p:spPr>
          <a:xfrm flipH="1">
            <a:off x="5881688" y="2967038"/>
            <a:ext cx="536575" cy="30956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5E7006C-8F0F-37EB-AA86-1F9CAE05EC91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5645150" y="2967038"/>
            <a:ext cx="773113" cy="118268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89D0258-D9DC-C04C-8049-0CCD44C1831F}"/>
              </a:ext>
            </a:extLst>
          </p:cNvPr>
          <p:cNvSpPr/>
          <p:nvPr/>
        </p:nvSpPr>
        <p:spPr>
          <a:xfrm>
            <a:off x="5854700" y="4029075"/>
            <a:ext cx="327025" cy="30956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301" name="TextBox 12">
            <a:extLst>
              <a:ext uri="{FF2B5EF4-FFF2-40B4-BE49-F238E27FC236}">
                <a16:creationId xmlns:a16="http://schemas.microsoft.com/office/drawing/2014/main" id="{091ABE7F-3CCF-7662-F384-68DAFDE24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500" y="4029075"/>
            <a:ext cx="1431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1000" b="1">
                <a:latin typeface="굴림" panose="020B0600000101010101" pitchFamily="34" charset="-127"/>
                <a:ea typeface="굴림" panose="020B0600000101010101" pitchFamily="34" charset="-127"/>
              </a:rPr>
              <a:t>클릭 시 </a:t>
            </a:r>
            <a:r>
              <a:rPr lang="en-US" altLang="ko-KR" sz="1000" b="1">
                <a:latin typeface="굴림" panose="020B0600000101010101" pitchFamily="34" charset="-127"/>
                <a:ea typeface="굴림" panose="020B0600000101010101" pitchFamily="34" charset="-127"/>
              </a:rPr>
              <a:t>input type</a:t>
            </a:r>
            <a:r>
              <a:rPr lang="ko-KR" altLang="en-US" sz="1000" b="1">
                <a:latin typeface="굴림" panose="020B0600000101010101" pitchFamily="34" charset="-127"/>
                <a:ea typeface="굴림" panose="020B0600000101010101" pitchFamily="34" charset="-127"/>
              </a:rPr>
              <a:t>을</a:t>
            </a:r>
            <a:endParaRPr lang="en-US" altLang="ko-KR" sz="1000" b="1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r>
              <a:rPr lang="en-US" altLang="ko-KR" sz="1000" b="1">
                <a:latin typeface="굴림" panose="020B0600000101010101" pitchFamily="34" charset="-127"/>
                <a:ea typeface="굴림" panose="020B0600000101010101" pitchFamily="34" charset="-127"/>
              </a:rPr>
              <a:t>text</a:t>
            </a:r>
            <a:r>
              <a:rPr lang="ko-KR" altLang="en-US" sz="1000" b="1">
                <a:latin typeface="굴림" panose="020B0600000101010101" pitchFamily="34" charset="-127"/>
                <a:ea typeface="굴림" panose="020B0600000101010101" pitchFamily="34" charset="-127"/>
              </a:rPr>
              <a:t>와 </a:t>
            </a:r>
            <a:r>
              <a:rPr lang="en-US" altLang="ko-KR" sz="1000" b="1">
                <a:latin typeface="굴림" panose="020B0600000101010101" pitchFamily="34" charset="-127"/>
                <a:ea typeface="굴림" panose="020B0600000101010101" pitchFamily="34" charset="-127"/>
              </a:rPr>
              <a:t>password </a:t>
            </a:r>
            <a:r>
              <a:rPr lang="ko-KR" altLang="en-US" sz="1000" b="1">
                <a:latin typeface="굴림" panose="020B0600000101010101" pitchFamily="34" charset="-127"/>
                <a:ea typeface="굴림" panose="020B0600000101010101" pitchFamily="34" charset="-127"/>
              </a:rPr>
              <a:t>전환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41C063B-DF53-2AD6-F224-016C4DB7F00A}"/>
              </a:ext>
            </a:extLst>
          </p:cNvPr>
          <p:cNvCxnSpPr>
            <a:cxnSpLocks/>
            <a:stCxn id="12301" idx="1"/>
            <a:endCxn id="13" idx="3"/>
          </p:cNvCxnSpPr>
          <p:nvPr/>
        </p:nvCxnSpPr>
        <p:spPr>
          <a:xfrm flipH="1" flipV="1">
            <a:off x="6181725" y="4183063"/>
            <a:ext cx="231775" cy="4603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C3634F3-A78B-608F-91E7-6BB93C86592E}"/>
              </a:ext>
            </a:extLst>
          </p:cNvPr>
          <p:cNvSpPr/>
          <p:nvPr/>
        </p:nvSpPr>
        <p:spPr>
          <a:xfrm>
            <a:off x="2649538" y="1847850"/>
            <a:ext cx="2995612" cy="6445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400" dirty="0"/>
              <a:t>관리자 로그인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0218550-9D3F-EECB-5170-C8FAE32962C6}"/>
              </a:ext>
            </a:extLst>
          </p:cNvPr>
          <p:cNvSpPr/>
          <p:nvPr/>
        </p:nvSpPr>
        <p:spPr>
          <a:xfrm>
            <a:off x="1857375" y="5373688"/>
            <a:ext cx="4556125" cy="4794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305400-9D9A-B1DA-9F9B-5090A025E84D}"/>
              </a:ext>
            </a:extLst>
          </p:cNvPr>
          <p:cNvSpPr/>
          <p:nvPr/>
        </p:nvSpPr>
        <p:spPr>
          <a:xfrm>
            <a:off x="2027238" y="4629150"/>
            <a:ext cx="333375" cy="3127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AED6120-2111-7466-4373-1D846E75792A}"/>
              </a:ext>
            </a:extLst>
          </p:cNvPr>
          <p:cNvSpPr/>
          <p:nvPr/>
        </p:nvSpPr>
        <p:spPr>
          <a:xfrm>
            <a:off x="3152775" y="960438"/>
            <a:ext cx="333375" cy="31273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307" name="TextBox 15">
            <a:extLst>
              <a:ext uri="{FF2B5EF4-FFF2-40B4-BE49-F238E27FC236}">
                <a16:creationId xmlns:a16="http://schemas.microsoft.com/office/drawing/2014/main" id="{1D101FD0-40DA-4180-4C88-09996F138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50" y="1250950"/>
            <a:ext cx="1970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en-US" altLang="ko-KR" sz="1000">
                <a:latin typeface="굴림" panose="020B0600000101010101" pitchFamily="34" charset="-127"/>
                <a:ea typeface="굴림" panose="020B0600000101010101" pitchFamily="34" charset="-127"/>
              </a:rPr>
              <a:t>2. </a:t>
            </a:r>
            <a:r>
              <a:rPr lang="ko-KR" altLang="en-US" sz="1000">
                <a:latin typeface="굴림" panose="020B0600000101010101" pitchFamily="34" charset="-127"/>
                <a:ea typeface="굴림" panose="020B0600000101010101" pitchFamily="34" charset="-127"/>
              </a:rPr>
              <a:t>아이디와 비밀번호를 확인후</a:t>
            </a:r>
            <a:endParaRPr lang="en-US" altLang="ko-KR" sz="100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r>
              <a:rPr lang="en-US" altLang="ko-KR" sz="1000">
                <a:latin typeface="굴림" panose="020B0600000101010101" pitchFamily="34" charset="-127"/>
                <a:ea typeface="굴림" panose="020B0600000101010101" pitchFamily="34" charset="-127"/>
              </a:rPr>
              <a:t>    </a:t>
            </a:r>
            <a:r>
              <a:rPr lang="ko-KR" altLang="en-US" sz="1000">
                <a:latin typeface="굴림" panose="020B0600000101010101" pitchFamily="34" charset="-127"/>
                <a:ea typeface="굴림" panose="020B0600000101010101" pitchFamily="34" charset="-127"/>
              </a:rPr>
              <a:t>관리자페이지로 이동</a:t>
            </a:r>
          </a:p>
        </p:txBody>
      </p:sp>
    </p:spTree>
  </p:cSld>
  <p:clrMapOvr>
    <a:masterClrMapping/>
  </p:clrMapOvr>
  <p:transition spd="med" advClick="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417" y="251969"/>
            <a:ext cx="5125165" cy="635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250030"/>
      </p:ext>
    </p:extLst>
  </p:cSld>
  <p:clrMapOvr>
    <a:masterClrMapping/>
  </p:clrMapOvr>
  <p:transition spd="med" advClick="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365" y="323416"/>
            <a:ext cx="4439270" cy="621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38374"/>
      </p:ext>
    </p:extLst>
  </p:cSld>
  <p:clrMapOvr>
    <a:masterClrMapping/>
  </p:clrMapOvr>
  <p:transition spd="med" advClick="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944" y="594917"/>
            <a:ext cx="4744112" cy="566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938584"/>
      </p:ext>
    </p:extLst>
  </p:cSld>
  <p:clrMapOvr>
    <a:masterClrMapping/>
  </p:clrMapOvr>
  <p:transition spd="med"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C4AC7-7BC1-C3A3-C595-4BFC4DDF2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87DEF1-B838-4DF0-E33D-7DBC71603252}"/>
              </a:ext>
            </a:extLst>
          </p:cNvPr>
          <p:cNvSpPr txBox="1"/>
          <p:nvPr/>
        </p:nvSpPr>
        <p:spPr>
          <a:xfrm>
            <a:off x="2864768" y="3212976"/>
            <a:ext cx="4221027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ko-KR" altLang="en-U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사용자</a:t>
            </a:r>
            <a:r>
              <a:rPr kumimoji="1" lang="en-US" altLang="ko-KR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UI </a:t>
            </a:r>
            <a:r>
              <a:rPr kumimoji="1" lang="ko-KR" altLang="en-U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3421272662"/>
      </p:ext>
    </p:extLst>
  </p:cSld>
  <p:clrMapOvr>
    <a:masterClrMapping/>
  </p:clrMapOvr>
  <p:transition spd="med"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83" y="836712"/>
            <a:ext cx="7690120" cy="3672408"/>
          </a:xfrm>
          <a:prstGeom prst="rect">
            <a:avLst/>
          </a:prstGeom>
        </p:spPr>
      </p:pic>
      <p:sp>
        <p:nvSpPr>
          <p:cNvPr id="3078" name="TextBox 43">
            <a:extLst>
              <a:ext uri="{FF2B5EF4-FFF2-40B4-BE49-F238E27FC236}">
                <a16:creationId xmlns:a16="http://schemas.microsoft.com/office/drawing/2014/main" id="{F071C88A-0238-5815-BB60-986EF2647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188913"/>
            <a:ext cx="69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1000">
                <a:latin typeface="굴림" panose="020B0600000101010101" pitchFamily="34" charset="-127"/>
                <a:ea typeface="굴림" panose="020B0600000101010101" pitchFamily="34" charset="-127"/>
              </a:rPr>
              <a:t>메인화면</a:t>
            </a:r>
            <a:endParaRPr lang="ko-KR" altLang="en-US" sz="1000" b="1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6897216" y="734512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" name="타원 1"/>
          <p:cNvSpPr/>
          <p:nvPr/>
        </p:nvSpPr>
        <p:spPr>
          <a:xfrm>
            <a:off x="5110145" y="1797085"/>
            <a:ext cx="360239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208584" y="1672682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9" name="타원 8"/>
          <p:cNvSpPr/>
          <p:nvPr/>
        </p:nvSpPr>
        <p:spPr>
          <a:xfrm>
            <a:off x="1064568" y="3356992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9800ADB-9D31-0ABF-0CAB-05BE26AF94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361071"/>
              </p:ext>
            </p:extLst>
          </p:nvPr>
        </p:nvGraphicFramePr>
        <p:xfrm>
          <a:off x="7910533" y="935735"/>
          <a:ext cx="1924882" cy="2956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4882">
                  <a:extLst>
                    <a:ext uri="{9D8B030D-6E8A-4147-A177-3AD203B41FA5}">
                      <a16:colId xmlns:a16="http://schemas.microsoft.com/office/drawing/2014/main" val="3054153894"/>
                    </a:ext>
                  </a:extLst>
                </a:gridCol>
              </a:tblGrid>
              <a:tr h="8934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메뉴와 상품이 보이는 메인 페이지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로그인 시 세션을 저장하여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로그인 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회원가입 대신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이름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잔액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코인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),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마이페이지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로그아웃으로 표시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1066930"/>
                  </a:ext>
                </a:extLst>
              </a:tr>
              <a:tr h="303670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1.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클릭 시 각각 로그인 화면과 회원가입 화면으로 이동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716966"/>
                  </a:ext>
                </a:extLst>
              </a:tr>
              <a:tr h="303670">
                <a:tc>
                  <a:txBody>
                    <a:bodyPr/>
                    <a:lstStyle/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2.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광고 배너로 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5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초마다 자동으로 슬라이드 되는 캐러셀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569795"/>
                  </a:ext>
                </a:extLst>
              </a:tr>
              <a:tr h="303670">
                <a:tc>
                  <a:txBody>
                    <a:bodyPr/>
                    <a:lstStyle/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3.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웹 소설의 대표 이미지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제목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작가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|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장르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평점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댓글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수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 </a:t>
                      </a:r>
                    </a:p>
                    <a:p>
                      <a:pPr marL="0" indent="0" latinLnBrk="1">
                        <a:buFont typeface="+mj-lt"/>
                        <a:buNone/>
                      </a:pP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indent="0" latinLnBrk="1">
                        <a:buFont typeface="+mj-lt"/>
                        <a:buNone/>
                      </a:pP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제목이나 이미지 클릭 시 해당 웹 소설 페이지로 이동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462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5072788"/>
      </p:ext>
    </p:extLst>
  </p:cSld>
  <p:clrMapOvr>
    <a:masterClrMapping/>
  </p:clrMapOvr>
  <p:transition spd="med"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0" descr="C:\Users\user\Desktop\1111\회원가입 약관.png">
            <a:extLst>
              <a:ext uri="{FF2B5EF4-FFF2-40B4-BE49-F238E27FC236}">
                <a16:creationId xmlns:a16="http://schemas.microsoft.com/office/drawing/2014/main" id="{3C9BB57C-BF7D-673B-FE2C-58B60C351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50" y="764704"/>
            <a:ext cx="5087938" cy="595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TextBox 43">
            <a:extLst>
              <a:ext uri="{FF2B5EF4-FFF2-40B4-BE49-F238E27FC236}">
                <a16:creationId xmlns:a16="http://schemas.microsoft.com/office/drawing/2014/main" id="{5D149C3E-6E83-5D66-272E-CCA6D96BB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188913"/>
            <a:ext cx="127470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회원가입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_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약관동의</a:t>
            </a:r>
            <a:endParaRPr lang="ko-KR" altLang="en-US" sz="1000" b="1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787432"/>
            <a:ext cx="1368152" cy="519552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2432720" y="5877272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9B82489-6C20-07B6-4B6A-D59201B39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903156"/>
              </p:ext>
            </p:extLst>
          </p:nvPr>
        </p:nvGraphicFramePr>
        <p:xfrm>
          <a:off x="7910533" y="935735"/>
          <a:ext cx="1924882" cy="1402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4882">
                  <a:extLst>
                    <a:ext uri="{9D8B030D-6E8A-4147-A177-3AD203B41FA5}">
                      <a16:colId xmlns:a16="http://schemas.microsoft.com/office/drawing/2014/main" val="3054153894"/>
                    </a:ext>
                  </a:extLst>
                </a:gridCol>
              </a:tblGrid>
              <a:tr h="2610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회원가입 전 약관동의 화면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전체 동의하기를 클릭 시 아래 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개 항목에 대해 한번에 체크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1066930"/>
                  </a:ext>
                </a:extLst>
              </a:tr>
              <a:tr h="303670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1.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클릭 시 체크박스가 모두 체크 되어있는지 확인 후 회원가입 화면으로 이동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71696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4">
            <a:extLst>
              <a:ext uri="{FF2B5EF4-FFF2-40B4-BE49-F238E27FC236}">
                <a16:creationId xmlns:a16="http://schemas.microsoft.com/office/drawing/2014/main" id="{3979812B-1254-792A-D863-FCF524F02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624" y="708049"/>
            <a:ext cx="4841875" cy="59785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22">
            <a:extLst>
              <a:ext uri="{FF2B5EF4-FFF2-40B4-BE49-F238E27FC236}">
                <a16:creationId xmlns:a16="http://schemas.microsoft.com/office/drawing/2014/main" id="{58F0ED69-032D-0C8A-DC63-FFD4C070B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411" y="4632349"/>
            <a:ext cx="3178175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528695D-5996-03CF-6575-E81FE26018F9}"/>
              </a:ext>
            </a:extLst>
          </p:cNvPr>
          <p:cNvCxnSpPr>
            <a:cxnSpLocks/>
          </p:cNvCxnSpPr>
          <p:nvPr/>
        </p:nvCxnSpPr>
        <p:spPr>
          <a:xfrm flipH="1" flipV="1">
            <a:off x="1419399" y="2114574"/>
            <a:ext cx="873125" cy="8445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F9AC7A-13AF-709A-8691-320BAA2CEFDA}"/>
              </a:ext>
            </a:extLst>
          </p:cNvPr>
          <p:cNvSpPr/>
          <p:nvPr/>
        </p:nvSpPr>
        <p:spPr>
          <a:xfrm>
            <a:off x="2282999" y="3821137"/>
            <a:ext cx="3168650" cy="760412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0B0DE061-5178-D463-369F-B0591F781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2999" y="3868762"/>
            <a:ext cx="31686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비밀번호 확인 질문 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:</a:t>
            </a:r>
          </a:p>
          <a:p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비밀번호 확인 답변 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: </a:t>
            </a:r>
            <a:endParaRPr lang="ko-KR" altLang="en-US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EE936E9-5201-5F36-6B09-579A81DB93EA}"/>
              </a:ext>
            </a:extLst>
          </p:cNvPr>
          <p:cNvSpPr/>
          <p:nvPr/>
        </p:nvSpPr>
        <p:spPr>
          <a:xfrm>
            <a:off x="2292524" y="3884637"/>
            <a:ext cx="3159125" cy="2873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9217EB0-10ED-71CE-9AAE-231D587702EB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1635299" y="4028306"/>
            <a:ext cx="657225" cy="22463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087D66-7F72-4818-9F83-A393BBE1BDE4}"/>
              </a:ext>
            </a:extLst>
          </p:cNvPr>
          <p:cNvSpPr/>
          <p:nvPr/>
        </p:nvSpPr>
        <p:spPr>
          <a:xfrm>
            <a:off x="2829099" y="3154387"/>
            <a:ext cx="2078037" cy="28892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23" name="TextBox 5">
            <a:extLst>
              <a:ext uri="{FF2B5EF4-FFF2-40B4-BE49-F238E27FC236}">
                <a16:creationId xmlns:a16="http://schemas.microsoft.com/office/drawing/2014/main" id="{C9533FCE-9DC6-2378-8CDC-CABC6429B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3472" y="3504218"/>
            <a:ext cx="145573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en-US" altLang="ko-KR" sz="10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010-XXXX-XXXX</a:t>
            </a:r>
            <a:endParaRPr lang="ko-KR" altLang="en-US" sz="1000" b="1" dirty="0">
              <a:solidFill>
                <a:schemeClr val="bg2">
                  <a:lumMod val="60000"/>
                  <a:lumOff val="40000"/>
                </a:schemeClr>
              </a:solidFill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48F3B03-A6A0-A5B3-DA55-1760F062AF64}"/>
              </a:ext>
            </a:extLst>
          </p:cNvPr>
          <p:cNvSpPr/>
          <p:nvPr/>
        </p:nvSpPr>
        <p:spPr>
          <a:xfrm>
            <a:off x="3241849" y="6246837"/>
            <a:ext cx="1374775" cy="168275"/>
          </a:xfrm>
          <a:prstGeom prst="rect">
            <a:avLst/>
          </a:prstGeom>
          <a:solidFill>
            <a:srgbClr val="09AA5C"/>
          </a:solidFill>
          <a:ln>
            <a:solidFill>
              <a:srgbClr val="09AA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TextBox 45">
            <a:extLst>
              <a:ext uri="{FF2B5EF4-FFF2-40B4-BE49-F238E27FC236}">
                <a16:creationId xmlns:a16="http://schemas.microsoft.com/office/drawing/2014/main" id="{84B0ADDF-A99A-F5DB-2252-01B60BBD2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8399" y="6176987"/>
            <a:ext cx="6032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b="1" dirty="0" err="1">
                <a:solidFill>
                  <a:schemeClr val="bg1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완</a:t>
            </a:r>
            <a:r>
              <a:rPr lang="ko-KR" altLang="en-US" b="1" dirty="0">
                <a:solidFill>
                  <a:schemeClr val="bg1"/>
                </a:solidFill>
                <a:latin typeface="굴림" panose="020B0600000101010101" pitchFamily="34" charset="-127"/>
                <a:ea typeface="굴림" panose="020B0600000101010101" pitchFamily="34" charset="-127"/>
              </a:rPr>
              <a:t> 료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BD5E22-C56C-0C70-207C-2C7FF4435B28}"/>
              </a:ext>
            </a:extLst>
          </p:cNvPr>
          <p:cNvSpPr/>
          <p:nvPr/>
        </p:nvSpPr>
        <p:spPr>
          <a:xfrm>
            <a:off x="2579696" y="2147913"/>
            <a:ext cx="287337" cy="142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78" name="TextBox 43">
            <a:extLst>
              <a:ext uri="{FF2B5EF4-FFF2-40B4-BE49-F238E27FC236}">
                <a16:creationId xmlns:a16="http://schemas.microsoft.com/office/drawing/2014/main" id="{F071C88A-0238-5815-BB60-986EF2647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188913"/>
            <a:ext cx="69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회원가입</a:t>
            </a:r>
            <a:endParaRPr lang="ko-KR" altLang="en-US" sz="1000" b="1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079" name="TextBox 5">
            <a:extLst>
              <a:ext uri="{FF2B5EF4-FFF2-40B4-BE49-F238E27FC236}">
                <a16:creationId xmlns:a16="http://schemas.microsoft.com/office/drawing/2014/main" id="{12D2E226-8C20-5212-55ED-F06CCBED1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6360" y="1489936"/>
            <a:ext cx="2057400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1. 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클릭 시 빈칸이 있는지</a:t>
            </a: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   확인 후 빈칸이 있으면</a:t>
            </a: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   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빈칸이 있음을 알리고</a:t>
            </a: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   </a:t>
            </a:r>
          </a:p>
          <a:p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   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모든 칸이 맞게 채워져 </a:t>
            </a: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   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있다면 회원가입 완료 후</a:t>
            </a: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   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로그인 화면으로 이동</a:t>
            </a: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A67D3E5-638F-4C9E-0F81-4A016DF3E381}"/>
              </a:ext>
            </a:extLst>
          </p:cNvPr>
          <p:cNvSpPr/>
          <p:nvPr/>
        </p:nvSpPr>
        <p:spPr>
          <a:xfrm>
            <a:off x="3451399" y="2152700"/>
            <a:ext cx="1492268" cy="138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696" y="787432"/>
            <a:ext cx="1368152" cy="519552"/>
          </a:xfrm>
          <a:prstGeom prst="rect">
            <a:avLst/>
          </a:prstGeom>
        </p:spPr>
      </p:pic>
      <p:sp>
        <p:nvSpPr>
          <p:cNvPr id="2" name="타원 1"/>
          <p:cNvSpPr/>
          <p:nvPr/>
        </p:nvSpPr>
        <p:spPr>
          <a:xfrm>
            <a:off x="5035053" y="1773765"/>
            <a:ext cx="360239" cy="21602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생성된 이미지">
            <a:extLst>
              <a:ext uri="{FF2B5EF4-FFF2-40B4-BE49-F238E27FC236}">
                <a16:creationId xmlns:a16="http://schemas.microsoft.com/office/drawing/2014/main" id="{6F48EC80-4A3B-158C-5643-F953735FB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8" y="1434342"/>
            <a:ext cx="1360464" cy="136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9633B110-132A-55B2-E26E-22078D8684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792239"/>
              </p:ext>
            </p:extLst>
          </p:nvPr>
        </p:nvGraphicFramePr>
        <p:xfrm>
          <a:off x="7910533" y="935735"/>
          <a:ext cx="1924882" cy="502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4882">
                  <a:extLst>
                    <a:ext uri="{9D8B030D-6E8A-4147-A177-3AD203B41FA5}">
                      <a16:colId xmlns:a16="http://schemas.microsoft.com/office/drawing/2014/main" val="3054153894"/>
                    </a:ext>
                  </a:extLst>
                </a:gridCol>
              </a:tblGrid>
              <a:tr h="2610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회원가입 화면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sz="10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모든 칸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은 필수 입력 칸이고</a:t>
                      </a:r>
                      <a:b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ko-KR" altLang="en-US" sz="10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비밀번호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는 영어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숫자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특수문자를 포함한 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8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자 이상</a:t>
                      </a:r>
                      <a:b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ko-KR" altLang="en-US" sz="10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이메일 주소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는 중간에 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@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가 들어간 형태</a:t>
                      </a:r>
                      <a:b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ko-KR" altLang="en-US" sz="10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이름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은 최대 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5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글자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sz="10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휴대전화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는 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010-xxxx-xxxx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형태여야 할 것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sz="10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비밀번호 확인 질문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은 비밀번호 찾기 기능을 위한 처리</a:t>
                      </a:r>
                      <a:b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ko-KR" altLang="en-US" sz="10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상단 주소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칸은 우편번호 검색 후 선택 시 자동기입</a:t>
                      </a:r>
                      <a:b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ko-KR" altLang="en-US" sz="10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하단 주소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칸은 상세 주소 입력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1066930"/>
                  </a:ext>
                </a:extLst>
              </a:tr>
              <a:tr h="303670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1.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클릭 시 입력 받은 아이디가 존재하는지 확인 후 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alert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으로 알림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716966"/>
                  </a:ext>
                </a:extLst>
              </a:tr>
              <a:tr h="303670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2.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텍스트박스 클릭 시 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datepicker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 제공</a:t>
                      </a:r>
                      <a:b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날짜 클릭 시 자동으로</a:t>
                      </a:r>
                      <a:b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yyyy-mm-dd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형태로 기입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548943"/>
                  </a:ext>
                </a:extLst>
              </a:tr>
              <a:tr h="303670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3.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클릭 시 카카오 우편번호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API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를 사용하여 주소 입력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070715"/>
                  </a:ext>
                </a:extLst>
              </a:tr>
              <a:tr h="303670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4.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완료 버튼 클릭 시 </a:t>
                      </a:r>
                      <a:b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모든 칸에 대한 유효성 검사 후</a:t>
                      </a:r>
                      <a:b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정상적인 데이터 입력 시 </a:t>
                      </a:r>
                      <a:b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‘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회원가입 완료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’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라고 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alert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으로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알리고 로그인 화면으로 이동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907186"/>
                  </a:ext>
                </a:extLst>
              </a:tr>
            </a:tbl>
          </a:graphicData>
        </a:graphic>
      </p:graphicFrame>
      <p:pic>
        <p:nvPicPr>
          <p:cNvPr id="39" name="그림 38">
            <a:extLst>
              <a:ext uri="{FF2B5EF4-FFF2-40B4-BE49-F238E27FC236}">
                <a16:creationId xmlns:a16="http://schemas.microsoft.com/office/drawing/2014/main" id="{DBD47C8C-0C8F-F1C9-B3E1-92A9C62C19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1974" y="3176272"/>
            <a:ext cx="245153" cy="24515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54BDE37-89DE-9A00-564D-DD8B772F845B}"/>
              </a:ext>
            </a:extLst>
          </p:cNvPr>
          <p:cNvSpPr txBox="1"/>
          <p:nvPr/>
        </p:nvSpPr>
        <p:spPr bwMode="auto">
          <a:xfrm>
            <a:off x="3217127" y="3174435"/>
            <a:ext cx="44114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228600" indent="-228600"/>
            <a:r>
              <a:rPr lang="ko-KR" altLang="en-US" sz="1000" b="1" dirty="0">
                <a:latin typeface="굴림" charset="-127"/>
                <a:ea typeface="굴림" charset="-127"/>
              </a:rPr>
              <a:t>남자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BD1BC318-6D78-C18B-CC75-3849D3D14E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71376" y="3185130"/>
            <a:ext cx="210579" cy="21686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150AF4AA-4355-E14B-B2E7-5D2241BA2E2A}"/>
              </a:ext>
            </a:extLst>
          </p:cNvPr>
          <p:cNvSpPr txBox="1"/>
          <p:nvPr/>
        </p:nvSpPr>
        <p:spPr bwMode="auto">
          <a:xfrm>
            <a:off x="4281955" y="3174040"/>
            <a:ext cx="4379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marL="228600" indent="-228600"/>
            <a:r>
              <a:rPr lang="ko-KR" altLang="en-US" sz="1000" b="1" dirty="0">
                <a:latin typeface="굴림" charset="-127"/>
                <a:ea typeface="굴림" charset="-127"/>
              </a:rPr>
              <a:t>여자</a:t>
            </a:r>
          </a:p>
        </p:txBody>
      </p:sp>
      <p:sp>
        <p:nvSpPr>
          <p:cNvPr id="44" name="TextBox 5">
            <a:extLst>
              <a:ext uri="{FF2B5EF4-FFF2-40B4-BE49-F238E27FC236}">
                <a16:creationId xmlns:a16="http://schemas.microsoft.com/office/drawing/2014/main" id="{8237F28F-3AC5-F61F-F595-17BD4707C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" y="4281488"/>
            <a:ext cx="2447925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select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을 이용하여 총 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5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가지의 질문을 제공 </a:t>
            </a: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1. 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기억에 남는 추억의 장소는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?</a:t>
            </a:r>
          </a:p>
          <a:p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2. 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자신의 보물 제 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1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호는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?</a:t>
            </a:r>
          </a:p>
          <a:p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3. 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가장 기억에 남는 선생님 성함은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?</a:t>
            </a:r>
          </a:p>
          <a:p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4. 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인상 깊게 읽은 책 이름은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?</a:t>
            </a:r>
          </a:p>
          <a:p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5. 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자신이 두번째로 존경하는 인물은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?</a:t>
            </a:r>
            <a:endParaRPr lang="ko-KR" altLang="en-US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2137395" y="2745832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09C3880A-1656-5327-BCEB-8A75BC2473CD}"/>
              </a:ext>
            </a:extLst>
          </p:cNvPr>
          <p:cNvSpPr/>
          <p:nvPr/>
        </p:nvSpPr>
        <p:spPr>
          <a:xfrm>
            <a:off x="4500925" y="4605000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454BE1B2-6CE2-67C6-A348-18E9BE2ECBFA}"/>
              </a:ext>
            </a:extLst>
          </p:cNvPr>
          <p:cNvSpPr/>
          <p:nvPr/>
        </p:nvSpPr>
        <p:spPr>
          <a:xfrm>
            <a:off x="2204430" y="6052584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E0EDA9CC-3D76-0466-2A6C-22F03BF54D73}"/>
              </a:ext>
            </a:extLst>
          </p:cNvPr>
          <p:cNvSpPr/>
          <p:nvPr/>
        </p:nvSpPr>
        <p:spPr>
          <a:xfrm>
            <a:off x="4669176" y="1395940"/>
            <a:ext cx="731754" cy="2584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중복확인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1FE8C88C-5AFD-13B6-33B3-8AC9E031E349}"/>
              </a:ext>
            </a:extLst>
          </p:cNvPr>
          <p:cNvSpPr/>
          <p:nvPr/>
        </p:nvSpPr>
        <p:spPr>
          <a:xfrm>
            <a:off x="4488312" y="1288495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53" name="TextBox 5">
            <a:extLst>
              <a:ext uri="{FF2B5EF4-FFF2-40B4-BE49-F238E27FC236}">
                <a16:creationId xmlns:a16="http://schemas.microsoft.com/office/drawing/2014/main" id="{08A65086-05FE-087A-D07A-4BCFD8FC5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3987" y="904943"/>
            <a:ext cx="2057400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이미 존재하는 아이디 입니다</a:t>
            </a: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alert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61E58B6E-17D9-402A-69E4-E2DE0516DE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74615" y="3682405"/>
            <a:ext cx="2070568" cy="2325729"/>
          </a:xfrm>
          <a:prstGeom prst="rect">
            <a:avLst/>
          </a:prstGeom>
        </p:spPr>
      </p:pic>
    </p:spTree>
  </p:cSld>
  <p:clrMapOvr>
    <a:masterClrMapping/>
  </p:clrMapOvr>
  <p:transition spd="med"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68467-29AC-36A4-DEA0-32D369EDB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">
            <a:extLst>
              <a:ext uri="{FF2B5EF4-FFF2-40B4-BE49-F238E27FC236}">
                <a16:creationId xmlns:a16="http://schemas.microsoft.com/office/drawing/2014/main" id="{439B5433-1A92-20C2-648B-7FE4E1DBB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35" y="1412776"/>
            <a:ext cx="4141273" cy="5112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72E05D9-F66F-4743-6B7B-AE5205056B7E}"/>
              </a:ext>
            </a:extLst>
          </p:cNvPr>
          <p:cNvSpPr/>
          <p:nvPr/>
        </p:nvSpPr>
        <p:spPr>
          <a:xfrm>
            <a:off x="2840433" y="2373958"/>
            <a:ext cx="2622155" cy="44943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400" b="1" dirty="0">
                <a:solidFill>
                  <a:schemeClr val="tx1"/>
                </a:solidFill>
              </a:rPr>
              <a:t>로그인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BFF1299-1008-7347-A6C2-9F6CCC8AD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028956"/>
              </p:ext>
            </p:extLst>
          </p:nvPr>
        </p:nvGraphicFramePr>
        <p:xfrm>
          <a:off x="7910533" y="935735"/>
          <a:ext cx="1924882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4882">
                  <a:extLst>
                    <a:ext uri="{9D8B030D-6E8A-4147-A177-3AD203B41FA5}">
                      <a16:colId xmlns:a16="http://schemas.microsoft.com/office/drawing/2014/main" val="3054153894"/>
                    </a:ext>
                  </a:extLst>
                </a:gridCol>
              </a:tblGrid>
              <a:tr h="2610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로그인 화면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1066930"/>
                  </a:ext>
                </a:extLst>
              </a:tr>
              <a:tr h="303670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1.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클릭 시 빈칸이 있는지 확인하고 빈칸이 있을 시 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alert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으로 알림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b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빈칸이 없을 시 가입된 회원정보가 있는지 확인하고 </a:t>
                      </a:r>
                      <a:b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일치하는 정보가 없으면</a:t>
                      </a:r>
                      <a:b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‘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로그인 정보가 일치하지 않습니다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’ alert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으로 알림 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716966"/>
                  </a:ext>
                </a:extLst>
              </a:tr>
              <a:tr h="303670">
                <a:tc>
                  <a:txBody>
                    <a:bodyPr/>
                    <a:lstStyle/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2.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클릭 시 비밀번호 찾기 화면으로 이동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569795"/>
                  </a:ext>
                </a:extLst>
              </a:tr>
              <a:tr h="303670">
                <a:tc>
                  <a:txBody>
                    <a:bodyPr/>
                    <a:lstStyle/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3.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클릭 시 아이디 찾기 화면으로 이동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462401"/>
                  </a:ext>
                </a:extLst>
              </a:tr>
              <a:tr h="303670">
                <a:tc>
                  <a:txBody>
                    <a:bodyPr/>
                    <a:lstStyle/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4.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클릭 시 회원가입 화면으로 이동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674646"/>
                  </a:ext>
                </a:extLst>
              </a:tr>
            </a:tbl>
          </a:graphicData>
        </a:graphic>
      </p:graphicFrame>
      <p:sp>
        <p:nvSpPr>
          <p:cNvPr id="4117" name="TextBox 43">
            <a:extLst>
              <a:ext uri="{FF2B5EF4-FFF2-40B4-BE49-F238E27FC236}">
                <a16:creationId xmlns:a16="http://schemas.microsoft.com/office/drawing/2014/main" id="{2579FA59-47CA-173F-BD77-8C8AC194B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188913"/>
            <a:ext cx="8699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로그인 화면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19D7882-79DC-0852-9CD7-4438EE352C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808" y="1546995"/>
            <a:ext cx="2065121" cy="78422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02C375F-D115-1EB0-59C7-E7E1CFD91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64" y="696937"/>
            <a:ext cx="7753494" cy="534745"/>
          </a:xfrm>
          <a:prstGeom prst="rect">
            <a:avLst/>
          </a:prstGeom>
        </p:spPr>
      </p:pic>
      <p:sp>
        <p:nvSpPr>
          <p:cNvPr id="33" name="타원 32">
            <a:extLst>
              <a:ext uri="{FF2B5EF4-FFF2-40B4-BE49-F238E27FC236}">
                <a16:creationId xmlns:a16="http://schemas.microsoft.com/office/drawing/2014/main" id="{A388AE94-4E81-C366-78CE-75EF154392C4}"/>
              </a:ext>
            </a:extLst>
          </p:cNvPr>
          <p:cNvSpPr/>
          <p:nvPr/>
        </p:nvSpPr>
        <p:spPr>
          <a:xfrm>
            <a:off x="2696417" y="3794095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6" name="TextBox 5">
            <a:extLst>
              <a:ext uri="{FF2B5EF4-FFF2-40B4-BE49-F238E27FC236}">
                <a16:creationId xmlns:a16="http://schemas.microsoft.com/office/drawing/2014/main" id="{B2FBC8D7-AACD-4D05-AC5C-B5D58C38C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730" y="1546995"/>
            <a:ext cx="2057400" cy="5414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pPr marL="171450" indent="-171450">
              <a:buFontTx/>
              <a:buChar char="-"/>
            </a:pP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Alert ( 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아이디를 입력하세요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, </a:t>
            </a: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비밀번호를 입력하세요 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)</a:t>
            </a:r>
          </a:p>
          <a:p>
            <a:pPr marL="171450" indent="-171450">
              <a:buFontTx/>
              <a:buChar char="-"/>
            </a:pP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로그인정보가 일치하지 않습니다 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alert</a:t>
            </a:r>
          </a:p>
          <a:p>
            <a:pPr marL="171450" indent="-171450">
              <a:buFontTx/>
              <a:buChar char="-"/>
            </a:pP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FB7AFE-03EE-BE2D-B46A-EFCEB7B76254}"/>
              </a:ext>
            </a:extLst>
          </p:cNvPr>
          <p:cNvSpPr/>
          <p:nvPr/>
        </p:nvSpPr>
        <p:spPr>
          <a:xfrm>
            <a:off x="3344441" y="3006477"/>
            <a:ext cx="784627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60B5FD2-2BC0-044E-F733-7593768AB23F}"/>
              </a:ext>
            </a:extLst>
          </p:cNvPr>
          <p:cNvSpPr/>
          <p:nvPr/>
        </p:nvSpPr>
        <p:spPr>
          <a:xfrm>
            <a:off x="3145183" y="4388518"/>
            <a:ext cx="222144" cy="178819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8B50FF7-7883-8D62-F79B-F851D83AF4EC}"/>
              </a:ext>
            </a:extLst>
          </p:cNvPr>
          <p:cNvSpPr/>
          <p:nvPr/>
        </p:nvSpPr>
        <p:spPr>
          <a:xfrm>
            <a:off x="3826459" y="4388519"/>
            <a:ext cx="222144" cy="178819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68E8EAE-D17A-1C25-343F-1160C5CF806B}"/>
              </a:ext>
            </a:extLst>
          </p:cNvPr>
          <p:cNvSpPr/>
          <p:nvPr/>
        </p:nvSpPr>
        <p:spPr>
          <a:xfrm>
            <a:off x="4439420" y="4388518"/>
            <a:ext cx="222144" cy="178819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4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507083832"/>
      </p:ext>
    </p:extLst>
  </p:cSld>
  <p:clrMapOvr>
    <a:masterClrMapping/>
  </p:clrMapOvr>
  <p:transition spd="med"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53D7D8E-79BE-56E3-1C1E-7449EB994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445035"/>
              </p:ext>
            </p:extLst>
          </p:nvPr>
        </p:nvGraphicFramePr>
        <p:xfrm>
          <a:off x="7910533" y="935735"/>
          <a:ext cx="1924882" cy="1798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4882">
                  <a:extLst>
                    <a:ext uri="{9D8B030D-6E8A-4147-A177-3AD203B41FA5}">
                      <a16:colId xmlns:a16="http://schemas.microsoft.com/office/drawing/2014/main" val="3054153894"/>
                    </a:ext>
                  </a:extLst>
                </a:gridCol>
              </a:tblGrid>
              <a:tr h="3330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비밀번호 찾기 화면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1066930"/>
                  </a:ext>
                </a:extLst>
              </a:tr>
              <a:tr h="303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1. </a:t>
                      </a:r>
                      <a:r>
                        <a:rPr lang="ko-KR" altLang="en-US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클릭 시 입력된 아이디를 확인하고 </a:t>
                      </a:r>
                      <a:br>
                        <a:rPr lang="en-US" altLang="ko-KR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</a:br>
                      <a:r>
                        <a:rPr lang="ko-KR" altLang="en-US" sz="1000" b="1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아이디가 존재 하지 않으면 </a:t>
                      </a:r>
                      <a:r>
                        <a:rPr lang="en-US" altLang="ko-KR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alert</a:t>
                      </a:r>
                      <a:r>
                        <a:rPr lang="ko-KR" altLang="en-US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으로 알리고</a:t>
                      </a:r>
                      <a:r>
                        <a:rPr lang="en-US" altLang="ko-KR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존재하면</a:t>
                      </a:r>
                      <a:r>
                        <a:rPr lang="ko-KR" altLang="en-US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 비밀번호 찾는 화면으로 이동</a:t>
                      </a:r>
                      <a:endParaRPr lang="en-US" altLang="ko-KR" sz="1000" dirty="0">
                        <a:latin typeface="굴림" panose="020B0600000101010101" pitchFamily="34" charset="-127"/>
                        <a:ea typeface="굴림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716966"/>
                  </a:ext>
                </a:extLst>
              </a:tr>
              <a:tr h="303670">
                <a:tc>
                  <a:txBody>
                    <a:bodyPr/>
                    <a:lstStyle/>
                    <a:p>
                      <a:pPr marL="0" indent="0" latinLnBrk="1">
                        <a:buFont typeface="+mj-lt"/>
                        <a:buNone/>
                      </a:pP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2. 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클릭 시 </a:t>
                      </a:r>
                      <a:r>
                        <a:rPr lang="ko-KR" altLang="en-US" sz="10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아이디 찾기 화면</a:t>
                      </a:r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으로 이동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569795"/>
                  </a:ext>
                </a:extLst>
              </a:tr>
            </a:tbl>
          </a:graphicData>
        </a:graphic>
      </p:graphicFrame>
      <p:pic>
        <p:nvPicPr>
          <p:cNvPr id="11" name="Picture 2" descr="C:\dev\project1\로그인 ui\KakaoTalk_20241006_101040064.png">
            <a:extLst>
              <a:ext uri="{FF2B5EF4-FFF2-40B4-BE49-F238E27FC236}">
                <a16:creationId xmlns:a16="http://schemas.microsoft.com/office/drawing/2014/main" id="{854CF87E-5799-5280-2C13-92564D8311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667" b="42933"/>
          <a:stretch/>
        </p:blipFill>
        <p:spPr bwMode="auto">
          <a:xfrm>
            <a:off x="971461" y="1797422"/>
            <a:ext cx="6110466" cy="3954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7" name="TextBox 43">
            <a:extLst>
              <a:ext uri="{FF2B5EF4-FFF2-40B4-BE49-F238E27FC236}">
                <a16:creationId xmlns:a16="http://schemas.microsoft.com/office/drawing/2014/main" id="{76C2F3ED-AA5D-6169-96D8-A5F731369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188913"/>
            <a:ext cx="113524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비밀번호 찾기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_1</a:t>
            </a:r>
            <a:endParaRPr lang="ko-KR" altLang="en-US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650" y="2133737"/>
            <a:ext cx="2065121" cy="78422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64" y="696937"/>
            <a:ext cx="7753494" cy="534745"/>
          </a:xfrm>
          <a:prstGeom prst="rect">
            <a:avLst/>
          </a:prstGeom>
        </p:spPr>
      </p:pic>
      <p:sp>
        <p:nvSpPr>
          <p:cNvPr id="33" name="타원 32"/>
          <p:cNvSpPr/>
          <p:nvPr/>
        </p:nvSpPr>
        <p:spPr>
          <a:xfrm>
            <a:off x="2072680" y="4077072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393" y="5179061"/>
            <a:ext cx="4191585" cy="1286054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F9E202E-D609-D841-259C-EB067AD854C2}"/>
              </a:ext>
            </a:extLst>
          </p:cNvPr>
          <p:cNvSpPr/>
          <p:nvPr/>
        </p:nvSpPr>
        <p:spPr>
          <a:xfrm>
            <a:off x="2288704" y="3645024"/>
            <a:ext cx="2065121" cy="295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아이디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06E02F4-6009-9F0E-C22C-53BC1F47A87A}"/>
              </a:ext>
            </a:extLst>
          </p:cNvPr>
          <p:cNvSpPr/>
          <p:nvPr/>
        </p:nvSpPr>
        <p:spPr>
          <a:xfrm>
            <a:off x="4257973" y="4674252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72F9CA4-0854-CA5C-E18B-95148B8430BC}"/>
              </a:ext>
            </a:extLst>
          </p:cNvPr>
          <p:cNvCxnSpPr>
            <a:cxnSpLocks/>
          </p:cNvCxnSpPr>
          <p:nvPr/>
        </p:nvCxnSpPr>
        <p:spPr>
          <a:xfrm flipH="1">
            <a:off x="1928664" y="4325877"/>
            <a:ext cx="216024" cy="853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med"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6D4D10-18E6-E017-7FD2-872B710BE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4" descr="C:\Users\user\Desktop\123.png">
            <a:extLst>
              <a:ext uri="{FF2B5EF4-FFF2-40B4-BE49-F238E27FC236}">
                <a16:creationId xmlns:a16="http://schemas.microsoft.com/office/drawing/2014/main" id="{87E8BDC6-4112-9B58-DEEC-99B6B215CA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11" b="22384"/>
          <a:stretch/>
        </p:blipFill>
        <p:spPr bwMode="auto">
          <a:xfrm>
            <a:off x="498475" y="1493247"/>
            <a:ext cx="7046913" cy="3871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5">
            <a:extLst>
              <a:ext uri="{FF2B5EF4-FFF2-40B4-BE49-F238E27FC236}">
                <a16:creationId xmlns:a16="http://schemas.microsoft.com/office/drawing/2014/main" id="{D0D4327B-BD74-F902-C34A-428F53822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213" y="2420938"/>
            <a:ext cx="316706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1000">
                <a:latin typeface="굴림" panose="020B0600000101010101" pitchFamily="34" charset="-127"/>
                <a:ea typeface="굴림" panose="020B0600000101010101" pitchFamily="34" charset="-127"/>
              </a:rPr>
              <a:t>비밀번호 확인 질문 </a:t>
            </a:r>
            <a:r>
              <a:rPr lang="en-US" altLang="ko-KR" sz="1000">
                <a:latin typeface="굴림" panose="020B0600000101010101" pitchFamily="34" charset="-127"/>
                <a:ea typeface="굴림" panose="020B0600000101010101" pitchFamily="34" charset="-127"/>
              </a:rPr>
              <a:t>:</a:t>
            </a:r>
          </a:p>
          <a:p>
            <a:endParaRPr lang="en-US" altLang="ko-KR" sz="1000">
              <a:latin typeface="굴림" panose="020B0600000101010101" pitchFamily="34" charset="-127"/>
              <a:ea typeface="굴림" panose="020B0600000101010101" pitchFamily="34" charset="-127"/>
            </a:endParaRPr>
          </a:p>
          <a:p>
            <a:r>
              <a:rPr lang="ko-KR" altLang="en-US" sz="1000">
                <a:latin typeface="굴림" panose="020B0600000101010101" pitchFamily="34" charset="-127"/>
                <a:ea typeface="굴림" panose="020B0600000101010101" pitchFamily="34" charset="-127"/>
              </a:rPr>
              <a:t>비밀번호 확인 답변 </a:t>
            </a:r>
            <a:r>
              <a:rPr lang="en-US" altLang="ko-KR" sz="1000">
                <a:latin typeface="굴림" panose="020B0600000101010101" pitchFamily="34" charset="-127"/>
                <a:ea typeface="굴림" panose="020B0600000101010101" pitchFamily="34" charset="-127"/>
              </a:rPr>
              <a:t>: </a:t>
            </a:r>
            <a:endParaRPr lang="ko-KR" altLang="en-US" sz="100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D01A1D-0D6F-B7BB-947A-0100BE723C28}"/>
              </a:ext>
            </a:extLst>
          </p:cNvPr>
          <p:cNvSpPr/>
          <p:nvPr/>
        </p:nvSpPr>
        <p:spPr>
          <a:xfrm>
            <a:off x="1065213" y="2420938"/>
            <a:ext cx="3168650" cy="2873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6FCDC3-E405-25E8-86CC-AF8F84450AF4}"/>
              </a:ext>
            </a:extLst>
          </p:cNvPr>
          <p:cNvSpPr/>
          <p:nvPr/>
        </p:nvSpPr>
        <p:spPr>
          <a:xfrm>
            <a:off x="1065213" y="2743200"/>
            <a:ext cx="3168650" cy="2873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41B5D16-5825-2D6C-984B-7BBB4DE42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844918"/>
              </p:ext>
            </p:extLst>
          </p:nvPr>
        </p:nvGraphicFramePr>
        <p:xfrm>
          <a:off x="7910533" y="935735"/>
          <a:ext cx="1924882" cy="2621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4882">
                  <a:extLst>
                    <a:ext uri="{9D8B030D-6E8A-4147-A177-3AD203B41FA5}">
                      <a16:colId xmlns:a16="http://schemas.microsoft.com/office/drawing/2014/main" val="3054153894"/>
                    </a:ext>
                  </a:extLst>
                </a:gridCol>
              </a:tblGrid>
              <a:tr h="3330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비밀번호 찾기 화면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_ 2</a:t>
                      </a:r>
                    </a:p>
                    <a:p>
                      <a:pPr latinLnBrk="1"/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이전 페이지에서 입력한 아이디가 회원가입 시 선택 한 </a:t>
                      </a:r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ko-KR" altLang="en-US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비밀번호 확인 질문을 보여준다</a:t>
                      </a: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1066930"/>
                  </a:ext>
                </a:extLst>
              </a:tr>
              <a:tr h="303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1. </a:t>
                      </a:r>
                      <a:r>
                        <a:rPr lang="ko-KR" altLang="en-US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답변이 비어 있는지 확인하고 회원가입 시 입력했던 답변과 일치하는지 비교 후 </a:t>
                      </a:r>
                      <a:br>
                        <a:rPr lang="en-US" altLang="ko-KR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</a:br>
                      <a:r>
                        <a:rPr lang="ko-KR" altLang="en-US" sz="1000" b="1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일치할 경우 </a:t>
                      </a:r>
                      <a:r>
                        <a:rPr lang="ko-KR" altLang="en-US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새로운 비밀번호를 설정하는 화면으로 이동</a:t>
                      </a:r>
                      <a:br>
                        <a:rPr lang="en-US" altLang="ko-KR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</a:br>
                      <a:br>
                        <a:rPr lang="en-US" altLang="ko-KR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</a:br>
                      <a:r>
                        <a:rPr lang="ko-KR" altLang="en-US" sz="1000" b="1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일치하지 않을 경우 </a:t>
                      </a:r>
                      <a:r>
                        <a:rPr lang="en-US" altLang="ko-KR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alert</a:t>
                      </a:r>
                      <a:r>
                        <a:rPr lang="ko-KR" altLang="en-US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으로 </a:t>
                      </a:r>
                      <a:r>
                        <a:rPr lang="en-US" altLang="ko-KR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‘</a:t>
                      </a:r>
                      <a:r>
                        <a:rPr lang="ko-KR" altLang="en-US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답변을 확인해주세요</a:t>
                      </a:r>
                      <a:r>
                        <a:rPr lang="en-US" altLang="ko-KR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’</a:t>
                      </a:r>
                      <a:r>
                        <a:rPr lang="ko-KR" altLang="en-US" sz="1000" dirty="0">
                          <a:latin typeface="굴림" panose="020B0600000101010101" pitchFamily="34" charset="-127"/>
                          <a:ea typeface="굴림" panose="020B0600000101010101" pitchFamily="34" charset="-127"/>
                        </a:rPr>
                        <a:t>라는 문구 출력</a:t>
                      </a:r>
                      <a:endParaRPr lang="en-US" altLang="ko-KR" sz="1000" dirty="0">
                        <a:latin typeface="굴림" panose="020B0600000101010101" pitchFamily="34" charset="-127"/>
                        <a:ea typeface="굴림" panose="020B0600000101010101" pitchFamily="34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716966"/>
                  </a:ext>
                </a:extLst>
              </a:tr>
            </a:tbl>
          </a:graphicData>
        </a:graphic>
      </p:graphicFrame>
      <p:sp>
        <p:nvSpPr>
          <p:cNvPr id="4117" name="TextBox 43">
            <a:extLst>
              <a:ext uri="{FF2B5EF4-FFF2-40B4-BE49-F238E27FC236}">
                <a16:creationId xmlns:a16="http://schemas.microsoft.com/office/drawing/2014/main" id="{456D7924-9673-1FFA-3307-8A137842C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188913"/>
            <a:ext cx="113524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9pPr>
          </a:lstStyle>
          <a:p>
            <a:r>
              <a:rPr lang="ko-KR" altLang="en-US" sz="1000" dirty="0">
                <a:latin typeface="굴림" panose="020B0600000101010101" pitchFamily="34" charset="-127"/>
                <a:ea typeface="굴림" panose="020B0600000101010101" pitchFamily="34" charset="-127"/>
              </a:rPr>
              <a:t>비밀번호 찾기</a:t>
            </a:r>
            <a:r>
              <a:rPr lang="en-US" altLang="ko-KR" sz="1000" dirty="0">
                <a:latin typeface="굴림" panose="020B0600000101010101" pitchFamily="34" charset="-127"/>
                <a:ea typeface="굴림" panose="020B0600000101010101" pitchFamily="34" charset="-127"/>
              </a:rPr>
              <a:t>_2</a:t>
            </a:r>
            <a:endParaRPr lang="ko-KR" altLang="en-US" sz="1000" dirty="0">
              <a:latin typeface="굴림" panose="020B0600000101010101" pitchFamily="34" charset="-127"/>
              <a:ea typeface="굴림" panose="020B0600000101010101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E14513C-3E93-5B2F-DD82-97DB4C82F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64" y="696937"/>
            <a:ext cx="7753494" cy="534745"/>
          </a:xfrm>
          <a:prstGeom prst="rect">
            <a:avLst/>
          </a:prstGeom>
        </p:spPr>
      </p:pic>
      <p:sp>
        <p:nvSpPr>
          <p:cNvPr id="33" name="타원 32">
            <a:extLst>
              <a:ext uri="{FF2B5EF4-FFF2-40B4-BE49-F238E27FC236}">
                <a16:creationId xmlns:a16="http://schemas.microsoft.com/office/drawing/2014/main" id="{AD1DD923-B44B-CD67-DCA8-AD81C1076302}"/>
              </a:ext>
            </a:extLst>
          </p:cNvPr>
          <p:cNvSpPr/>
          <p:nvPr/>
        </p:nvSpPr>
        <p:spPr>
          <a:xfrm>
            <a:off x="3584848" y="4725144"/>
            <a:ext cx="288032" cy="248805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47B9EE-BCF0-360E-69B9-A7E0350140AB}"/>
              </a:ext>
            </a:extLst>
          </p:cNvPr>
          <p:cNvSpPr/>
          <p:nvPr/>
        </p:nvSpPr>
        <p:spPr>
          <a:xfrm>
            <a:off x="848544" y="1844824"/>
            <a:ext cx="3167062" cy="2873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비밀번호 확인 질문에 대한 답변을 입력하세요</a:t>
            </a:r>
          </a:p>
        </p:txBody>
      </p:sp>
      <p:pic>
        <p:nvPicPr>
          <p:cNvPr id="15" name="그림 4">
            <a:extLst>
              <a:ext uri="{FF2B5EF4-FFF2-40B4-BE49-F238E27FC236}">
                <a16:creationId xmlns:a16="http://schemas.microsoft.com/office/drawing/2014/main" id="{A7F68CAD-2921-3311-58AF-610D2C3B4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667" y="5364753"/>
            <a:ext cx="3569149" cy="116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E7381B8-5A37-2EF0-77EF-B32B8F7683AF}"/>
              </a:ext>
            </a:extLst>
          </p:cNvPr>
          <p:cNvCxnSpPr>
            <a:cxnSpLocks/>
          </p:cNvCxnSpPr>
          <p:nvPr/>
        </p:nvCxnSpPr>
        <p:spPr>
          <a:xfrm>
            <a:off x="3800872" y="4973949"/>
            <a:ext cx="457795" cy="390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EF86382-3C77-B6BF-F35F-24A8025B69A0}"/>
              </a:ext>
            </a:extLst>
          </p:cNvPr>
          <p:cNvSpPr/>
          <p:nvPr/>
        </p:nvSpPr>
        <p:spPr>
          <a:xfrm>
            <a:off x="949325" y="2276475"/>
            <a:ext cx="6173788" cy="865188"/>
          </a:xfrm>
          <a:prstGeom prst="rect">
            <a:avLst/>
          </a:prstGeom>
          <a:noFill/>
          <a:ln w="508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138922"/>
      </p:ext>
    </p:extLst>
  </p:cSld>
  <p:clrMapOvr>
    <a:masterClrMapping/>
  </p:clrMapOvr>
  <p:transition spd="med" advClick="0"/>
</p:sld>
</file>

<file path=ppt/theme/theme1.xml><?xml version="1.0" encoding="utf-8"?>
<a:theme xmlns:a="http://schemas.openxmlformats.org/drawingml/2006/main" name="2_기본 디자인">
  <a:themeElements>
    <a:clrScheme name="2_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wrap="square">
        <a:spAutoFit/>
      </a:bodyPr>
      <a:lstStyle>
        <a:defPPr marL="228600" indent="-228600">
          <a:defRPr sz="1000" dirty="0" smtClean="0">
            <a:latin typeface="굴림" charset="-127"/>
            <a:ea typeface="굴림" charset="-127"/>
          </a:defRPr>
        </a:defPPr>
      </a:lstStyle>
    </a:tx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기본 디자인">
      <a:majorFont>
        <a:latin typeface="돋움"/>
        <a:ea typeface="돋움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Trebuchet MS" pitchFamily="34" charset="0"/>
            <a:ea typeface="산돌고딕 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Trebuchet MS" pitchFamily="34" charset="0"/>
            <a:ea typeface="산돌고딕 M" pitchFamily="18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38446</TotalTime>
  <Words>1309</Words>
  <Application>Microsoft Office PowerPoint</Application>
  <PresentationFormat>A4 용지(210x297mm)</PresentationFormat>
  <Paragraphs>352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HY견고딕</vt:lpstr>
      <vt:lpstr>굴림</vt:lpstr>
      <vt:lpstr>돋움</vt:lpstr>
      <vt:lpstr>산돌고딕 M</vt:lpstr>
      <vt:lpstr>Arial</vt:lpstr>
      <vt:lpstr>Tahoma</vt:lpstr>
      <vt:lpstr>Verdana</vt:lpstr>
      <vt:lpstr>2_기본 디자인</vt:lpstr>
      <vt:lpstr>3_기본 디자인</vt:lpstr>
      <vt:lpstr>PowerPoint 프레젠테이션</vt:lpstr>
      <vt:lpstr>개정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(주)인터메이저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최은영</dc:creator>
  <cp:lastModifiedBy>준수 변</cp:lastModifiedBy>
  <cp:revision>5497</cp:revision>
  <cp:lastPrinted>2006-09-25T00:03:18Z</cp:lastPrinted>
  <dcterms:created xsi:type="dcterms:W3CDTF">2004-06-04T11:00:55Z</dcterms:created>
  <dcterms:modified xsi:type="dcterms:W3CDTF">2025-04-05T03:49:03Z</dcterms:modified>
</cp:coreProperties>
</file>