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  <p:sldMasterId id="2147483685" r:id="rId2"/>
  </p:sldMasterIdLst>
  <p:notesMasterIdLst>
    <p:notesMasterId r:id="rId23"/>
  </p:notesMasterIdLst>
  <p:handoutMasterIdLst>
    <p:handoutMasterId r:id="rId24"/>
  </p:handoutMasterIdLst>
  <p:sldIdLst>
    <p:sldId id="387" r:id="rId3"/>
    <p:sldId id="1457" r:id="rId4"/>
    <p:sldId id="1360" r:id="rId5"/>
    <p:sldId id="1448" r:id="rId6"/>
    <p:sldId id="1393" r:id="rId7"/>
    <p:sldId id="1447" r:id="rId8"/>
    <p:sldId id="1359" r:id="rId9"/>
    <p:sldId id="1449" r:id="rId10"/>
    <p:sldId id="1450" r:id="rId11"/>
    <p:sldId id="1451" r:id="rId12"/>
    <p:sldId id="1452" r:id="rId13"/>
    <p:sldId id="1453" r:id="rId14"/>
    <p:sldId id="1454" r:id="rId15"/>
    <p:sldId id="1455" r:id="rId16"/>
    <p:sldId id="1456" r:id="rId17"/>
    <p:sldId id="1366" r:id="rId18"/>
    <p:sldId id="1403" r:id="rId19"/>
    <p:sldId id="1458" r:id="rId20"/>
    <p:sldId id="1459" r:id="rId21"/>
    <p:sldId id="1460" r:id="rId22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DBD3"/>
    <a:srgbClr val="D1FFF3"/>
    <a:srgbClr val="00CC00"/>
    <a:srgbClr val="FFFFFF"/>
    <a:srgbClr val="F8F9FD"/>
    <a:srgbClr val="FF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0E078-4CCD-46B5-918C-F1457112D483}" v="185" dt="2024-10-10T13:42:18.414"/>
    <p1510:client id="{951233B8-5CC4-8D4E-9396-BC51FDDBA9F1}" v="21" dt="2024-10-10T23:33:59.75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3838" autoAdjust="0"/>
  </p:normalViewPr>
  <p:slideViewPr>
    <p:cSldViewPr>
      <p:cViewPr varScale="1">
        <p:scale>
          <a:sx n="81" d="100"/>
          <a:sy n="81" d="100"/>
        </p:scale>
        <p:origin x="1416" y="62"/>
      </p:cViewPr>
      <p:guideLst>
        <p:guide orient="horz"/>
        <p:guide orient="horz" pos="4319"/>
        <p:guide/>
      </p:guideLst>
    </p:cSldViewPr>
  </p:slideViewPr>
  <p:outlineViewPr>
    <p:cViewPr>
      <p:scale>
        <a:sx n="40" d="100"/>
        <a:sy n="40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34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A40ECCC-4E9D-8182-CF8F-0FB21DF73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943AFE-49DB-3631-4FBD-D019397E0F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90316C3-0D5A-55C3-6B9D-C682E8A8F7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2C0BFBBB-F109-AAF7-E149-44B5E6843F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 b="1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B93AC9D5-B6A7-1E47-9E02-09208AA42C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6B8B9E-A8E1-F60D-00F2-E361E42F6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DF07EB-687A-B27E-1A26-47DEF3FAAE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7BA70C2-ACA8-849A-AFC4-158E36799C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809950C-CD7D-B4D8-34F2-38FB8E135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7C0E284-5DEB-19A9-3E7A-985A5F2F67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D404842D-BB8B-02C0-7627-B72902776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53CBD742-BF3D-DB44-93FB-FB677ECF85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3100021"/>
      </p:ext>
    </p:extLst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8654896"/>
      </p:ext>
    </p:extLst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31044848"/>
      </p:ext>
    </p:extLst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B8702216-CA45-572E-6CEA-ABDF2251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175" y="115888"/>
            <a:ext cx="4730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 eaLnBrk="1" latinLnBrk="1" hangingPunct="1">
              <a:lnSpc>
                <a:spcPct val="130000"/>
              </a:lnSpc>
            </a:pPr>
            <a:r>
              <a:rPr lang="en-US" altLang="ko-KR" sz="900">
                <a:solidFill>
                  <a:schemeClr val="bg2"/>
                </a:solidFill>
                <a:latin typeface="Verdana" panose="020B0604030504040204" pitchFamily="34" charset="0"/>
                <a:ea typeface="돋움" panose="020B0600000101010101" pitchFamily="34" charset="-127"/>
              </a:rPr>
              <a:t> </a:t>
            </a:r>
            <a:fld id="{A7E7EBAC-DA39-6C4B-A40A-8D54D6FC311D}" type="slidenum">
              <a:rPr lang="en-US" altLang="ko-KR" sz="900">
                <a:solidFill>
                  <a:schemeClr val="bg2"/>
                </a:solidFill>
                <a:latin typeface="Verdana" panose="020B0604030504040204" pitchFamily="34" charset="0"/>
                <a:ea typeface="돋움" panose="020B0600000101010101" pitchFamily="34" charset="-127"/>
              </a:rPr>
              <a:pPr algn="r" eaLnBrk="1" latinLnBrk="1" hangingPunct="1">
                <a:lnSpc>
                  <a:spcPct val="130000"/>
                </a:lnSpc>
              </a:pPr>
              <a:t>‹#›</a:t>
            </a:fld>
            <a:endParaRPr lang="en-US" altLang="ko-KR" sz="900">
              <a:solidFill>
                <a:schemeClr val="bg2"/>
              </a:solidFill>
              <a:latin typeface="Verdana" panose="020B0604030504040204" pitchFamily="34" charset="0"/>
              <a:ea typeface="돋움" panose="020B0600000101010101" pitchFamily="34" charset="-127"/>
            </a:endParaRPr>
          </a:p>
        </p:txBody>
      </p:sp>
      <p:sp>
        <p:nvSpPr>
          <p:cNvPr id="3" name="Line 54">
            <a:extLst>
              <a:ext uri="{FF2B5EF4-FFF2-40B4-BE49-F238E27FC236}">
                <a16:creationId xmlns:a16="http://schemas.microsoft.com/office/drawing/2014/main" id="{CD26BC42-A3F3-A965-DB1B-CBF96DD699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45241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1325276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5482649"/>
      </p:ext>
    </p:extLst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40571741"/>
      </p:ext>
    </p:extLst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3831160"/>
      </p:ext>
    </p:extLst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7775289"/>
      </p:ext>
    </p:extLst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31961"/>
      </p:ext>
    </p:extLst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70770688"/>
      </p:ext>
    </p:extLst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08107599"/>
      </p:ext>
    </p:extLst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94" name="Group 78">
            <a:extLst>
              <a:ext uri="{FF2B5EF4-FFF2-40B4-BE49-F238E27FC236}">
                <a16:creationId xmlns:a16="http://schemas.microsoft.com/office/drawing/2014/main" id="{00C4EC46-1D53-673E-DF3A-F1B3C343E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6962"/>
              </p:ext>
            </p:extLst>
          </p:nvPr>
        </p:nvGraphicFramePr>
        <p:xfrm>
          <a:off x="128588" y="188913"/>
          <a:ext cx="9720262" cy="463550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Payletter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 소설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 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2025-04-04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변준수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97" name="Group 81">
            <a:extLst>
              <a:ext uri="{FF2B5EF4-FFF2-40B4-BE49-F238E27FC236}">
                <a16:creationId xmlns:a16="http://schemas.microsoft.com/office/drawing/2014/main" id="{48B0D372-C485-5BB1-2C40-87B56414CFD0}"/>
              </a:ext>
            </a:extLst>
          </p:cNvPr>
          <p:cNvGraphicFramePr>
            <a:graphicFrameLocks noGrp="1"/>
          </p:cNvGraphicFramePr>
          <p:nvPr/>
        </p:nvGraphicFramePr>
        <p:xfrm>
          <a:off x="128588" y="692150"/>
          <a:ext cx="9720262" cy="6049963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1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20">
            <a:extLst>
              <a:ext uri="{FF2B5EF4-FFF2-40B4-BE49-F238E27FC236}">
                <a16:creationId xmlns:a16="http://schemas.microsoft.com/office/drawing/2014/main" id="{DE319A25-B548-5057-72BC-A300D95E54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4175" y="203200"/>
            <a:ext cx="5032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fld id="{F1AEAB41-C5D0-2441-A6D1-28FC71B546E1}" type="slidenum">
              <a:rPr lang="en-US" altLang="ko-KR" sz="800">
                <a:solidFill>
                  <a:schemeClr val="bg2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pPr eaLnBrk="1" latinLnBrk="1" hangingPunct="1">
                <a:lnSpc>
                  <a:spcPct val="130000"/>
                </a:lnSpc>
              </a:pPr>
              <a:t>‹#›</a:t>
            </a:fld>
            <a:endParaRPr lang="en-US" altLang="ko-KR" sz="8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2">
            <a:extLst>
              <a:ext uri="{FF2B5EF4-FFF2-40B4-BE49-F238E27FC236}">
                <a16:creationId xmlns:a16="http://schemas.microsoft.com/office/drawing/2014/main" id="{65F24245-8FEB-A5DB-2886-502877F9A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63246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61">
            <a:extLst>
              <a:ext uri="{FF2B5EF4-FFF2-40B4-BE49-F238E27FC236}">
                <a16:creationId xmlns:a16="http://schemas.microsoft.com/office/drawing/2014/main" id="{38F4B6FB-FC12-2F54-3E11-F62B305D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692150"/>
            <a:ext cx="504825" cy="59772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endParaRPr lang="ko-KR" altLang="en-US" sz="800" b="1">
              <a:solidFill>
                <a:schemeClr val="accent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6146" name="Text Box 64">
            <a:extLst>
              <a:ext uri="{FF2B5EF4-FFF2-40B4-BE49-F238E27FC236}">
                <a16:creationId xmlns:a16="http://schemas.microsoft.com/office/drawing/2014/main" id="{5541B278-65A0-D042-3E4B-487162CD3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240" y="6137819"/>
            <a:ext cx="2640012" cy="430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/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작성일 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: </a:t>
            </a:r>
            <a:r>
              <a:rPr kumimoji="0" lang="en-US" altLang="ko-KR" sz="1100" dirty="0" smtClean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2025-04-04</a:t>
            </a:r>
            <a:endParaRPr kumimoji="0" lang="en-US" altLang="ko-KR" sz="1100" dirty="0">
              <a:solidFill>
                <a:srgbClr val="292929"/>
              </a:solidFill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algn="r"/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작성자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:</a:t>
            </a:r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  <a:r>
              <a:rPr kumimoji="0" lang="ko-KR" altLang="en-US" sz="1100" dirty="0" err="1" smtClean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변준수</a:t>
            </a:r>
            <a:r>
              <a:rPr kumimoji="0" lang="en-US" altLang="ko-KR" sz="1100" dirty="0" smtClean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 </a:t>
            </a:r>
            <a:r>
              <a:rPr kumimoji="0" lang="ko-KR" altLang="en-US" sz="1100" dirty="0" smtClean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매니저</a:t>
            </a:r>
            <a:endParaRPr kumimoji="0" lang="ko-KR" altLang="en-US" sz="1100" dirty="0">
              <a:solidFill>
                <a:srgbClr val="292929"/>
              </a:solidFill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6147" name="Text Box 62">
            <a:extLst>
              <a:ext uri="{FF2B5EF4-FFF2-40B4-BE49-F238E27FC236}">
                <a16:creationId xmlns:a16="http://schemas.microsoft.com/office/drawing/2014/main" id="{D8E1141A-B5EA-7F2C-EBDF-731BC8C72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706438"/>
            <a:ext cx="9145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 eaLnBrk="1" latinLnBrk="1" hangingPunct="1"/>
            <a:r>
              <a:rPr lang="ko-KR" altLang="en-US" sz="3200" b="1" dirty="0" smtClean="0">
                <a:latin typeface="HY견고딕" pitchFamily="18" charset="-127"/>
                <a:ea typeface="HY견고딕" pitchFamily="18" charset="-127"/>
              </a:rPr>
              <a:t>웹 소설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9" y="1231682"/>
            <a:ext cx="6963747" cy="543953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구매내역 조회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충전 페이지로 이동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남은 잔액 조회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으로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주일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한달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6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개월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기간을 선택하면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텍스트 박스에 자동으로 날짜가 기입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선택한 기간 내의 내역을 조회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탭이 바뀌면 해당 내역이 조회되고 해당 탭은 진하게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소설제목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회차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가격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거래내역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날짜 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104"/>
              </p:ext>
            </p:extLst>
          </p:nvPr>
        </p:nvGraphicFramePr>
        <p:xfrm>
          <a:off x="1750465" y="4876800"/>
          <a:ext cx="4714704" cy="16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244571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가격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거래내역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패왕지로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혈마전기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구매취소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빌더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5" name="양쪽 모서리가 둥근 사각형 4"/>
          <p:cNvSpPr/>
          <p:nvPr/>
        </p:nvSpPr>
        <p:spPr>
          <a:xfrm>
            <a:off x="1774132" y="458112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충전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2432720" y="4573488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구매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3091308" y="457348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쿠폰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87512" y="22768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4160912" y="213677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4304928" y="2385580"/>
            <a:ext cx="287710" cy="29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4"/>
          </p:cNvCxnSpPr>
          <p:nvPr/>
        </p:nvCxnSpPr>
        <p:spPr>
          <a:xfrm>
            <a:off x="4304928" y="2385580"/>
            <a:ext cx="287710" cy="68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48944" y="2276872"/>
            <a:ext cx="225429" cy="1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62014" y="3836619"/>
            <a:ext cx="3559138" cy="488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371" y="4021550"/>
            <a:ext cx="3693781" cy="3583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8319" y="3778552"/>
            <a:ext cx="1924319" cy="26673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571151" y="359247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57" y="3530505"/>
            <a:ext cx="1104778" cy="817310"/>
          </a:xfrm>
          <a:prstGeom prst="rect">
            <a:avLst/>
          </a:prstGeom>
        </p:spPr>
      </p:pic>
      <p:cxnSp>
        <p:nvCxnSpPr>
          <p:cNvPr id="45" name="직선 화살표 연결선 44"/>
          <p:cNvCxnSpPr>
            <a:stCxn id="37" idx="2"/>
          </p:cNvCxnSpPr>
          <p:nvPr/>
        </p:nvCxnSpPr>
        <p:spPr>
          <a:xfrm flipH="1" flipV="1">
            <a:off x="1601835" y="3592473"/>
            <a:ext cx="969316" cy="12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578265" y="397948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606449" y="44781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579842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9" y="1231682"/>
            <a:ext cx="6963747" cy="543953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쿠폰내역 조회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충전 페이지로 이동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남은 잔액 조회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으로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주일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한달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6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개월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기간을 선택하면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텍스트 박스에 자동으로 날짜가 기입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선택한 기간 내의 내역을 조회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탭이 바뀌면 해당 내역이 조회되고 해당 탭은 진하게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쿠폰명과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상태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미사용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/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사용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사용처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날짜 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04802"/>
              </p:ext>
            </p:extLst>
          </p:nvPr>
        </p:nvGraphicFramePr>
        <p:xfrm>
          <a:off x="1750464" y="4876800"/>
          <a:ext cx="4930727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22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224146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쿠폰명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사용처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1C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빌더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2025-04-03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5" name="양쪽 모서리가 둥근 사각형 4"/>
          <p:cNvSpPr/>
          <p:nvPr/>
        </p:nvSpPr>
        <p:spPr>
          <a:xfrm>
            <a:off x="1774132" y="458112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충전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2432720" y="457348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구매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3091308" y="4573488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쿠폰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87512" y="22768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4160912" y="213677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4304928" y="2385580"/>
            <a:ext cx="287710" cy="29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4"/>
          </p:cNvCxnSpPr>
          <p:nvPr/>
        </p:nvCxnSpPr>
        <p:spPr>
          <a:xfrm>
            <a:off x="4304928" y="2385580"/>
            <a:ext cx="287710" cy="68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48944" y="2276872"/>
            <a:ext cx="225429" cy="1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62014" y="3836619"/>
            <a:ext cx="3559138" cy="488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371" y="4021550"/>
            <a:ext cx="3693781" cy="3583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8319" y="3778552"/>
            <a:ext cx="1924319" cy="26673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571151" y="359247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57" y="3530505"/>
            <a:ext cx="1104778" cy="817310"/>
          </a:xfrm>
          <a:prstGeom prst="rect">
            <a:avLst/>
          </a:prstGeom>
        </p:spPr>
      </p:pic>
      <p:cxnSp>
        <p:nvCxnSpPr>
          <p:cNvPr id="45" name="직선 화살표 연결선 44"/>
          <p:cNvCxnSpPr>
            <a:stCxn id="37" idx="2"/>
          </p:cNvCxnSpPr>
          <p:nvPr/>
        </p:nvCxnSpPr>
        <p:spPr>
          <a:xfrm flipH="1" flipV="1">
            <a:off x="1601835" y="3592473"/>
            <a:ext cx="969316" cy="12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578265" y="397948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606449" y="44781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169511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5" y="1312954"/>
            <a:ext cx="6936851" cy="5421520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674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en-US" altLang="ko-KR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Paypal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4373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5" y="1352262"/>
            <a:ext cx="6912768" cy="537759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1435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신용카드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&gt;POQ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3296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6" y="1393577"/>
            <a:ext cx="6754168" cy="5220429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674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en-US" altLang="ko-KR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Paypal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16013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322177"/>
            <a:ext cx="6754168" cy="5220429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911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성공페이지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52800" y="458112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339906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46C1-4C8D-0CE3-D8AB-48C186DB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B2D70-7479-88FA-1BEE-F9035A4F65C6}"/>
              </a:ext>
            </a:extLst>
          </p:cNvPr>
          <p:cNvSpPr txBox="1"/>
          <p:nvPr/>
        </p:nvSpPr>
        <p:spPr>
          <a:xfrm>
            <a:off x="2892213" y="3030051"/>
            <a:ext cx="42210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관리자</a:t>
            </a:r>
            <a:r>
              <a:rPr kumimoji="1"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UI </a:t>
            </a:r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934218690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">
            <a:extLst>
              <a:ext uri="{FF2B5EF4-FFF2-40B4-BE49-F238E27FC236}">
                <a16:creationId xmlns:a16="http://schemas.microsoft.com/office/drawing/2014/main" id="{2B2E1E86-F6EB-097E-EB17-C3FE43D4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698500"/>
            <a:ext cx="4857750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12">
            <a:extLst>
              <a:ext uri="{FF2B5EF4-FFF2-40B4-BE49-F238E27FC236}">
                <a16:creationId xmlns:a16="http://schemas.microsoft.com/office/drawing/2014/main" id="{06576BA1-14D9-7C02-8D41-9524A557E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89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900">
                <a:latin typeface="돋움" panose="020B0600000101010101" pitchFamily="34" charset="-127"/>
                <a:ea typeface="돋움" panose="020B0600000101010101" pitchFamily="34" charset="-127"/>
              </a:rPr>
              <a:t>10-07-2024</a:t>
            </a: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2292" name="Text Box 12">
            <a:extLst>
              <a:ext uri="{FF2B5EF4-FFF2-40B4-BE49-F238E27FC236}">
                <a16:creationId xmlns:a16="http://schemas.microsoft.com/office/drawing/2014/main" id="{D35C618D-D73A-A448-FD19-321FEB732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4048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변준수 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2293" name="TextBox 15">
            <a:extLst>
              <a:ext uri="{FF2B5EF4-FFF2-40B4-BE49-F238E27FC236}">
                <a16:creationId xmlns:a16="http://schemas.microsoft.com/office/drawing/2014/main" id="{BDBF7942-D7CF-393C-4CA1-24E3EDA67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977900"/>
            <a:ext cx="1928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클릭 시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메인 화면으로 이동</a:t>
            </a:r>
          </a:p>
        </p:txBody>
      </p:sp>
      <p:sp>
        <p:nvSpPr>
          <p:cNvPr id="12294" name="TextBox 43">
            <a:extLst>
              <a:ext uri="{FF2B5EF4-FFF2-40B4-BE49-F238E27FC236}">
                <a16:creationId xmlns:a16="http://schemas.microsoft.com/office/drawing/2014/main" id="{0691A9DE-A928-3AB3-8574-17A004AA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96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관리자 로그인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DB78F9-7E96-071D-46FB-96F482DBD1C2}"/>
              </a:ext>
            </a:extLst>
          </p:cNvPr>
          <p:cNvSpPr/>
          <p:nvPr/>
        </p:nvSpPr>
        <p:spPr>
          <a:xfrm>
            <a:off x="2185988" y="3089275"/>
            <a:ext cx="3695700" cy="3730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48A9D1-694F-24DC-57E5-B4996CEC63EA}"/>
              </a:ext>
            </a:extLst>
          </p:cNvPr>
          <p:cNvSpPr/>
          <p:nvPr/>
        </p:nvSpPr>
        <p:spPr>
          <a:xfrm>
            <a:off x="2193925" y="3933825"/>
            <a:ext cx="3451225" cy="431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97" name="TextBox 12">
            <a:extLst>
              <a:ext uri="{FF2B5EF4-FFF2-40B4-BE49-F238E27FC236}">
                <a16:creationId xmlns:a16="http://schemas.microsoft.com/office/drawing/2014/main" id="{555ADA99-1AA2-05F0-5684-65E292B4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2843213"/>
            <a:ext cx="1430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아이디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/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비밀번호 입력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74D75F-5A01-7964-A0DB-0B76B88F6062}"/>
              </a:ext>
            </a:extLst>
          </p:cNvPr>
          <p:cNvCxnSpPr>
            <a:cxnSpLocks/>
            <a:stCxn id="12297" idx="1"/>
            <a:endCxn id="4" idx="3"/>
          </p:cNvCxnSpPr>
          <p:nvPr/>
        </p:nvCxnSpPr>
        <p:spPr>
          <a:xfrm flipH="1">
            <a:off x="5881688" y="2967038"/>
            <a:ext cx="536575" cy="3095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E7006C-8F0F-37EB-AA86-1F9CAE05EC9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45150" y="2967038"/>
            <a:ext cx="773113" cy="11826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D0258-D9DC-C04C-8049-0CCD44C1831F}"/>
              </a:ext>
            </a:extLst>
          </p:cNvPr>
          <p:cNvSpPr/>
          <p:nvPr/>
        </p:nvSpPr>
        <p:spPr>
          <a:xfrm>
            <a:off x="5854700" y="4029075"/>
            <a:ext cx="327025" cy="3095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1" name="TextBox 12">
            <a:extLst>
              <a:ext uri="{FF2B5EF4-FFF2-40B4-BE49-F238E27FC236}">
                <a16:creationId xmlns:a16="http://schemas.microsoft.com/office/drawing/2014/main" id="{091ABE7F-3CCF-7662-F384-68DAFDE2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029075"/>
            <a:ext cx="1431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클릭 시 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input type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을</a:t>
            </a:r>
            <a:endParaRPr lang="en-US" altLang="ko-KR" sz="1000" b="1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text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와 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password 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전환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1C063B-DF53-2AD6-F224-016C4DB7F00A}"/>
              </a:ext>
            </a:extLst>
          </p:cNvPr>
          <p:cNvCxnSpPr>
            <a:cxnSpLocks/>
            <a:stCxn id="12301" idx="1"/>
            <a:endCxn id="13" idx="3"/>
          </p:cNvCxnSpPr>
          <p:nvPr/>
        </p:nvCxnSpPr>
        <p:spPr>
          <a:xfrm flipH="1" flipV="1">
            <a:off x="6181725" y="4183063"/>
            <a:ext cx="231775" cy="460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3634F3-A78B-608F-91E7-6BB93C86592E}"/>
              </a:ext>
            </a:extLst>
          </p:cNvPr>
          <p:cNvSpPr/>
          <p:nvPr/>
        </p:nvSpPr>
        <p:spPr>
          <a:xfrm>
            <a:off x="2649538" y="1847850"/>
            <a:ext cx="2995612" cy="644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/>
              <a:t>관리자 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218550-9D3F-EECB-5170-C8FAE32962C6}"/>
              </a:ext>
            </a:extLst>
          </p:cNvPr>
          <p:cNvSpPr/>
          <p:nvPr/>
        </p:nvSpPr>
        <p:spPr>
          <a:xfrm>
            <a:off x="1857375" y="5373688"/>
            <a:ext cx="4556125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05400-9D9A-B1DA-9F9B-5090A025E84D}"/>
              </a:ext>
            </a:extLst>
          </p:cNvPr>
          <p:cNvSpPr/>
          <p:nvPr/>
        </p:nvSpPr>
        <p:spPr>
          <a:xfrm>
            <a:off x="2027238" y="4629150"/>
            <a:ext cx="333375" cy="3127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D6120-2111-7466-4373-1D846E75792A}"/>
              </a:ext>
            </a:extLst>
          </p:cNvPr>
          <p:cNvSpPr/>
          <p:nvPr/>
        </p:nvSpPr>
        <p:spPr>
          <a:xfrm>
            <a:off x="3152775" y="960438"/>
            <a:ext cx="333375" cy="3127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307" name="TextBox 15">
            <a:extLst>
              <a:ext uri="{FF2B5EF4-FFF2-40B4-BE49-F238E27FC236}">
                <a16:creationId xmlns:a16="http://schemas.microsoft.com/office/drawing/2014/main" id="{1D101FD0-40DA-4180-4C88-09996F138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250950"/>
            <a:ext cx="197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2.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아이디와 비밀번호를 확인후</a:t>
            </a:r>
            <a:endParaRPr lang="en-US" altLang="ko-KR" sz="100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   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관리자페이지로 이동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7" y="251969"/>
            <a:ext cx="5125165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0030"/>
      </p:ext>
    </p:extLst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65" y="323416"/>
            <a:ext cx="4439270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38374"/>
      </p:ext>
    </p:extLst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제목 57">
            <a:extLst>
              <a:ext uri="{FF2B5EF4-FFF2-40B4-BE49-F238E27FC236}">
                <a16:creationId xmlns:a16="http://schemas.microsoft.com/office/drawing/2014/main" id="{BA4464BD-9613-D31C-252B-6E6407687E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2657475" cy="201612"/>
          </a:xfrm>
          <a:noFill/>
        </p:spPr>
        <p:txBody>
          <a:bodyPr/>
          <a:lstStyle/>
          <a:p>
            <a:pPr eaLnBrk="1" hangingPunct="1"/>
            <a:r>
              <a:rPr lang="ko-KR" altLang="en-US" sz="2000" dirty="0"/>
              <a:t>개정 이력</a:t>
            </a:r>
            <a:endParaRPr lang="en-US" altLang="ko-KR" sz="2000" dirty="0"/>
          </a:p>
        </p:txBody>
      </p:sp>
      <p:graphicFrame>
        <p:nvGraphicFramePr>
          <p:cNvPr id="129872" name="Group 848">
            <a:extLst>
              <a:ext uri="{FF2B5EF4-FFF2-40B4-BE49-F238E27FC236}">
                <a16:creationId xmlns:a16="http://schemas.microsoft.com/office/drawing/2014/main" id="{0554F35B-B98F-A892-6A8E-A5215FB11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13631"/>
              </p:ext>
            </p:extLst>
          </p:nvPr>
        </p:nvGraphicFramePr>
        <p:xfrm>
          <a:off x="776288" y="1052513"/>
          <a:ext cx="8713787" cy="3001963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7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수정일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 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내용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2025-04-04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전체메뉴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초안제작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변준수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35276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44" y="594917"/>
            <a:ext cx="4744112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8584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C4AC7-7BC1-C3A3-C595-4BFC4DDF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7DEF1-B838-4DF0-E33D-7DBC71603252}"/>
              </a:ext>
            </a:extLst>
          </p:cNvPr>
          <p:cNvSpPr txBox="1"/>
          <p:nvPr/>
        </p:nvSpPr>
        <p:spPr>
          <a:xfrm>
            <a:off x="2864768" y="3212976"/>
            <a:ext cx="42210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ko-KR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사용자</a:t>
            </a:r>
            <a:r>
              <a:rPr kumimoji="1" lang="en-US" altLang="ko-KR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kumimoji="1"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</a:t>
            </a:r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421272662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3" y="836712"/>
            <a:ext cx="7690120" cy="3672408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smtClean="0">
                <a:latin typeface="굴림" panose="020B0600000101010101" pitchFamily="34" charset="-127"/>
                <a:ea typeface="굴림" panose="020B0600000101010101" pitchFamily="34" charset="-127"/>
              </a:rPr>
              <a:t>메인화면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0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각각 로그인과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회원가입 화면으로 이동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로그인 시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이름 님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잔액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코인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),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로그아웃 으로 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광고배너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5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초에 한번씩 슬라이드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웹 소설의 대표이미지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</a:t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제목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작가장르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평점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댓글 수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제목 클릭 시 해당 웹소설페이지로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897216" y="73451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" name="타원 1"/>
          <p:cNvSpPr/>
          <p:nvPr/>
        </p:nvSpPr>
        <p:spPr>
          <a:xfrm>
            <a:off x="5110145" y="1797085"/>
            <a:ext cx="36023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08584" y="167268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064568" y="335699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5072788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ev\project1\로그인 ui\KakaoTalk_20241006_101040064.png">
            <a:extLst>
              <a:ext uri="{FF2B5EF4-FFF2-40B4-BE49-F238E27FC236}">
                <a16:creationId xmlns:a16="http://schemas.microsoft.com/office/drawing/2014/main" id="{854CF87E-5799-5280-2C13-92564D831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67" b="42933"/>
          <a:stretch/>
        </p:blipFill>
        <p:spPr bwMode="auto">
          <a:xfrm>
            <a:off x="971461" y="1797422"/>
            <a:ext cx="6110466" cy="395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3">
            <a:extLst>
              <a:ext uri="{FF2B5EF4-FFF2-40B4-BE49-F238E27FC236}">
                <a16:creationId xmlns:a16="http://schemas.microsoft.com/office/drawing/2014/main" id="{76C2F3ED-AA5D-6169-96D8-A5F73136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869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50" y="2133737"/>
            <a:ext cx="2065121" cy="7842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072680" y="40770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입력된 아이디를 확인하고 아이디가 존재 하지 않으면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으로 알리고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존재하면 비밀번호 찾는 화면으로 이동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912" y="5239992"/>
            <a:ext cx="4191585" cy="128605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0" descr="C:\Users\user\Desktop\1111\회원가입 약관.png">
            <a:extLst>
              <a:ext uri="{FF2B5EF4-FFF2-40B4-BE49-F238E27FC236}">
                <a16:creationId xmlns:a16="http://schemas.microsoft.com/office/drawing/2014/main" id="{3C9BB57C-BF7D-673B-FE2C-58B60C35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764704"/>
            <a:ext cx="5087938" cy="595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43">
            <a:extLst>
              <a:ext uri="{FF2B5EF4-FFF2-40B4-BE49-F238E27FC236}">
                <a16:creationId xmlns:a16="http://schemas.microsoft.com/office/drawing/2014/main" id="{5D149C3E-6E83-5D66-272E-CCA6D96B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747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약관동의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54" name="TextBox 5">
            <a:extLst>
              <a:ext uri="{FF2B5EF4-FFF2-40B4-BE49-F238E27FC236}">
                <a16:creationId xmlns:a16="http://schemas.microsoft.com/office/drawing/2014/main" id="{57A617FB-3541-F794-71BE-39B4DE627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575" y="977900"/>
            <a:ext cx="17572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클릭 시 필수 체크박스가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체크되어있는지 확인 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회원가입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화면으로 이동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432720" y="58772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4">
            <a:extLst>
              <a:ext uri="{FF2B5EF4-FFF2-40B4-BE49-F238E27FC236}">
                <a16:creationId xmlns:a16="http://schemas.microsoft.com/office/drawing/2014/main" id="{CBFF84E9-7382-060E-EA7F-BB5BF510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746125"/>
            <a:ext cx="4841875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22">
            <a:extLst>
              <a:ext uri="{FF2B5EF4-FFF2-40B4-BE49-F238E27FC236}">
                <a16:creationId xmlns:a16="http://schemas.microsoft.com/office/drawing/2014/main" id="{E31BB841-1C36-517F-8394-36D57821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3956923"/>
            <a:ext cx="3178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클릭 시 빈칸이 있는지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  확인 후 빈칸이 있으면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빈칸이 있음을 알리고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모든 칸이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맞게 채워져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있다면 회원가입 완료 후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 화면으로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DB2B28-4695-422C-AEFA-470657251DF3}"/>
              </a:ext>
            </a:extLst>
          </p:cNvPr>
          <p:cNvSpPr/>
          <p:nvPr/>
        </p:nvSpPr>
        <p:spPr>
          <a:xfrm>
            <a:off x="3319463" y="6284913"/>
            <a:ext cx="1374775" cy="168275"/>
          </a:xfrm>
          <a:prstGeom prst="rect">
            <a:avLst/>
          </a:prstGeom>
          <a:solidFill>
            <a:srgbClr val="09AA5C"/>
          </a:solidFill>
          <a:ln>
            <a:solidFill>
              <a:srgbClr val="09AA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06" name="TextBox 45">
            <a:extLst>
              <a:ext uri="{FF2B5EF4-FFF2-40B4-BE49-F238E27FC236}">
                <a16:creationId xmlns:a16="http://schemas.microsoft.com/office/drawing/2014/main" id="{FF6DDF0F-13CC-183F-AE50-958F8A82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6215063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완 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67D3E5-638F-4C9E-0F81-4A016DF3E381}"/>
              </a:ext>
            </a:extLst>
          </p:cNvPr>
          <p:cNvSpPr/>
          <p:nvPr/>
        </p:nvSpPr>
        <p:spPr>
          <a:xfrm>
            <a:off x="2659063" y="2185988"/>
            <a:ext cx="2873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338835" y="609066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" name="타원 1"/>
          <p:cNvSpPr/>
          <p:nvPr/>
        </p:nvSpPr>
        <p:spPr>
          <a:xfrm>
            <a:off x="5110145" y="1797085"/>
            <a:ext cx="36023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747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내정보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메인화면으로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수정된 내용이 저장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수정가능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내용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전화번호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이름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7" y="1245103"/>
            <a:ext cx="6120680" cy="5461245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900772" y="58772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4617336" y="587585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8910921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9" y="1231682"/>
            <a:ext cx="6963747" cy="543953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충전내역 조회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충전 페이지로 이동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남은 잔액 조회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으로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주일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한달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6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개월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기간을 선택하면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텍스트 박스에 자동으로 날짜가 기입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선택한 기간 내의 내역을 조회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탭이 바뀌면 해당 내역이 조회되고 해당 탭은 진하게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8749"/>
              </p:ext>
            </p:extLst>
          </p:nvPr>
        </p:nvGraphicFramePr>
        <p:xfrm>
          <a:off x="1750464" y="4876800"/>
          <a:ext cx="4930727" cy="16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22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648082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782492288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충전 수단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충전 금액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충전 코인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충전내역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신용카드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VISA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010-1111-1234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보너스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캐시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1C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쿠폰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신용카드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Master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5" name="양쪽 모서리가 둥근 사각형 4"/>
          <p:cNvSpPr/>
          <p:nvPr/>
        </p:nvSpPr>
        <p:spPr>
          <a:xfrm>
            <a:off x="1774132" y="4581128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충전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2432720" y="457348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구매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3091308" y="457348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쿠폰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87512" y="22768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4160912" y="213677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4304928" y="2385580"/>
            <a:ext cx="287710" cy="29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4"/>
          </p:cNvCxnSpPr>
          <p:nvPr/>
        </p:nvCxnSpPr>
        <p:spPr>
          <a:xfrm>
            <a:off x="4304928" y="2385580"/>
            <a:ext cx="287710" cy="68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48944" y="2276872"/>
            <a:ext cx="225429" cy="1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62014" y="3836619"/>
            <a:ext cx="3559138" cy="488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371" y="4021550"/>
            <a:ext cx="3693781" cy="3583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8319" y="3778552"/>
            <a:ext cx="1924319" cy="26673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571151" y="359247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57" y="3530505"/>
            <a:ext cx="1104778" cy="817310"/>
          </a:xfrm>
          <a:prstGeom prst="rect">
            <a:avLst/>
          </a:prstGeom>
        </p:spPr>
      </p:pic>
      <p:cxnSp>
        <p:nvCxnSpPr>
          <p:cNvPr id="45" name="직선 화살표 연결선 44"/>
          <p:cNvCxnSpPr>
            <a:stCxn id="37" idx="2"/>
          </p:cNvCxnSpPr>
          <p:nvPr/>
        </p:nvCxnSpPr>
        <p:spPr>
          <a:xfrm flipH="1" flipV="1">
            <a:off x="1601835" y="3592473"/>
            <a:ext cx="969316" cy="12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578265" y="397948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606449" y="44781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16000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2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marL="228600" indent="-228600">
          <a:defRPr sz="1000" dirty="0" smtClean="0">
            <a:latin typeface="굴림" charset="-127"/>
            <a:ea typeface="굴림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돋움"/>
        <a:ea typeface="돋움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rebuchet MS" pitchFamily="34" charset="0"/>
            <a:ea typeface="산돌고딕 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rebuchet MS" pitchFamily="34" charset="0"/>
            <a:ea typeface="산돌고딕 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38177</TotalTime>
  <Words>455</Words>
  <Application>Microsoft Office PowerPoint</Application>
  <PresentationFormat>A4 용지(210x297mm)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HY견고딕</vt:lpstr>
      <vt:lpstr>굴림</vt:lpstr>
      <vt:lpstr>돋움</vt:lpstr>
      <vt:lpstr>산돌고딕 M</vt:lpstr>
      <vt:lpstr>Arial</vt:lpstr>
      <vt:lpstr>Tahoma</vt:lpstr>
      <vt:lpstr>Verdana</vt:lpstr>
      <vt:lpstr>2_기본 디자인</vt:lpstr>
      <vt:lpstr>3_기본 디자인</vt:lpstr>
      <vt:lpstr>PowerPoint 프레젠테이션</vt:lpstr>
      <vt:lpstr>개정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(주)인터메이저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최은영</dc:creator>
  <cp:lastModifiedBy>USER</cp:lastModifiedBy>
  <cp:revision>5324</cp:revision>
  <cp:lastPrinted>2006-09-25T00:03:18Z</cp:lastPrinted>
  <dcterms:created xsi:type="dcterms:W3CDTF">2004-06-04T11:00:55Z</dcterms:created>
  <dcterms:modified xsi:type="dcterms:W3CDTF">2025-04-04T08:08:59Z</dcterms:modified>
</cp:coreProperties>
</file>