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55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249A3-AAE7-4C57-B61A-B7D2EAB84321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6C5C-F9F0-4B80-816B-A3A472E83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756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249A3-AAE7-4C57-B61A-B7D2EAB84321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6C5C-F9F0-4B80-816B-A3A472E83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519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249A3-AAE7-4C57-B61A-B7D2EAB84321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6C5C-F9F0-4B80-816B-A3A472E83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19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249A3-AAE7-4C57-B61A-B7D2EAB84321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6C5C-F9F0-4B80-816B-A3A472E83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906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249A3-AAE7-4C57-B61A-B7D2EAB84321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6C5C-F9F0-4B80-816B-A3A472E83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395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249A3-AAE7-4C57-B61A-B7D2EAB84321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6C5C-F9F0-4B80-816B-A3A472E83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455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249A3-AAE7-4C57-B61A-B7D2EAB84321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6C5C-F9F0-4B80-816B-A3A472E83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986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249A3-AAE7-4C57-B61A-B7D2EAB84321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6C5C-F9F0-4B80-816B-A3A472E83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534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249A3-AAE7-4C57-B61A-B7D2EAB84321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6C5C-F9F0-4B80-816B-A3A472E83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699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249A3-AAE7-4C57-B61A-B7D2EAB84321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6C5C-F9F0-4B80-816B-A3A472E83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33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249A3-AAE7-4C57-B61A-B7D2EAB84321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6C5C-F9F0-4B80-816B-A3A472E83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034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249A3-AAE7-4C57-B61A-B7D2EAB84321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66C5C-F9F0-4B80-816B-A3A472E83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93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타이타닉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642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232057"/>
              </p:ext>
            </p:extLst>
          </p:nvPr>
        </p:nvGraphicFramePr>
        <p:xfrm>
          <a:off x="395536" y="260648"/>
          <a:ext cx="7920880" cy="6349179"/>
        </p:xfrm>
        <a:graphic>
          <a:graphicData uri="http://schemas.openxmlformats.org/drawingml/2006/table">
            <a:tbl>
              <a:tblPr/>
              <a:tblGrid>
                <a:gridCol w="2664296"/>
                <a:gridCol w="5256584"/>
              </a:tblGrid>
              <a:tr h="384988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err="1">
                          <a:effectLst/>
                        </a:rPr>
                        <a:t>변수명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74245" marR="74245" marT="37122" marB="3712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</a:rPr>
                        <a:t>변수명 설명</a:t>
                      </a:r>
                    </a:p>
                  </a:txBody>
                  <a:tcPr marL="74245" marR="74245" marT="37122" marB="3712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4988"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survival</a:t>
                      </a:r>
                      <a:endParaRPr lang="en-US" sz="1400">
                        <a:effectLst/>
                      </a:endParaRPr>
                    </a:p>
                  </a:txBody>
                  <a:tcPr marL="74245" marR="74245" marT="37122" marB="3712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Survival (0 = No; 1 = Yes)</a:t>
                      </a:r>
                    </a:p>
                  </a:txBody>
                  <a:tcPr marL="74245" marR="74245" marT="37122" marB="3712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670752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pclass</a:t>
                      </a:r>
                    </a:p>
                  </a:txBody>
                  <a:tcPr marL="74245" marR="74245" marT="37122" marB="3712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Passenger Class (1 = 1st; 2 = 2nd; 3 = 3rd)</a:t>
                      </a:r>
                    </a:p>
                  </a:txBody>
                  <a:tcPr marL="74245" marR="74245" marT="37122" marB="3712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498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name</a:t>
                      </a:r>
                    </a:p>
                  </a:txBody>
                  <a:tcPr marL="74245" marR="74245" marT="37122" marB="3712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Name</a:t>
                      </a:r>
                    </a:p>
                  </a:txBody>
                  <a:tcPr marL="74245" marR="74245" marT="37122" marB="3712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8498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sex</a:t>
                      </a:r>
                    </a:p>
                  </a:txBody>
                  <a:tcPr marL="74245" marR="74245" marT="37122" marB="3712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Sex</a:t>
                      </a:r>
                    </a:p>
                  </a:txBody>
                  <a:tcPr marL="74245" marR="74245" marT="37122" marB="3712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498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age</a:t>
                      </a:r>
                    </a:p>
                  </a:txBody>
                  <a:tcPr marL="74245" marR="74245" marT="37122" marB="3712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Age</a:t>
                      </a:r>
                    </a:p>
                  </a:txBody>
                  <a:tcPr marL="74245" marR="74245" marT="37122" marB="3712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670752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sibsp</a:t>
                      </a:r>
                      <a:endParaRPr lang="en-US" sz="1400" dirty="0">
                        <a:effectLst/>
                      </a:endParaRPr>
                    </a:p>
                  </a:txBody>
                  <a:tcPr marL="74245" marR="74245" marT="37122" marB="3712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Number of Siblings/Spouses </a:t>
                      </a:r>
                      <a:r>
                        <a:rPr lang="en-US" sz="1400" dirty="0" smtClean="0">
                          <a:effectLst/>
                        </a:rPr>
                        <a:t>Aboard</a:t>
                      </a:r>
                    </a:p>
                    <a:p>
                      <a:r>
                        <a:rPr lang="en-US" altLang="ko-KR" sz="1400" dirty="0" smtClean="0">
                          <a:effectLst/>
                        </a:rPr>
                        <a:t>(</a:t>
                      </a:r>
                      <a:r>
                        <a:rPr lang="ko-KR" altLang="en-US" sz="1400" dirty="0" smtClean="0">
                          <a:effectLst/>
                        </a:rPr>
                        <a:t>함께 탑승한 형</a:t>
                      </a:r>
                      <a:r>
                        <a:rPr lang="en-US" altLang="ko-KR" sz="1400" dirty="0" smtClean="0">
                          <a:effectLst/>
                        </a:rPr>
                        <a:t>, </a:t>
                      </a:r>
                      <a:r>
                        <a:rPr lang="ko-KR" altLang="en-US" sz="1400" dirty="0" smtClean="0">
                          <a:effectLst/>
                        </a:rPr>
                        <a:t>누나</a:t>
                      </a:r>
                      <a:r>
                        <a:rPr lang="en-US" altLang="ko-KR" sz="1400" dirty="0" smtClean="0">
                          <a:effectLst/>
                        </a:rPr>
                        <a:t>, </a:t>
                      </a:r>
                      <a:r>
                        <a:rPr lang="ko-KR" altLang="en-US" sz="1400" dirty="0" smtClean="0">
                          <a:effectLst/>
                        </a:rPr>
                        <a:t>동생 등 형제자매</a:t>
                      </a:r>
                      <a:r>
                        <a:rPr lang="en-US" altLang="ko-KR" sz="1400" dirty="0" smtClean="0">
                          <a:effectLst/>
                        </a:rPr>
                        <a:t>(Siblings)</a:t>
                      </a:r>
                      <a:r>
                        <a:rPr lang="ko-KR" altLang="en-US" sz="1400" dirty="0" smtClean="0">
                          <a:effectLst/>
                        </a:rPr>
                        <a:t>의 숫자와 아내</a:t>
                      </a:r>
                      <a:r>
                        <a:rPr lang="en-US" altLang="ko-KR" sz="1400" dirty="0" smtClean="0">
                          <a:effectLst/>
                        </a:rPr>
                        <a:t>, </a:t>
                      </a:r>
                      <a:r>
                        <a:rPr lang="ko-KR" altLang="en-US" sz="1400" dirty="0" smtClean="0">
                          <a:effectLst/>
                        </a:rPr>
                        <a:t>남편 등의 배우자 </a:t>
                      </a:r>
                      <a:r>
                        <a:rPr lang="en-US" altLang="ko-KR" sz="1400" dirty="0" smtClean="0">
                          <a:effectLst/>
                        </a:rPr>
                        <a:t>(Spouse)</a:t>
                      </a:r>
                      <a:r>
                        <a:rPr lang="ko-KR" altLang="en-US" sz="1400" dirty="0" smtClean="0">
                          <a:effectLst/>
                        </a:rPr>
                        <a:t>의 숫자를 합친 것</a:t>
                      </a:r>
                      <a:endParaRPr lang="en-US" sz="1400" dirty="0">
                        <a:effectLst/>
                      </a:endParaRPr>
                    </a:p>
                  </a:txBody>
                  <a:tcPr marL="74245" marR="74245" marT="37122" marB="3712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0752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parch</a:t>
                      </a:r>
                    </a:p>
                  </a:txBody>
                  <a:tcPr marL="74245" marR="74245" marT="37122" marB="3712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Number of Parents/Children </a:t>
                      </a:r>
                      <a:r>
                        <a:rPr lang="en-US" sz="1400" dirty="0" smtClean="0">
                          <a:effectLst/>
                        </a:rPr>
                        <a:t>Aboard</a:t>
                      </a:r>
                    </a:p>
                    <a:p>
                      <a:r>
                        <a:rPr lang="en-US" altLang="ko-KR" sz="1400" dirty="0" smtClean="0">
                          <a:effectLst/>
                        </a:rPr>
                        <a:t>Parch</a:t>
                      </a:r>
                      <a:r>
                        <a:rPr lang="ko-KR" altLang="en-US" sz="1400" dirty="0" smtClean="0">
                          <a:effectLst/>
                        </a:rPr>
                        <a:t>는 함께 탑승한 아버지</a:t>
                      </a:r>
                      <a:r>
                        <a:rPr lang="en-US" altLang="ko-KR" sz="1400" dirty="0" smtClean="0">
                          <a:effectLst/>
                        </a:rPr>
                        <a:t>, </a:t>
                      </a:r>
                      <a:r>
                        <a:rPr lang="ko-KR" altLang="en-US" sz="1400" dirty="0" smtClean="0">
                          <a:effectLst/>
                        </a:rPr>
                        <a:t>어머니</a:t>
                      </a:r>
                      <a:r>
                        <a:rPr lang="en-US" altLang="ko-KR" sz="1400" dirty="0" smtClean="0">
                          <a:effectLst/>
                        </a:rPr>
                        <a:t>, </a:t>
                      </a:r>
                      <a:r>
                        <a:rPr lang="ko-KR" altLang="en-US" sz="1400" dirty="0" smtClean="0">
                          <a:effectLst/>
                        </a:rPr>
                        <a:t>아들</a:t>
                      </a:r>
                      <a:r>
                        <a:rPr lang="en-US" altLang="ko-KR" sz="1400" dirty="0" smtClean="0">
                          <a:effectLst/>
                        </a:rPr>
                        <a:t>, </a:t>
                      </a:r>
                      <a:r>
                        <a:rPr lang="ko-KR" altLang="en-US" sz="1400" dirty="0" smtClean="0">
                          <a:effectLst/>
                        </a:rPr>
                        <a:t>딸 등 직계가족</a:t>
                      </a:r>
                      <a:r>
                        <a:rPr lang="en-US" altLang="ko-KR" sz="1400" dirty="0" smtClean="0">
                          <a:effectLst/>
                        </a:rPr>
                        <a:t>(Parents + Children)</a:t>
                      </a:r>
                      <a:r>
                        <a:rPr lang="ko-KR" altLang="en-US" sz="1400" dirty="0" smtClean="0">
                          <a:effectLst/>
                        </a:rPr>
                        <a:t>의 </a:t>
                      </a:r>
                    </a:p>
                    <a:p>
                      <a:r>
                        <a:rPr lang="ko-KR" altLang="en-US" sz="1400" dirty="0" smtClean="0">
                          <a:effectLst/>
                        </a:rPr>
                        <a:t>숫자를 합친 것</a:t>
                      </a:r>
                      <a:endParaRPr lang="en-US" altLang="ko-KR" sz="1400" dirty="0" smtClean="0">
                        <a:effectLst/>
                      </a:endParaRPr>
                    </a:p>
                  </a:txBody>
                  <a:tcPr marL="74245" marR="74245" marT="37122" marB="3712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8498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ticket</a:t>
                      </a:r>
                    </a:p>
                  </a:txBody>
                  <a:tcPr marL="74245" marR="74245" marT="37122" marB="3712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Ticket Number</a:t>
                      </a:r>
                    </a:p>
                  </a:txBody>
                  <a:tcPr marL="74245" marR="74245" marT="37122" marB="3712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498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fare</a:t>
                      </a:r>
                    </a:p>
                  </a:txBody>
                  <a:tcPr marL="74245" marR="74245" marT="37122" marB="3712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Passenger </a:t>
                      </a:r>
                      <a:r>
                        <a:rPr lang="en-US" sz="1400" dirty="0" smtClean="0">
                          <a:effectLst/>
                        </a:rPr>
                        <a:t>Fare ( </a:t>
                      </a:r>
                      <a:r>
                        <a:rPr lang="ko-KR" altLang="en-US" sz="1400" dirty="0" smtClean="0">
                          <a:effectLst/>
                        </a:rPr>
                        <a:t>티켓비용</a:t>
                      </a:r>
                      <a:r>
                        <a:rPr lang="en-US" altLang="ko-KR" sz="1400" dirty="0" smtClean="0">
                          <a:effectLst/>
                        </a:rPr>
                        <a:t>)</a:t>
                      </a:r>
                      <a:endParaRPr lang="en-US" sz="1400" dirty="0">
                        <a:effectLst/>
                      </a:endParaRPr>
                    </a:p>
                  </a:txBody>
                  <a:tcPr marL="74245" marR="74245" marT="37122" marB="3712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8498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cabin</a:t>
                      </a:r>
                    </a:p>
                  </a:txBody>
                  <a:tcPr marL="74245" marR="74245" marT="37122" marB="3712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Cabin</a:t>
                      </a:r>
                    </a:p>
                  </a:txBody>
                  <a:tcPr marL="74245" marR="74245" marT="37122" marB="3712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5651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embarked</a:t>
                      </a:r>
                    </a:p>
                  </a:txBody>
                  <a:tcPr marL="74245" marR="74245" marT="37122" marB="3712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Port of Embarkation (C = Cherbourg; Q = Queenstown; S = Southampton</a:t>
                      </a:r>
                      <a:r>
                        <a:rPr lang="en-US" sz="1400" dirty="0" smtClean="0">
                          <a:effectLst/>
                        </a:rPr>
                        <a:t>) (</a:t>
                      </a:r>
                      <a:r>
                        <a:rPr lang="ko-KR" altLang="en-US" sz="1400" dirty="0" smtClean="0">
                          <a:effectLst/>
                        </a:rPr>
                        <a:t>탑승항구</a:t>
                      </a:r>
                      <a:r>
                        <a:rPr lang="en-US" altLang="ko-KR" sz="1400" dirty="0" smtClean="0">
                          <a:effectLst/>
                        </a:rPr>
                        <a:t>)</a:t>
                      </a:r>
                      <a:endParaRPr lang="en-US" sz="1400" dirty="0">
                        <a:effectLst/>
                      </a:endParaRPr>
                    </a:p>
                  </a:txBody>
                  <a:tcPr marL="74245" marR="74245" marT="37122" marB="3712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8385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6898" y="692696"/>
            <a:ext cx="835292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dirty="0" smtClean="0"/>
              <a:t>deck </a:t>
            </a:r>
            <a:r>
              <a:rPr lang="ko-KR" altLang="en-US" sz="2000" dirty="0" err="1" smtClean="0"/>
              <a:t>컴럼을</a:t>
            </a:r>
            <a:r>
              <a:rPr lang="ko-KR" altLang="en-US" sz="2000" dirty="0" smtClean="0"/>
              <a:t> 삭제하고 나이</a:t>
            </a:r>
            <a:r>
              <a:rPr lang="en-US" altLang="ko-KR" sz="2000" dirty="0" smtClean="0"/>
              <a:t>(age)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nan </a:t>
            </a:r>
            <a:r>
              <a:rPr lang="ko-KR" altLang="en-US" sz="2000" dirty="0" smtClean="0"/>
              <a:t>데이터를 삭제 하시요</a:t>
            </a:r>
            <a:endParaRPr lang="en-US" altLang="ko-KR" sz="2000" dirty="0" smtClean="0"/>
          </a:p>
          <a:p>
            <a:pPr marL="342900" indent="-342900">
              <a:buAutoNum type="arabicPeriod"/>
            </a:pPr>
            <a:r>
              <a:rPr lang="ko-KR" altLang="en-US" sz="2000" dirty="0" smtClean="0"/>
              <a:t>생존자와 사망자에 대한 </a:t>
            </a:r>
            <a:r>
              <a:rPr lang="ko-KR" altLang="en-US" sz="2000" dirty="0" err="1" smtClean="0"/>
              <a:t>갯수를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구하시요</a:t>
            </a:r>
            <a:endParaRPr lang="en-US" altLang="ko-KR" sz="2000" dirty="0" smtClean="0"/>
          </a:p>
          <a:p>
            <a:pPr marL="342900" indent="-342900">
              <a:buAutoNum type="arabicPeriod"/>
            </a:pPr>
            <a:r>
              <a:rPr lang="ko-KR" altLang="en-US" sz="2000" dirty="0" smtClean="0"/>
              <a:t>등급별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pclass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평균 </a:t>
            </a:r>
            <a:r>
              <a:rPr lang="ko-KR" altLang="en-US" sz="2000" dirty="0" err="1" smtClean="0"/>
              <a:t>생존률을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구하시요</a:t>
            </a:r>
            <a:endParaRPr lang="en-US" altLang="ko-KR" sz="2000" dirty="0" smtClean="0"/>
          </a:p>
          <a:p>
            <a:pPr marL="342900" indent="-342900">
              <a:buAutoNum type="arabicPeriod"/>
            </a:pPr>
            <a:r>
              <a:rPr lang="en-US" altLang="ko-KR" sz="2000" dirty="0" err="1" smtClean="0"/>
              <a:t>SibSp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가족과탑승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의 평균 생존율을 </a:t>
            </a:r>
            <a:r>
              <a:rPr lang="ko-KR" altLang="en-US" sz="2000" dirty="0" err="1" smtClean="0"/>
              <a:t>구하시요</a:t>
            </a:r>
            <a:endParaRPr lang="en-US" altLang="ko-KR" sz="2000" dirty="0" smtClean="0"/>
          </a:p>
          <a:p>
            <a:pPr marL="342900" indent="-342900">
              <a:buAutoNum type="arabicPeriod"/>
            </a:pPr>
            <a:r>
              <a:rPr lang="ko-KR" altLang="en-US" sz="2000" dirty="0" err="1" smtClean="0"/>
              <a:t>혼자탑승</a:t>
            </a:r>
            <a:r>
              <a:rPr lang="en-US" altLang="ko-KR" sz="2000" dirty="0" smtClean="0"/>
              <a:t>(alone)</a:t>
            </a:r>
            <a:r>
              <a:rPr lang="ko-KR" altLang="en-US" sz="2000" dirty="0" smtClean="0"/>
              <a:t>한 인원의 평균 생존율을 </a:t>
            </a:r>
            <a:r>
              <a:rPr lang="ko-KR" altLang="en-US" sz="2000" dirty="0" err="1" smtClean="0"/>
              <a:t>구하시요</a:t>
            </a:r>
            <a:endParaRPr lang="en-US" altLang="ko-KR" sz="2000" dirty="0" smtClean="0"/>
          </a:p>
          <a:p>
            <a:pPr marL="342900" indent="-342900">
              <a:buAutoNum type="arabicPeriod"/>
            </a:pPr>
            <a:r>
              <a:rPr lang="ko-KR" altLang="en-US" sz="2000" dirty="0" smtClean="0"/>
              <a:t>성별 평균 생존율을 </a:t>
            </a:r>
            <a:r>
              <a:rPr lang="ko-KR" altLang="en-US" sz="2000" dirty="0" err="1" smtClean="0"/>
              <a:t>구하시요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marL="342900" indent="-342900">
              <a:buAutoNum type="arabicPeriod"/>
            </a:pPr>
            <a:r>
              <a:rPr lang="ko-KR" altLang="en-US" sz="2000" dirty="0" smtClean="0"/>
              <a:t>등급별 티켓비용</a:t>
            </a:r>
            <a:r>
              <a:rPr lang="en-US" altLang="ko-KR" sz="2000" dirty="0" smtClean="0"/>
              <a:t>(fare) </a:t>
            </a:r>
            <a:r>
              <a:rPr lang="ko-KR" altLang="en-US" sz="2000" dirty="0" smtClean="0"/>
              <a:t>의 평균 차트로 </a:t>
            </a:r>
            <a:r>
              <a:rPr lang="ko-KR" altLang="en-US" sz="2000" dirty="0" err="1" smtClean="0"/>
              <a:t>그리시요</a:t>
            </a:r>
            <a:endParaRPr lang="en-US" altLang="ko-KR" sz="2000" dirty="0" smtClean="0"/>
          </a:p>
          <a:p>
            <a:pPr marL="342900" indent="-342900">
              <a:buAutoNum type="arabicPeriod"/>
            </a:pPr>
            <a:r>
              <a:rPr lang="ko-KR" altLang="en-US" sz="2000" dirty="0" smtClean="0"/>
              <a:t>나이분류 </a:t>
            </a:r>
            <a:r>
              <a:rPr lang="ko-KR" altLang="en-US" sz="2000" dirty="0" err="1" smtClean="0"/>
              <a:t>컬럼을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추가하시요</a:t>
            </a:r>
            <a:r>
              <a:rPr lang="ko-KR" altLang="en-US" sz="2000" dirty="0" smtClean="0"/>
              <a:t> </a:t>
            </a:r>
            <a:endParaRPr lang="en-US" altLang="ko-KR" sz="2000" dirty="0"/>
          </a:p>
          <a:p>
            <a:r>
              <a:rPr lang="de-DE" altLang="ko-KR" sz="2000" dirty="0" smtClean="0"/>
              <a:t>1~15(</a:t>
            </a:r>
            <a:r>
              <a:rPr lang="ko-KR" altLang="en-US" sz="2000" dirty="0" smtClean="0"/>
              <a:t>미성년자</a:t>
            </a:r>
            <a:r>
              <a:rPr lang="en-US" altLang="ko-KR" sz="2000" dirty="0" smtClean="0"/>
              <a:t>)</a:t>
            </a:r>
            <a:r>
              <a:rPr lang="de-DE" altLang="ko-KR" sz="2000" dirty="0" smtClean="0"/>
              <a:t>, 15~25(</a:t>
            </a:r>
            <a:r>
              <a:rPr lang="ko-KR" altLang="en-US" sz="2000" dirty="0" smtClean="0"/>
              <a:t>청년</a:t>
            </a:r>
            <a:r>
              <a:rPr lang="en-US" altLang="ko-KR" sz="2000" dirty="0" smtClean="0"/>
              <a:t>)</a:t>
            </a:r>
            <a:r>
              <a:rPr lang="de-DE" altLang="ko-KR" sz="2000" dirty="0" smtClean="0"/>
              <a:t>, 25~35(</a:t>
            </a:r>
            <a:r>
              <a:rPr lang="ko-KR" altLang="en-US" sz="2000" dirty="0" smtClean="0"/>
              <a:t>중년</a:t>
            </a:r>
            <a:r>
              <a:rPr lang="en-US" altLang="ko-KR" sz="2000" dirty="0" smtClean="0"/>
              <a:t>)</a:t>
            </a:r>
            <a:r>
              <a:rPr lang="de-DE" altLang="ko-KR" sz="2000" dirty="0" smtClean="0"/>
              <a:t>, </a:t>
            </a:r>
          </a:p>
          <a:p>
            <a:r>
              <a:rPr lang="de-DE" altLang="ko-KR" sz="2000" dirty="0" smtClean="0"/>
              <a:t>35~60(</a:t>
            </a:r>
            <a:r>
              <a:rPr lang="ko-KR" altLang="en-US" sz="2000" dirty="0" smtClean="0"/>
              <a:t>장년</a:t>
            </a:r>
            <a:r>
              <a:rPr lang="en-US" altLang="ko-KR" sz="2000" dirty="0" smtClean="0"/>
              <a:t>)</a:t>
            </a:r>
            <a:r>
              <a:rPr lang="de-DE" altLang="ko-KR" sz="2000" dirty="0" smtClean="0"/>
              <a:t>, 60~(</a:t>
            </a:r>
            <a:r>
              <a:rPr lang="ko-KR" altLang="en-US" sz="2000" dirty="0" smtClean="0"/>
              <a:t>노년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 으로 </a:t>
            </a:r>
            <a:r>
              <a:rPr lang="ko-KR" altLang="en-US" sz="2000" dirty="0" err="1" smtClean="0"/>
              <a:t>표시하시요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10. </a:t>
            </a:r>
            <a:r>
              <a:rPr lang="ko-KR" altLang="en-US" sz="2000" dirty="0" smtClean="0"/>
              <a:t>나이분류를 파이차트로 </a:t>
            </a:r>
            <a:r>
              <a:rPr lang="ko-KR" altLang="en-US" sz="2000" dirty="0" err="1" smtClean="0"/>
              <a:t>표시하시요</a:t>
            </a:r>
            <a:endParaRPr lang="en-US" altLang="ko-KR" sz="2000" dirty="0" smtClean="0"/>
          </a:p>
          <a:p>
            <a:r>
              <a:rPr lang="en-US" altLang="ko-KR" sz="2000" dirty="0" smtClean="0"/>
              <a:t>11. </a:t>
            </a:r>
            <a:r>
              <a:rPr lang="ko-KR" altLang="en-US" sz="2000" dirty="0" smtClean="0"/>
              <a:t>생존율이 가장 높은 나이분류를 </a:t>
            </a:r>
            <a:r>
              <a:rPr lang="ko-KR" altLang="en-US" sz="2000" dirty="0" err="1" smtClean="0"/>
              <a:t>구하시요</a:t>
            </a:r>
            <a:endParaRPr lang="en-US" altLang="ko-KR" sz="2000" dirty="0" smtClean="0"/>
          </a:p>
          <a:p>
            <a:r>
              <a:rPr lang="en-US" altLang="ko-KR" sz="2000" dirty="0" smtClean="0"/>
              <a:t>12. </a:t>
            </a:r>
            <a:r>
              <a:rPr lang="ko-KR" altLang="en-US" sz="2000" dirty="0" smtClean="0"/>
              <a:t>성별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나이분류별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등급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pclass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를 멀티인덱스로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생존률을</a:t>
            </a:r>
            <a:r>
              <a:rPr lang="ko-KR" altLang="en-US" sz="2000" dirty="0" smtClean="0"/>
              <a:t> 값으로</a:t>
            </a:r>
            <a:endParaRPr lang="en-US" altLang="ko-KR" sz="2000" dirty="0" smtClean="0"/>
          </a:p>
          <a:p>
            <a:r>
              <a:rPr lang="ko-KR" altLang="en-US" sz="2000" dirty="0" err="1" smtClean="0"/>
              <a:t>표시하시</a:t>
            </a:r>
            <a:r>
              <a:rPr lang="ko-KR" altLang="en-US" sz="2000" dirty="0" err="1"/>
              <a:t>요</a:t>
            </a:r>
            <a:endParaRPr lang="en-US" altLang="ko-KR" sz="2000" dirty="0" smtClean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34370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239</Words>
  <Application>Microsoft Office PowerPoint</Application>
  <PresentationFormat>화면 슬라이드 쇼(4:3)</PresentationFormat>
  <Paragraphs>42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타이타닉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타이타닉</dc:title>
  <dc:creator>Windows 사용자</dc:creator>
  <cp:lastModifiedBy>Windows 사용자</cp:lastModifiedBy>
  <cp:revision>6</cp:revision>
  <dcterms:created xsi:type="dcterms:W3CDTF">2019-03-08T04:52:05Z</dcterms:created>
  <dcterms:modified xsi:type="dcterms:W3CDTF">2019-03-08T05:57:02Z</dcterms:modified>
</cp:coreProperties>
</file>