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3" r:id="rId3"/>
    <p:sldId id="331" r:id="rId4"/>
    <p:sldId id="295" r:id="rId5"/>
    <p:sldId id="274" r:id="rId6"/>
    <p:sldId id="332" r:id="rId7"/>
    <p:sldId id="319" r:id="rId8"/>
    <p:sldId id="292" r:id="rId9"/>
    <p:sldId id="334" r:id="rId10"/>
    <p:sldId id="335" r:id="rId11"/>
    <p:sldId id="336" r:id="rId12"/>
    <p:sldId id="338" r:id="rId13"/>
    <p:sldId id="337" r:id="rId14"/>
    <p:sldId id="342" r:id="rId15"/>
    <p:sldId id="345" r:id="rId16"/>
    <p:sldId id="348" r:id="rId17"/>
    <p:sldId id="347" r:id="rId18"/>
    <p:sldId id="350" r:id="rId19"/>
    <p:sldId id="343" r:id="rId20"/>
    <p:sldId id="344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5F5F"/>
    <a:srgbClr val="987C4D"/>
    <a:srgbClr val="947D54"/>
    <a:srgbClr val="333333"/>
    <a:srgbClr val="CDC1B6"/>
    <a:srgbClr val="756B5F"/>
    <a:srgbClr val="5F5556"/>
    <a:srgbClr val="232380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49" autoAdjust="0"/>
    <p:restoredTop sz="92416" autoAdjust="0"/>
  </p:normalViewPr>
  <p:slideViewPr>
    <p:cSldViewPr>
      <p:cViewPr>
        <p:scale>
          <a:sx n="125" d="100"/>
          <a:sy n="125" d="100"/>
        </p:scale>
        <p:origin x="-1776" y="-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://192.168.20.77:8181/individual_project/index.j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2967">
            <a:off x="6699495" y="3069895"/>
            <a:ext cx="2294310" cy="12427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72" b="93692" l="6163" r="95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84" t="5500" r="6323" b="7416"/>
          <a:stretch/>
        </p:blipFill>
        <p:spPr>
          <a:xfrm>
            <a:off x="-36512" y="-150912"/>
            <a:ext cx="9289032" cy="5314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2267744" y="1995686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Random  movie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07704" y="3001838"/>
            <a:ext cx="595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자바기반 </a:t>
            </a:r>
            <a:r>
              <a:rPr lang="ko-KR" altLang="en-US" b="1" dirty="0" err="1"/>
              <a:t>하이브리드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앱개발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과정평가형자격</a:t>
            </a:r>
            <a:r>
              <a:rPr lang="ko-KR" altLang="en-US" b="1" dirty="0" smtClean="0"/>
              <a:t> 윤준</a:t>
            </a:r>
            <a:r>
              <a:rPr lang="ko-KR" altLang="en-US" b="1" dirty="0"/>
              <a:t>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2" y="962876"/>
            <a:ext cx="612000" cy="61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8560" y="987574"/>
            <a:ext cx="2451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spc="-300" dirty="0" smtClean="0">
                <a:solidFill>
                  <a:schemeClr val="accent4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2020</a:t>
            </a:r>
            <a:r>
              <a:rPr lang="ko-KR" altLang="en-US" sz="2800" b="1" spc="-300" dirty="0" smtClean="0">
                <a:solidFill>
                  <a:schemeClr val="accent4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년 </a:t>
            </a:r>
            <a:r>
              <a:rPr lang="en-US" altLang="ko-KR" sz="2800" b="1" spc="-300" dirty="0" smtClean="0">
                <a:solidFill>
                  <a:schemeClr val="accent4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sz="2800" b="1" spc="-300" dirty="0" smtClean="0">
                <a:solidFill>
                  <a:schemeClr val="accent4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월 </a:t>
            </a:r>
            <a:r>
              <a:rPr lang="en-US" altLang="ko-KR" sz="2800" b="1" spc="-300" dirty="0" smtClean="0">
                <a:solidFill>
                  <a:schemeClr val="accent4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23</a:t>
            </a:r>
            <a:r>
              <a:rPr lang="ko-KR" altLang="en-US" sz="2800" b="1" spc="-300" dirty="0" smtClean="0">
                <a:solidFill>
                  <a:schemeClr val="accent4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일</a:t>
            </a:r>
            <a:endParaRPr lang="en-US" altLang="ko-KR" sz="2800" b="1" spc="-300" dirty="0">
              <a:solidFill>
                <a:schemeClr val="accent4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318765" y="1665728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835696" y="807554"/>
            <a:ext cx="720080" cy="37804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71800" y="807554"/>
            <a:ext cx="720080" cy="37804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07904" y="807554"/>
            <a:ext cx="720080" cy="37804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44008" y="807554"/>
            <a:ext cx="720080" cy="37804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80112" y="807554"/>
            <a:ext cx="720080" cy="37804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영화정보</a:t>
            </a:r>
            <a:endParaRPr lang="ko-KR" altLang="en-US" sz="1000" b="1" dirty="0"/>
          </a:p>
        </p:txBody>
      </p:sp>
      <p:sp>
        <p:nvSpPr>
          <p:cNvPr id="12" name="직사각형 11"/>
          <p:cNvSpPr/>
          <p:nvPr/>
        </p:nvSpPr>
        <p:spPr>
          <a:xfrm>
            <a:off x="6516216" y="807554"/>
            <a:ext cx="720080" cy="37804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자유게시</a:t>
            </a:r>
            <a:r>
              <a:rPr lang="ko-KR" altLang="en-US" sz="1000" b="1" dirty="0"/>
              <a:t>판</a:t>
            </a:r>
          </a:p>
        </p:txBody>
      </p:sp>
      <p:cxnSp>
        <p:nvCxnSpPr>
          <p:cNvPr id="14" name="직선 연결선 13"/>
          <p:cNvCxnSpPr>
            <a:stCxn id="8" idx="2"/>
          </p:cNvCxnSpPr>
          <p:nvPr/>
        </p:nvCxnSpPr>
        <p:spPr>
          <a:xfrm>
            <a:off x="3131840" y="1185596"/>
            <a:ext cx="0" cy="318635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067944" y="1185597"/>
            <a:ext cx="12814" cy="318635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04048" y="1185597"/>
            <a:ext cx="0" cy="318635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2185103" y="1185597"/>
            <a:ext cx="10633" cy="318635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5923370" y="1185597"/>
            <a:ext cx="16782" cy="318635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876256" y="1185597"/>
            <a:ext cx="0" cy="318635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041087" y="1527634"/>
            <a:ext cx="288032" cy="1620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348522" y="1581640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987824" y="1527634"/>
            <a:ext cx="288032" cy="1620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123728" y="1245409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329122" y="212134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23728" y="163564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2051720" y="2073500"/>
            <a:ext cx="288032" cy="1620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2309694" y="219746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923928" y="2073500"/>
            <a:ext cx="288032" cy="1620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843811" y="1923678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483768" y="218151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340032" y="2745612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051720" y="2697764"/>
            <a:ext cx="288032" cy="1620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2320608" y="2821725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860032" y="2697764"/>
            <a:ext cx="288032" cy="1620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275859" y="2541553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080758" y="3300462"/>
            <a:ext cx="17023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923928" y="3252632"/>
            <a:ext cx="288032" cy="1620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4224775" y="3345412"/>
            <a:ext cx="1558327" cy="108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33899" y="3363838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댓글 </a:t>
            </a:r>
            <a:r>
              <a:rPr lang="ko-KR" altLang="en-US" sz="1000" dirty="0"/>
              <a:t>달기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68911" y="2973601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영화 </a:t>
            </a:r>
            <a:r>
              <a:rPr lang="ko-KR" altLang="en-US" sz="1000" dirty="0" smtClean="0"/>
              <a:t>정보확인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074351" y="3928247"/>
            <a:ext cx="26411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4224774" y="4004360"/>
            <a:ext cx="250746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733728" y="3880398"/>
            <a:ext cx="288032" cy="1620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4403935" y="4074429"/>
            <a:ext cx="2278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/>
              <a:t>답글 </a:t>
            </a:r>
            <a:r>
              <a:rPr lang="ko-KR" altLang="en-US" sz="1000" dirty="0" smtClean="0"/>
              <a:t>달기</a:t>
            </a:r>
            <a:r>
              <a:rPr lang="en-US" altLang="ko-KR" sz="1000" dirty="0" smtClean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55976" y="3653775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자유게시판 확인</a:t>
            </a:r>
            <a:endParaRPr lang="ko-KR" altLang="en-US" sz="1000" dirty="0"/>
          </a:p>
        </p:txBody>
      </p:sp>
      <p:cxnSp>
        <p:nvCxnSpPr>
          <p:cNvPr id="69" name="구부러진 연결선 68"/>
          <p:cNvCxnSpPr>
            <a:stCxn id="24" idx="0"/>
          </p:cNvCxnSpPr>
          <p:nvPr/>
        </p:nvCxnSpPr>
        <p:spPr>
          <a:xfrm rot="16200000" flipH="1">
            <a:off x="3235351" y="1424122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113582" y="1203598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7.  </a:t>
            </a:r>
            <a:r>
              <a:rPr lang="ko-KR" altLang="en-US" b="1" dirty="0" smtClean="0"/>
              <a:t>순차 다이어그램</a:t>
            </a:r>
            <a:endParaRPr lang="ko-KR" alt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(user mode sequence diagram)</a:t>
            </a:r>
            <a:endParaRPr lang="ko-KR" altLang="en-US" sz="1200" b="1" dirty="0"/>
          </a:p>
        </p:txBody>
      </p:sp>
      <p:sp>
        <p:nvSpPr>
          <p:cNvPr id="50" name="직사각형 49"/>
          <p:cNvSpPr/>
          <p:nvPr/>
        </p:nvSpPr>
        <p:spPr>
          <a:xfrm>
            <a:off x="3936742" y="3900704"/>
            <a:ext cx="288032" cy="1620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36512" y="4515966"/>
            <a:ext cx="2015208" cy="606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87745" y="3269841"/>
            <a:ext cx="288032" cy="1620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5" name="직사각형 54"/>
          <p:cNvSpPr/>
          <p:nvPr/>
        </p:nvSpPr>
        <p:spPr>
          <a:xfrm>
            <a:off x="57355" y="20538"/>
            <a:ext cx="252536" cy="534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114744" y="1563145"/>
            <a:ext cx="233120" cy="81009"/>
          </a:xfrm>
          <a:prstGeom prst="rect">
            <a:avLst/>
          </a:prstGeom>
          <a:solidFill>
            <a:schemeClr val="lt1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3095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19672" y="807554"/>
            <a:ext cx="720080" cy="37804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관리자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71800" y="807554"/>
            <a:ext cx="720080" cy="37804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95936" y="807554"/>
            <a:ext cx="720080" cy="37804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92080" y="807554"/>
            <a:ext cx="720080" cy="37804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영화정보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6516216" y="807554"/>
            <a:ext cx="720080" cy="37804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자유게시</a:t>
            </a:r>
            <a:r>
              <a:rPr lang="ko-KR" altLang="en-US" sz="1000" b="1" dirty="0"/>
              <a:t>판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131840" y="1185597"/>
            <a:ext cx="12814" cy="318635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355976" y="1185597"/>
            <a:ext cx="0" cy="318635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979712" y="1185597"/>
            <a:ext cx="10633" cy="318635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652120" y="1185597"/>
            <a:ext cx="0" cy="318635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876256" y="1185597"/>
            <a:ext cx="0" cy="318635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152436" y="1737502"/>
            <a:ext cx="10514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835696" y="1689652"/>
            <a:ext cx="288032" cy="1620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2152436" y="1813613"/>
            <a:ext cx="105141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987824" y="1689652"/>
            <a:ext cx="288032" cy="1620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195736" y="2529588"/>
            <a:ext cx="20162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835696" y="2481740"/>
            <a:ext cx="288032" cy="1620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2267744" y="2605701"/>
            <a:ext cx="187220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211960" y="2481740"/>
            <a:ext cx="288032" cy="1620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123728" y="1893481"/>
            <a:ext cx="2335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en-US" altLang="ko-KR" sz="1000" dirty="0" smtClean="0"/>
              <a:t>. </a:t>
            </a:r>
            <a:r>
              <a:rPr lang="ko-KR" altLang="en-US" sz="1000" dirty="0"/>
              <a:t>공지사항 작성</a:t>
            </a:r>
            <a:r>
              <a:rPr lang="en-US" altLang="ko-KR" sz="1000" dirty="0"/>
              <a:t> / </a:t>
            </a:r>
            <a:r>
              <a:rPr lang="ko-KR" altLang="en-US" sz="1000" dirty="0"/>
              <a:t>수정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2181204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공지사항 목록 확인</a:t>
            </a:r>
            <a:endParaRPr lang="ko-KR" altLang="en-US" sz="10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275856" y="3163586"/>
            <a:ext cx="22026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987824" y="3115756"/>
            <a:ext cx="288032" cy="1620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3275857" y="3211255"/>
            <a:ext cx="2202681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508104" y="3147814"/>
            <a:ext cx="288032" cy="1620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347864" y="2859782"/>
            <a:ext cx="1951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  4. </a:t>
            </a:r>
            <a:r>
              <a:rPr lang="ko-KR" altLang="en-US" sz="1000" dirty="0" smtClean="0"/>
              <a:t>업로드 </a:t>
            </a:r>
            <a:r>
              <a:rPr lang="en-US" altLang="ko-KR" sz="1000" dirty="0" smtClean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 smtClean="0"/>
              <a:t>삭제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563888" y="3261633"/>
            <a:ext cx="1399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영화리뷰 정보확인</a:t>
            </a:r>
            <a:endParaRPr lang="ko-KR" altLang="en-US" sz="10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3347864" y="3877435"/>
            <a:ext cx="33989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3347864" y="3953548"/>
            <a:ext cx="339896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732240" y="3829586"/>
            <a:ext cx="288032" cy="1620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3579862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자유게시판 확인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3000638" y="3849892"/>
            <a:ext cx="288032" cy="1620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(admin mode sequence diagram)</a:t>
            </a:r>
            <a:endParaRPr lang="ko-KR" altLang="en-US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7.  </a:t>
            </a:r>
            <a:r>
              <a:rPr lang="ko-KR" altLang="en-US" b="1" dirty="0" smtClean="0"/>
              <a:t>순차 다이어그램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123728" y="1389425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36512" y="4515966"/>
            <a:ext cx="2015208" cy="606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7355" y="20538"/>
            <a:ext cx="252536" cy="534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8. </a:t>
            </a:r>
            <a:r>
              <a:rPr lang="en-US" altLang="ko-KR" b="1" dirty="0"/>
              <a:t>DB </a:t>
            </a:r>
            <a:r>
              <a:rPr lang="ko-KR" altLang="en-US" b="1" dirty="0"/>
              <a:t>설계 </a:t>
            </a:r>
            <a:r>
              <a:rPr lang="en-US" altLang="ko-KR" b="1" dirty="0"/>
              <a:t>(ERD)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533"/>
            <a:ext cx="9144000" cy="44944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355" y="20538"/>
            <a:ext cx="252536" cy="534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7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9.  </a:t>
            </a:r>
            <a:r>
              <a:rPr lang="ko-KR" altLang="en-US" b="1" dirty="0" smtClean="0"/>
              <a:t>기능정의서 및 설계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526"/>
            <a:ext cx="9180512" cy="458797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355" y="20538"/>
            <a:ext cx="252536" cy="534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9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10. Project </a:t>
            </a:r>
            <a:r>
              <a:rPr lang="en-US" altLang="ko-KR" b="1" dirty="0"/>
              <a:t>S</a:t>
            </a:r>
            <a:r>
              <a:rPr lang="en-US" altLang="ko-KR" b="1" dirty="0" smtClean="0"/>
              <a:t>ource Explorer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6512" y="4515966"/>
            <a:ext cx="2015208" cy="606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12056"/>
            <a:ext cx="1944216" cy="33756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627534"/>
            <a:ext cx="1787136" cy="41262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20895"/>
            <a:ext cx="1476501" cy="44434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09865"/>
            <a:ext cx="1943371" cy="414395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6512" y="18058"/>
            <a:ext cx="288032" cy="534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4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0992" y="4579970"/>
            <a:ext cx="936104" cy="534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355" y="20538"/>
            <a:ext cx="252536" cy="534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1510"/>
            <a:ext cx="5868144" cy="470344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42178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11. UI </a:t>
            </a:r>
            <a:r>
              <a:rPr lang="ko-KR" altLang="en-US" b="1" dirty="0" smtClean="0"/>
              <a:t>시연 및 핵심기능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메인페이지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16216" y="627534"/>
            <a:ext cx="2232248" cy="4104456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로그인 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사용자 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헤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더의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메뉴가 다르게 보입니다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영화정보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자유게시판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7096" y="418991"/>
            <a:ext cx="5256584" cy="496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7958" y="48351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7096" y="955310"/>
            <a:ext cx="5256584" cy="248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75048" y="843558"/>
            <a:ext cx="30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1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83518"/>
            <a:ext cx="5688632" cy="465998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5496" y="4587974"/>
            <a:ext cx="1903644" cy="534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355" y="20538"/>
            <a:ext cx="252536" cy="400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55" y="51470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11. UI </a:t>
            </a:r>
            <a:r>
              <a:rPr lang="ko-KR" altLang="en-US" b="1" dirty="0" smtClean="0"/>
              <a:t>시연 및 핵심기능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사용자 리뷰 작성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00192" y="681539"/>
            <a:ext cx="2520280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사용자 </a:t>
            </a:r>
            <a:r>
              <a:rPr lang="ko-KR" altLang="en-US" sz="1200" b="1" dirty="0">
                <a:solidFill>
                  <a:schemeClr val="tx1"/>
                </a:solidFill>
              </a:rPr>
              <a:t>로그인 이후에만 리뷰댓글을 입력할 수 있는 권한을 갖는다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등록버튼을 </a:t>
            </a:r>
            <a:r>
              <a:rPr lang="ko-KR" altLang="en-US" sz="1200" b="1" dirty="0">
                <a:solidFill>
                  <a:schemeClr val="tx1"/>
                </a:solidFill>
              </a:rPr>
              <a:t>눌렀을 때 영화번호와 댓글번호를 </a:t>
            </a:r>
            <a:r>
              <a:rPr lang="en-US" altLang="ko-KR" sz="1200" b="1" dirty="0">
                <a:solidFill>
                  <a:schemeClr val="tx1"/>
                </a:solidFill>
              </a:rPr>
              <a:t>Controller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-&gt; Service</a:t>
            </a:r>
            <a:r>
              <a:rPr lang="ko-KR" altLang="en-US" sz="1200" b="1" dirty="0">
                <a:solidFill>
                  <a:schemeClr val="tx1"/>
                </a:solidFill>
              </a:rPr>
              <a:t>로 보낸다</a:t>
            </a:r>
            <a:r>
              <a:rPr lang="en-US" altLang="ko-KR" sz="1200" b="1" dirty="0">
                <a:solidFill>
                  <a:schemeClr val="tx1"/>
                </a:solidFill>
              </a:rPr>
              <a:t>(Ajax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PAGESIZE </a:t>
            </a:r>
            <a:r>
              <a:rPr lang="ko-KR" altLang="en-US" sz="1200" b="1" dirty="0">
                <a:solidFill>
                  <a:schemeClr val="tx1"/>
                </a:solidFill>
              </a:rPr>
              <a:t>보다 댓글이 적을 시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더보기 </a:t>
            </a:r>
            <a:r>
              <a:rPr lang="ko-KR" altLang="en-US" sz="1200" b="1" dirty="0">
                <a:solidFill>
                  <a:schemeClr val="tx1"/>
                </a:solidFill>
              </a:rPr>
              <a:t>버튼은 나오지 않는다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(top-N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구문 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0395" y="2479707"/>
            <a:ext cx="153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1800" y="4299942"/>
            <a:ext cx="846151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45527" y="2355726"/>
            <a:ext cx="3802537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9952" y="2499742"/>
            <a:ext cx="18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44008" y="2679762"/>
            <a:ext cx="432048" cy="324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7744" y="4228727"/>
            <a:ext cx="18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72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7354" y="4659982"/>
            <a:ext cx="1995407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355" y="20538"/>
            <a:ext cx="252536" cy="534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339502"/>
            <a:ext cx="5832649" cy="468052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51470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11. UI </a:t>
            </a:r>
            <a:r>
              <a:rPr lang="ko-KR" altLang="en-US" b="1" dirty="0" smtClean="0"/>
              <a:t>시연 및 핵심기능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게시판 작성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084168" y="681539"/>
            <a:ext cx="2592287" cy="3978443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자유게시판은 원글입력이 가능하고 답변글 입력도 가능하다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사용자 로그인 시에만 글입력이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가능하다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서비스의 모든 리스트 출력은 페이징 처리 된다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(Top-N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구문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BLOCKSIZE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1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43608" y="1491630"/>
            <a:ext cx="3888432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563638"/>
            <a:ext cx="144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1720" y="3291830"/>
            <a:ext cx="18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2058" y="3507854"/>
            <a:ext cx="735806" cy="229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1720" y="3723878"/>
            <a:ext cx="18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12058" y="3750529"/>
            <a:ext cx="735806" cy="318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93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07504" y="4515966"/>
            <a:ext cx="612576" cy="612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83518"/>
            <a:ext cx="5544616" cy="460851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355" y="20538"/>
            <a:ext cx="252536" cy="534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51470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11. UI </a:t>
            </a:r>
            <a:r>
              <a:rPr lang="ko-KR" altLang="en-US" b="1" dirty="0" smtClean="0"/>
              <a:t>시연 및 핵심기능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게시판 작성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72200" y="681539"/>
            <a:ext cx="2304255" cy="3978443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서비스의 모든 리스트 출력은 페이징 처리 된다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(Top-N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구문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BLOCKSIZE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5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공지사항은 관리자 로그인 상태에서만 등록이 가능하다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15816" y="3651870"/>
            <a:ext cx="1584176" cy="272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5776" y="3587846"/>
            <a:ext cx="144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1228" y="3987956"/>
            <a:ext cx="18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848" y="3972450"/>
            <a:ext cx="79208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8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72" b="93692" l="6163" r="95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-410938"/>
            <a:ext cx="10729192" cy="6151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hlinkClick r:id="rId4"/>
          </p:cNvPr>
          <p:cNvSpPr txBox="1"/>
          <p:nvPr/>
        </p:nvSpPr>
        <p:spPr>
          <a:xfrm>
            <a:off x="1252944" y="1563638"/>
            <a:ext cx="7639536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4000" b="1" dirty="0">
                <a:latin typeface="+mn-ea"/>
                <a:sym typeface="Wingdings" pitchFamily="2" charset="2"/>
              </a:rPr>
              <a:t> </a:t>
            </a:r>
            <a:r>
              <a:rPr lang="en-US" altLang="ko-KR" sz="2400" dirty="0">
                <a:hlinkClick r:id="rId4"/>
              </a:rPr>
              <a:t>http://192.168.20.77:8181/individual_project/index.jsp</a:t>
            </a:r>
            <a:endParaRPr lang="en-US" altLang="ko-KR" sz="2400" b="1" dirty="0">
              <a:latin typeface="+mn-ea"/>
              <a:sym typeface="Wingdings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4" y="2358582"/>
            <a:ext cx="612000" cy="612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82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 smtClean="0"/>
              <a:t>차례</a:t>
            </a:r>
            <a:endParaRPr lang="ko-KR" altLang="en-US" sz="32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ERD)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72" b="93692" l="6163" r="95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-410938"/>
            <a:ext cx="10729192" cy="6151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228692" y="2323102"/>
            <a:ext cx="3528391" cy="8967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latin typeface="+mn-ea"/>
                <a:ea typeface="+mn-ea"/>
                <a:sym typeface="Wingdings" pitchFamily="2" charset="2"/>
              </a:rPr>
              <a:t>감사합니다</a:t>
            </a:r>
            <a:r>
              <a:rPr lang="en-US" altLang="ko-KR" sz="4000" b="1" dirty="0" smtClean="0">
                <a:latin typeface="+mn-ea"/>
                <a:ea typeface="+mn-ea"/>
                <a:sym typeface="Wingdings" pitchFamily="2" charset="2"/>
              </a:rPr>
              <a:t>.</a:t>
            </a:r>
            <a:endParaRPr lang="en-US" altLang="ko-KR" sz="4000" b="1" dirty="0">
              <a:latin typeface="+mn-ea"/>
              <a:ea typeface="+mn-ea"/>
              <a:sym typeface="Wingdings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523388"/>
            <a:ext cx="612000" cy="612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3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30" y="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 </a:t>
            </a:r>
            <a:r>
              <a:rPr lang="ko-KR" altLang="en-US" b="1" dirty="0" smtClean="0"/>
              <a:t>주제 및 목적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3530" y="627534"/>
            <a:ext cx="8428759" cy="7848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시스템은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영화정보를 기재하고 상호간의 주관적 생각을 리뷰와 게시판을 통해 전달하고 자유롭게 이용 할 수 있는 사이트입니다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707654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게시물의 글쓰기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답변글쓰기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댓글쓰기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정보수정 등의 기능 이용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영화정보 열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람</a:t>
            </a:r>
            <a:endParaRPr lang="ko-KR" altLang="en-US" dirty="0" smtClean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공지사항등록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및 수정 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게시물 삭제 영화정보 업로드 등의 관리 및 회원게시판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512" y="4515966"/>
            <a:ext cx="2015208" cy="606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083918"/>
            <a:ext cx="9144000" cy="10801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  </a:t>
            </a:r>
            <a:r>
              <a:rPr lang="ko-KR" altLang="en-US" b="1" dirty="0">
                <a:solidFill>
                  <a:schemeClr val="bg1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●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키노라이츠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영화낙서판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익스트림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무비 참조</a:t>
            </a:r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59980" y="4270325"/>
            <a:ext cx="242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Random Movie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72662"/>
            <a:ext cx="3784977" cy="23679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8" y="1266932"/>
            <a:ext cx="3888432" cy="23286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09" y="1172661"/>
            <a:ext cx="3904499" cy="24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9144000" cy="44983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20878" y="12667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(Resources)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 </a:t>
            </a:r>
            <a:r>
              <a:rPr lang="ko-KR" altLang="en-US" b="1" dirty="0">
                <a:solidFill>
                  <a:schemeClr val="bg1"/>
                </a:solidFill>
              </a:rPr>
              <a:t>개발환경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512" y="4515966"/>
            <a:ext cx="2015208" cy="606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36512" y="4515966"/>
            <a:ext cx="2015208" cy="606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3852" y="-30857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 </a:t>
            </a:r>
            <a:r>
              <a:rPr lang="ko-KR" altLang="en-US" b="1" dirty="0" smtClean="0"/>
              <a:t>작업분할구조</a:t>
            </a:r>
            <a:r>
              <a:rPr lang="ko-KR" altLang="en-US" b="1" dirty="0"/>
              <a:t>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520" y="2328750"/>
            <a:ext cx="576000" cy="2430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22685" y="2526790"/>
            <a:ext cx="396064" cy="37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64812" y="2427734"/>
            <a:ext cx="526945" cy="1935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글삭제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49528" y="339502"/>
            <a:ext cx="622472" cy="38701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73" name="꺾인 연결선 72"/>
          <p:cNvCxnSpPr>
            <a:stCxn id="9" idx="2"/>
          </p:cNvCxnSpPr>
          <p:nvPr/>
        </p:nvCxnSpPr>
        <p:spPr>
          <a:xfrm rot="5400000">
            <a:off x="-540601" y="3651871"/>
            <a:ext cx="2160242" cy="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0"/>
          </p:cNvCxnSpPr>
          <p:nvPr/>
        </p:nvCxnSpPr>
        <p:spPr>
          <a:xfrm rot="5400000" flipH="1" flipV="1">
            <a:off x="-182996" y="1606234"/>
            <a:ext cx="1445032" cy="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</p:cNvCxnSpPr>
          <p:nvPr/>
        </p:nvCxnSpPr>
        <p:spPr>
          <a:xfrm rot="16200000" flipH="1">
            <a:off x="4314545" y="672737"/>
            <a:ext cx="157202" cy="264764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</p:cNvCxnSpPr>
          <p:nvPr/>
        </p:nvCxnSpPr>
        <p:spPr>
          <a:xfrm rot="5400000">
            <a:off x="2321544" y="-1055502"/>
            <a:ext cx="157200" cy="3721241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1322685" y="4371950"/>
            <a:ext cx="396064" cy="37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사항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826210" y="1635646"/>
            <a:ext cx="593662" cy="21602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댓글달기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7395706" y="1543138"/>
            <a:ext cx="396064" cy="37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정보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970757" y="1632424"/>
            <a:ext cx="466293" cy="21924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글상세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3131840" y="2094670"/>
            <a:ext cx="441003" cy="189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답변글</a:t>
            </a:r>
          </a:p>
        </p:txBody>
      </p:sp>
      <p:sp>
        <p:nvSpPr>
          <p:cNvPr id="154" name="직사각형 153"/>
          <p:cNvSpPr/>
          <p:nvPr/>
        </p:nvSpPr>
        <p:spPr>
          <a:xfrm>
            <a:off x="2182342" y="2725355"/>
            <a:ext cx="517450" cy="23361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글수</a:t>
            </a:r>
            <a:r>
              <a:rPr lang="ko-KR" altLang="en-US" sz="1000" b="1" dirty="0">
                <a:solidFill>
                  <a:schemeClr val="tx1"/>
                </a:solidFill>
              </a:rPr>
              <a:t>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2177826" y="3053313"/>
            <a:ext cx="521966" cy="1960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글작성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2131762" y="3373951"/>
            <a:ext cx="568030" cy="22387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2164813" y="1995686"/>
            <a:ext cx="695916" cy="26105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글상세보기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2131762" y="3723878"/>
            <a:ext cx="568030" cy="2137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62" name="직사각형 161"/>
          <p:cNvSpPr/>
          <p:nvPr/>
        </p:nvSpPr>
        <p:spPr>
          <a:xfrm>
            <a:off x="1322685" y="3579862"/>
            <a:ext cx="396064" cy="37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cxnSp>
        <p:nvCxnSpPr>
          <p:cNvPr id="163" name="꺾인 연결선 162"/>
          <p:cNvCxnSpPr/>
          <p:nvPr/>
        </p:nvCxnSpPr>
        <p:spPr>
          <a:xfrm flipV="1">
            <a:off x="4525528" y="883718"/>
            <a:ext cx="4150961" cy="5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>
            <a:off x="7452360" y="4350364"/>
            <a:ext cx="360000" cy="37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65" name="직사각형 164"/>
          <p:cNvSpPr/>
          <p:nvPr/>
        </p:nvSpPr>
        <p:spPr>
          <a:xfrm>
            <a:off x="7380312" y="3219822"/>
            <a:ext cx="360000" cy="37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84" name="직사각형 183"/>
          <p:cNvSpPr/>
          <p:nvPr/>
        </p:nvSpPr>
        <p:spPr>
          <a:xfrm>
            <a:off x="7395706" y="2481782"/>
            <a:ext cx="396064" cy="37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96" name="직사각형 195"/>
          <p:cNvSpPr/>
          <p:nvPr/>
        </p:nvSpPr>
        <p:spPr>
          <a:xfrm>
            <a:off x="8388488" y="2360598"/>
            <a:ext cx="576000" cy="2430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cxnSp>
        <p:nvCxnSpPr>
          <p:cNvPr id="197" name="꺾인 연결선 196"/>
          <p:cNvCxnSpPr>
            <a:stCxn id="196" idx="2"/>
          </p:cNvCxnSpPr>
          <p:nvPr/>
        </p:nvCxnSpPr>
        <p:spPr>
          <a:xfrm rot="5400000">
            <a:off x="7596367" y="3683719"/>
            <a:ext cx="2160242" cy="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196" idx="0"/>
          </p:cNvCxnSpPr>
          <p:nvPr/>
        </p:nvCxnSpPr>
        <p:spPr>
          <a:xfrm rot="5400000" flipH="1" flipV="1">
            <a:off x="7938048" y="1622158"/>
            <a:ext cx="1476880" cy="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/>
          <p:cNvSpPr/>
          <p:nvPr/>
        </p:nvSpPr>
        <p:spPr>
          <a:xfrm>
            <a:off x="6422240" y="3946548"/>
            <a:ext cx="454016" cy="23413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글삭제</a:t>
            </a:r>
          </a:p>
        </p:txBody>
      </p:sp>
      <p:sp>
        <p:nvSpPr>
          <p:cNvPr id="202" name="직사각형 201"/>
          <p:cNvSpPr/>
          <p:nvPr/>
        </p:nvSpPr>
        <p:spPr>
          <a:xfrm>
            <a:off x="6426298" y="4299942"/>
            <a:ext cx="449958" cy="2339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글수</a:t>
            </a:r>
            <a:r>
              <a:rPr lang="ko-KR" altLang="en-US" sz="1000" b="1" dirty="0">
                <a:solidFill>
                  <a:schemeClr val="tx1"/>
                </a:solidFill>
              </a:rPr>
              <a:t>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6354290" y="4687167"/>
            <a:ext cx="521966" cy="26084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글작성</a:t>
            </a:r>
          </a:p>
        </p:txBody>
      </p:sp>
      <p:sp>
        <p:nvSpPr>
          <p:cNvPr id="204" name="직사각형 203"/>
          <p:cNvSpPr/>
          <p:nvPr/>
        </p:nvSpPr>
        <p:spPr>
          <a:xfrm>
            <a:off x="6444208" y="3579862"/>
            <a:ext cx="441003" cy="2550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글상세</a:t>
            </a:r>
          </a:p>
        </p:txBody>
      </p:sp>
      <p:sp>
        <p:nvSpPr>
          <p:cNvPr id="205" name="직사각형 204"/>
          <p:cNvSpPr/>
          <p:nvPr/>
        </p:nvSpPr>
        <p:spPr>
          <a:xfrm>
            <a:off x="6435252" y="2499742"/>
            <a:ext cx="449959" cy="31052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글상세</a:t>
            </a:r>
          </a:p>
        </p:txBody>
      </p:sp>
      <p:sp>
        <p:nvSpPr>
          <p:cNvPr id="207" name="직사각형 206"/>
          <p:cNvSpPr/>
          <p:nvPr/>
        </p:nvSpPr>
        <p:spPr>
          <a:xfrm>
            <a:off x="2051720" y="4455565"/>
            <a:ext cx="768697" cy="20441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글상세보기</a:t>
            </a:r>
          </a:p>
        </p:txBody>
      </p:sp>
      <p:sp>
        <p:nvSpPr>
          <p:cNvPr id="209" name="직사각형 208"/>
          <p:cNvSpPr/>
          <p:nvPr/>
        </p:nvSpPr>
        <p:spPr>
          <a:xfrm>
            <a:off x="6300192" y="3003798"/>
            <a:ext cx="576985" cy="2385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회원목록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6435253" y="1275606"/>
            <a:ext cx="449959" cy="2675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212" name="직사각형 211"/>
          <p:cNvSpPr/>
          <p:nvPr/>
        </p:nvSpPr>
        <p:spPr>
          <a:xfrm>
            <a:off x="6435253" y="1685162"/>
            <a:ext cx="441003" cy="228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13" name="직사각형 212"/>
          <p:cNvSpPr/>
          <p:nvPr/>
        </p:nvSpPr>
        <p:spPr>
          <a:xfrm>
            <a:off x="6435254" y="2067694"/>
            <a:ext cx="449957" cy="26105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14" name="직사각형 213"/>
          <p:cNvSpPr/>
          <p:nvPr/>
        </p:nvSpPr>
        <p:spPr>
          <a:xfrm>
            <a:off x="1322685" y="1545678"/>
            <a:ext cx="396064" cy="37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정보</a:t>
            </a:r>
          </a:p>
        </p:txBody>
      </p:sp>
      <p:sp>
        <p:nvSpPr>
          <p:cNvPr id="215" name="직사각형 214"/>
          <p:cNvSpPr/>
          <p:nvPr/>
        </p:nvSpPr>
        <p:spPr>
          <a:xfrm>
            <a:off x="2123728" y="4061426"/>
            <a:ext cx="576064" cy="2385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cxnSp>
        <p:nvCxnSpPr>
          <p:cNvPr id="217" name="꺾인 연결선 216"/>
          <p:cNvCxnSpPr/>
          <p:nvPr/>
        </p:nvCxnSpPr>
        <p:spPr>
          <a:xfrm>
            <a:off x="827520" y="2450250"/>
            <a:ext cx="495165" cy="27510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꺾인 연결선 219"/>
          <p:cNvCxnSpPr>
            <a:endCxn id="214" idx="1"/>
          </p:cNvCxnSpPr>
          <p:nvPr/>
        </p:nvCxnSpPr>
        <p:spPr>
          <a:xfrm rot="5400000" flipH="1" flipV="1">
            <a:off x="844166" y="1965614"/>
            <a:ext cx="709455" cy="247584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꺾인 연결선 222"/>
          <p:cNvCxnSpPr/>
          <p:nvPr/>
        </p:nvCxnSpPr>
        <p:spPr>
          <a:xfrm rot="16200000" flipH="1">
            <a:off x="674874" y="3125583"/>
            <a:ext cx="1048038" cy="247584"/>
          </a:xfrm>
          <a:prstGeom prst="bentConnector3">
            <a:avLst>
              <a:gd name="adj1" fmla="val 10162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꺾인 연결선 228"/>
          <p:cNvCxnSpPr/>
          <p:nvPr/>
        </p:nvCxnSpPr>
        <p:spPr>
          <a:xfrm rot="16200000" flipH="1">
            <a:off x="817835" y="4036661"/>
            <a:ext cx="762120" cy="247583"/>
          </a:xfrm>
          <a:prstGeom prst="bentConnector3">
            <a:avLst>
              <a:gd name="adj1" fmla="val 9999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꺾인 연결선 231"/>
          <p:cNvCxnSpPr/>
          <p:nvPr/>
        </p:nvCxnSpPr>
        <p:spPr>
          <a:xfrm rot="16200000" flipH="1">
            <a:off x="7568873" y="1978540"/>
            <a:ext cx="742557" cy="296762"/>
          </a:xfrm>
          <a:prstGeom prst="bentConnector3">
            <a:avLst>
              <a:gd name="adj1" fmla="val 743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꺾인 연결선 232"/>
          <p:cNvCxnSpPr/>
          <p:nvPr/>
        </p:nvCxnSpPr>
        <p:spPr>
          <a:xfrm flipV="1">
            <a:off x="7791770" y="2513705"/>
            <a:ext cx="593525" cy="14230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꺾인 연결선 236"/>
          <p:cNvCxnSpPr/>
          <p:nvPr/>
        </p:nvCxnSpPr>
        <p:spPr>
          <a:xfrm rot="5400000" flipH="1" flipV="1">
            <a:off x="7437550" y="2784864"/>
            <a:ext cx="953747" cy="348218"/>
          </a:xfrm>
          <a:prstGeom prst="bentConnector3">
            <a:avLst>
              <a:gd name="adj1" fmla="val -334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꺾인 연결선 239"/>
          <p:cNvCxnSpPr/>
          <p:nvPr/>
        </p:nvCxnSpPr>
        <p:spPr>
          <a:xfrm rot="5400000" flipH="1" flipV="1">
            <a:off x="7373853" y="3853763"/>
            <a:ext cx="1132597" cy="296766"/>
          </a:xfrm>
          <a:prstGeom prst="bentConnector3">
            <a:avLst>
              <a:gd name="adj1" fmla="val -459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>
            <a:stCxn id="214" idx="3"/>
            <a:endCxn id="152" idx="1"/>
          </p:cNvCxnSpPr>
          <p:nvPr/>
        </p:nvCxnSpPr>
        <p:spPr>
          <a:xfrm>
            <a:off x="1718749" y="1734678"/>
            <a:ext cx="252008" cy="736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>
            <a:stCxn id="152" idx="3"/>
            <a:endCxn id="89" idx="1"/>
          </p:cNvCxnSpPr>
          <p:nvPr/>
        </p:nvCxnSpPr>
        <p:spPr>
          <a:xfrm>
            <a:off x="2437050" y="1742047"/>
            <a:ext cx="389160" cy="161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/>
          <p:nvPr/>
        </p:nvCxnSpPr>
        <p:spPr>
          <a:xfrm rot="5400000" flipH="1" flipV="1">
            <a:off x="1861114" y="2268050"/>
            <a:ext cx="390352" cy="217049"/>
          </a:xfrm>
          <a:prstGeom prst="bentConnector3">
            <a:avLst>
              <a:gd name="adj1" fmla="val 102056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꺾인 연결선 254"/>
          <p:cNvCxnSpPr>
            <a:endCxn id="29" idx="1"/>
          </p:cNvCxnSpPr>
          <p:nvPr/>
        </p:nvCxnSpPr>
        <p:spPr>
          <a:xfrm flipV="1">
            <a:off x="1718751" y="2524500"/>
            <a:ext cx="446061" cy="19129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 262"/>
          <p:cNvCxnSpPr>
            <a:stCxn id="11" idx="3"/>
          </p:cNvCxnSpPr>
          <p:nvPr/>
        </p:nvCxnSpPr>
        <p:spPr>
          <a:xfrm>
            <a:off x="1718749" y="2715790"/>
            <a:ext cx="495973" cy="143992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 264"/>
          <p:cNvCxnSpPr/>
          <p:nvPr/>
        </p:nvCxnSpPr>
        <p:spPr>
          <a:xfrm rot="16200000" flipH="1">
            <a:off x="1931863" y="2869896"/>
            <a:ext cx="267822" cy="198078"/>
          </a:xfrm>
          <a:prstGeom prst="bentConnector3">
            <a:avLst>
              <a:gd name="adj1" fmla="val 101213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꺾인 연결선 269"/>
          <p:cNvCxnSpPr>
            <a:stCxn id="162" idx="3"/>
          </p:cNvCxnSpPr>
          <p:nvPr/>
        </p:nvCxnSpPr>
        <p:spPr>
          <a:xfrm>
            <a:off x="1718749" y="3768862"/>
            <a:ext cx="400386" cy="339814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꺾인 연결선 272"/>
          <p:cNvCxnSpPr>
            <a:stCxn id="162" idx="3"/>
          </p:cNvCxnSpPr>
          <p:nvPr/>
        </p:nvCxnSpPr>
        <p:spPr>
          <a:xfrm flipV="1">
            <a:off x="1718749" y="3483854"/>
            <a:ext cx="400384" cy="285008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꺾인 연결선 274"/>
          <p:cNvCxnSpPr>
            <a:stCxn id="162" idx="3"/>
            <a:endCxn id="160" idx="1"/>
          </p:cNvCxnSpPr>
          <p:nvPr/>
        </p:nvCxnSpPr>
        <p:spPr>
          <a:xfrm>
            <a:off x="1718749" y="3768862"/>
            <a:ext cx="413013" cy="61895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꺾인 연결선 277"/>
          <p:cNvCxnSpPr>
            <a:stCxn id="71" idx="3"/>
            <a:endCxn id="207" idx="1"/>
          </p:cNvCxnSpPr>
          <p:nvPr/>
        </p:nvCxnSpPr>
        <p:spPr>
          <a:xfrm flipV="1">
            <a:off x="1718749" y="4557774"/>
            <a:ext cx="332971" cy="317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꺾인 연결선 283"/>
          <p:cNvCxnSpPr>
            <a:stCxn id="211" idx="3"/>
          </p:cNvCxnSpPr>
          <p:nvPr/>
        </p:nvCxnSpPr>
        <p:spPr>
          <a:xfrm>
            <a:off x="6885212" y="1409372"/>
            <a:ext cx="510495" cy="302089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꺾인 연결선 285"/>
          <p:cNvCxnSpPr/>
          <p:nvPr/>
        </p:nvCxnSpPr>
        <p:spPr>
          <a:xfrm flipV="1">
            <a:off x="6885210" y="1711461"/>
            <a:ext cx="495102" cy="403483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꺾인 연결선 287"/>
          <p:cNvCxnSpPr>
            <a:stCxn id="212" idx="3"/>
            <a:endCxn id="99" idx="1"/>
          </p:cNvCxnSpPr>
          <p:nvPr/>
        </p:nvCxnSpPr>
        <p:spPr>
          <a:xfrm flipV="1">
            <a:off x="6876256" y="1732138"/>
            <a:ext cx="519450" cy="67044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꺾인 연결선 290"/>
          <p:cNvCxnSpPr>
            <a:stCxn id="205" idx="3"/>
            <a:endCxn id="184" idx="1"/>
          </p:cNvCxnSpPr>
          <p:nvPr/>
        </p:nvCxnSpPr>
        <p:spPr>
          <a:xfrm>
            <a:off x="6885211" y="2655005"/>
            <a:ext cx="510495" cy="15777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꺾인 연결선 296"/>
          <p:cNvCxnSpPr>
            <a:stCxn id="209" idx="3"/>
            <a:endCxn id="165" idx="1"/>
          </p:cNvCxnSpPr>
          <p:nvPr/>
        </p:nvCxnSpPr>
        <p:spPr>
          <a:xfrm>
            <a:off x="6877177" y="3123056"/>
            <a:ext cx="503135" cy="285766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꺾인 연결선 299"/>
          <p:cNvCxnSpPr>
            <a:stCxn id="203" idx="3"/>
            <a:endCxn id="164" idx="1"/>
          </p:cNvCxnSpPr>
          <p:nvPr/>
        </p:nvCxnSpPr>
        <p:spPr>
          <a:xfrm flipV="1">
            <a:off x="6876256" y="4539364"/>
            <a:ext cx="576104" cy="278227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꺾인 연결선 301"/>
          <p:cNvCxnSpPr>
            <a:stCxn id="204" idx="3"/>
          </p:cNvCxnSpPr>
          <p:nvPr/>
        </p:nvCxnSpPr>
        <p:spPr>
          <a:xfrm>
            <a:off x="6885211" y="3707367"/>
            <a:ext cx="279097" cy="356249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꺾인 연결선 303"/>
          <p:cNvCxnSpPr>
            <a:stCxn id="201" idx="3"/>
            <a:endCxn id="164" idx="1"/>
          </p:cNvCxnSpPr>
          <p:nvPr/>
        </p:nvCxnSpPr>
        <p:spPr>
          <a:xfrm>
            <a:off x="6876256" y="4063616"/>
            <a:ext cx="576104" cy="475748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꺾인 연결선 307"/>
          <p:cNvCxnSpPr>
            <a:stCxn id="202" idx="3"/>
            <a:endCxn id="164" idx="1"/>
          </p:cNvCxnSpPr>
          <p:nvPr/>
        </p:nvCxnSpPr>
        <p:spPr>
          <a:xfrm>
            <a:off x="6876256" y="4416934"/>
            <a:ext cx="576104" cy="12243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/>
          <p:nvPr/>
        </p:nvCxnSpPr>
        <p:spPr>
          <a:xfrm>
            <a:off x="2855745" y="2181397"/>
            <a:ext cx="255842" cy="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57355" y="20538"/>
            <a:ext cx="252536" cy="534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 Gantt Chart</a:t>
            </a:r>
            <a:r>
              <a:rPr lang="ko-KR" altLang="en-US" b="1" dirty="0"/>
              <a:t>를 이용한 일정관리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6512" y="4515966"/>
            <a:ext cx="2015208" cy="606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55526"/>
            <a:ext cx="6336196" cy="451596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355" y="20538"/>
            <a:ext cx="252536" cy="534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6512" y="4515966"/>
            <a:ext cx="2015208" cy="606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72" b="93692" l="6163" r="95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-524594"/>
            <a:ext cx="10729192" cy="6151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1" name="그룹 20"/>
          <p:cNvGrpSpPr/>
          <p:nvPr/>
        </p:nvGrpSpPr>
        <p:grpSpPr>
          <a:xfrm>
            <a:off x="678384" y="1329614"/>
            <a:ext cx="6605838" cy="1674184"/>
            <a:chOff x="921879" y="1556794"/>
            <a:chExt cx="3095829" cy="194421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973592" y="1588249"/>
              <a:ext cx="1044116" cy="539390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961616"/>
              <a:ext cx="864096" cy="539390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1879" y="2070661"/>
              <a:ext cx="846094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자유게시판보기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영화정보 보기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공지사항 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보기</a:t>
              </a:r>
            </a:p>
            <a:p>
              <a:pPr marL="285750" algn="ctr">
                <a:buFont typeface="Arial" panose="020B0604020202020204" pitchFamily="34" charset="0"/>
                <a:buChar char="•"/>
              </a:pP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marL="285750" algn="ctr"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 </a:t>
            </a:r>
            <a:r>
              <a:rPr lang="ko-KR" altLang="en-US" b="1" dirty="0">
                <a:solidFill>
                  <a:schemeClr val="bg1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65018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25572" y="2846843"/>
            <a:ext cx="4818836" cy="102860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영화리뷰 사이트를 이용하고자 </a:t>
            </a:r>
            <a:r>
              <a:rPr lang="ko-KR" altLang="en-US" sz="1000" b="1" dirty="0">
                <a:solidFill>
                  <a:schemeClr val="tx1"/>
                </a:solidFill>
              </a:rPr>
              <a:t>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담당</a:t>
            </a:r>
            <a:r>
              <a:rPr lang="ko-KR" altLang="en-US" sz="1000" b="1" dirty="0">
                <a:solidFill>
                  <a:schemeClr val="tx1"/>
                </a:solidFill>
              </a:rPr>
              <a:t>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가입한 사람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04225" y="1923647"/>
            <a:ext cx="2420103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∙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자유게시판 이용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200" b="1" dirty="0">
                <a:solidFill>
                  <a:srgbClr val="464646"/>
                </a:solidFill>
                <a:latin typeface="+mn-ea"/>
              </a:rPr>
              <a:t>∙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영화정보 이용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∙ 영화리뷰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댓글 작성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∙ 공지사항 이용</a:t>
            </a:r>
            <a:endParaRPr lang="en-US" altLang="ko-KR" sz="1200" b="1" dirty="0">
              <a:solidFill>
                <a:srgbClr val="464646"/>
              </a:solidFill>
              <a:latin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7624" y="2996247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464646"/>
                </a:solidFill>
                <a:latin typeface="+mn-ea"/>
              </a:rPr>
              <a:t>∙ 회원관리  </a:t>
            </a:r>
            <a:endParaRPr lang="en-US" altLang="ko-KR" sz="1200" b="1" dirty="0">
              <a:solidFill>
                <a:srgbClr val="464646"/>
              </a:solidFill>
              <a:latin typeface="+mn-ea"/>
            </a:endParaRPr>
          </a:p>
          <a:p>
            <a:r>
              <a:rPr lang="ko-KR" altLang="en-US" sz="1200" b="1" dirty="0">
                <a:solidFill>
                  <a:srgbClr val="464646"/>
                </a:solidFill>
                <a:latin typeface="+mn-ea"/>
              </a:rPr>
              <a:t>∙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영화정보 업로드 </a:t>
            </a:r>
            <a:endParaRPr lang="en-US" altLang="ko-KR" sz="1200" b="1" dirty="0">
              <a:solidFill>
                <a:srgbClr val="464646"/>
              </a:solidFill>
              <a:latin typeface="+mn-ea"/>
            </a:endParaRPr>
          </a:p>
          <a:p>
            <a:r>
              <a:rPr lang="ko-KR" altLang="en-US" sz="1200" b="1" dirty="0">
                <a:solidFill>
                  <a:srgbClr val="464646"/>
                </a:solidFill>
                <a:latin typeface="+mn-ea"/>
              </a:rPr>
              <a:t>∙ 게시판 관리 </a:t>
            </a:r>
            <a:endParaRPr lang="en-US" altLang="ko-KR" sz="1200" b="1" dirty="0">
              <a:solidFill>
                <a:srgbClr val="464646"/>
              </a:solidFill>
              <a:latin typeface="+mn-ea"/>
            </a:endParaRPr>
          </a:p>
          <a:p>
            <a:r>
              <a:rPr lang="ko-KR" altLang="en-US" sz="1200" b="1" dirty="0">
                <a:solidFill>
                  <a:srgbClr val="464646"/>
                </a:solidFill>
                <a:latin typeface="+mn-ea"/>
              </a:rPr>
              <a:t>∙ 공지사항</a:t>
            </a:r>
            <a:endParaRPr lang="en-US" altLang="ko-KR" sz="1200" b="1" dirty="0">
              <a:solidFill>
                <a:srgbClr val="464646"/>
              </a:solidFill>
              <a:latin typeface="+mn-ea"/>
            </a:endParaRPr>
          </a:p>
          <a:p>
            <a:pPr algn="ctr"/>
            <a:endParaRPr lang="ko-KR" altLang="en-US" sz="1200" b="1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6.  </a:t>
            </a:r>
            <a:r>
              <a:rPr lang="ko-KR" altLang="en-US" b="1" dirty="0" err="1"/>
              <a:t>유스케이스</a:t>
            </a:r>
            <a:r>
              <a:rPr lang="ko-KR" altLang="en-US" b="1" dirty="0"/>
              <a:t> 다이어그램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03190" y="1480541"/>
            <a:ext cx="893193" cy="588777"/>
            <a:chOff x="692060" y="2362099"/>
            <a:chExt cx="893193" cy="785037"/>
          </a:xfrm>
        </p:grpSpPr>
        <p:grpSp>
          <p:nvGrpSpPr>
            <p:cNvPr id="6" name="그룹 5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8" name="타원 7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>
                <a:stCxn id="8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79512" y="2182619"/>
            <a:ext cx="428322" cy="588777"/>
            <a:chOff x="934391" y="2362099"/>
            <a:chExt cx="428322" cy="785037"/>
          </a:xfrm>
        </p:grpSpPr>
        <p:grpSp>
          <p:nvGrpSpPr>
            <p:cNvPr id="14" name="그룹 13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6" name="타원 15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stCxn id="16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85269" y="2836614"/>
            <a:ext cx="668773" cy="588777"/>
            <a:chOff x="810398" y="2362099"/>
            <a:chExt cx="668773" cy="785037"/>
          </a:xfrm>
        </p:grpSpPr>
        <p:grpSp>
          <p:nvGrpSpPr>
            <p:cNvPr id="30" name="그룹 29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2" name="타원 31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>
                <a:stCxn id="32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sp>
        <p:nvSpPr>
          <p:cNvPr id="37" name="아래쪽 화살표 36"/>
          <p:cNvSpPr/>
          <p:nvPr/>
        </p:nvSpPr>
        <p:spPr>
          <a:xfrm rot="2700159" flipH="1">
            <a:off x="606943" y="160048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8" name="아래쪽 화살표 37"/>
          <p:cNvSpPr/>
          <p:nvPr/>
        </p:nvSpPr>
        <p:spPr>
          <a:xfrm rot="8088326" flipH="1">
            <a:off x="607056" y="2675277"/>
            <a:ext cx="176979" cy="487293"/>
          </a:xfrm>
          <a:prstGeom prst="downArrow">
            <a:avLst>
              <a:gd name="adj1" fmla="val 0"/>
              <a:gd name="adj2" fmla="val 40624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40" name="직선 연결선 39"/>
          <p:cNvCxnSpPr>
            <a:stCxn id="41" idx="2"/>
          </p:cNvCxnSpPr>
          <p:nvPr/>
        </p:nvCxnSpPr>
        <p:spPr>
          <a:xfrm flipH="1">
            <a:off x="1385761" y="1220960"/>
            <a:ext cx="1458046" cy="499029"/>
          </a:xfrm>
          <a:prstGeom prst="lin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1" name="타원 40"/>
          <p:cNvSpPr/>
          <p:nvPr/>
        </p:nvSpPr>
        <p:spPr>
          <a:xfrm>
            <a:off x="2843807" y="1059582"/>
            <a:ext cx="795497" cy="32275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2" name="타원 41"/>
          <p:cNvSpPr/>
          <p:nvPr/>
        </p:nvSpPr>
        <p:spPr>
          <a:xfrm>
            <a:off x="2883221" y="2424688"/>
            <a:ext cx="756083" cy="23855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3" name="타원 42"/>
          <p:cNvSpPr/>
          <p:nvPr/>
        </p:nvSpPr>
        <p:spPr>
          <a:xfrm>
            <a:off x="3783321" y="2417436"/>
            <a:ext cx="756084" cy="230849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비번찾기</a:t>
            </a:r>
          </a:p>
        </p:txBody>
      </p:sp>
      <p:cxnSp>
        <p:nvCxnSpPr>
          <p:cNvPr id="46" name="직선 연결선 45"/>
          <p:cNvCxnSpPr>
            <a:endCxn id="43" idx="2"/>
          </p:cNvCxnSpPr>
          <p:nvPr/>
        </p:nvCxnSpPr>
        <p:spPr>
          <a:xfrm>
            <a:off x="1385757" y="1750571"/>
            <a:ext cx="2397564" cy="782290"/>
          </a:xfrm>
          <a:prstGeom prst="lin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7" name="직선 연결선 46"/>
          <p:cNvCxnSpPr>
            <a:endCxn id="42" idx="2"/>
          </p:cNvCxnSpPr>
          <p:nvPr/>
        </p:nvCxnSpPr>
        <p:spPr>
          <a:xfrm>
            <a:off x="1385757" y="1750571"/>
            <a:ext cx="1497464" cy="793395"/>
          </a:xfrm>
          <a:prstGeom prst="lin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1385757" y="2069317"/>
            <a:ext cx="3010507" cy="981019"/>
          </a:xfrm>
          <a:prstGeom prst="lin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3" name="직선 연결선 52"/>
          <p:cNvCxnSpPr>
            <a:endCxn id="100" idx="2"/>
          </p:cNvCxnSpPr>
          <p:nvPr/>
        </p:nvCxnSpPr>
        <p:spPr>
          <a:xfrm flipV="1">
            <a:off x="1406727" y="2540340"/>
            <a:ext cx="3348702" cy="483800"/>
          </a:xfrm>
          <a:prstGeom prst="lin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4" name="직선 연결선 53"/>
          <p:cNvCxnSpPr>
            <a:endCxn id="101" idx="2"/>
          </p:cNvCxnSpPr>
          <p:nvPr/>
        </p:nvCxnSpPr>
        <p:spPr>
          <a:xfrm flipV="1">
            <a:off x="1354509" y="2520008"/>
            <a:ext cx="4337023" cy="498969"/>
          </a:xfrm>
          <a:prstGeom prst="lin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5" name="직선 연결선 54"/>
          <p:cNvCxnSpPr>
            <a:endCxn id="83" idx="6"/>
          </p:cNvCxnSpPr>
          <p:nvPr/>
        </p:nvCxnSpPr>
        <p:spPr>
          <a:xfrm flipH="1" flipV="1">
            <a:off x="6349972" y="1901819"/>
            <a:ext cx="1814343" cy="1148518"/>
          </a:xfrm>
          <a:prstGeom prst="lin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6" name="직선 연결선 55"/>
          <p:cNvCxnSpPr>
            <a:endCxn id="106" idx="2"/>
          </p:cNvCxnSpPr>
          <p:nvPr/>
        </p:nvCxnSpPr>
        <p:spPr>
          <a:xfrm>
            <a:off x="1354509" y="3040698"/>
            <a:ext cx="2486311" cy="1172055"/>
          </a:xfrm>
          <a:prstGeom prst="lin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grpSp>
        <p:nvGrpSpPr>
          <p:cNvPr id="73" name="그룹 72"/>
          <p:cNvGrpSpPr/>
          <p:nvPr/>
        </p:nvGrpSpPr>
        <p:grpSpPr>
          <a:xfrm>
            <a:off x="8075012" y="2833249"/>
            <a:ext cx="546945" cy="588778"/>
            <a:chOff x="882294" y="2362099"/>
            <a:chExt cx="546945" cy="785038"/>
          </a:xfrm>
        </p:grpSpPr>
        <p:grpSp>
          <p:nvGrpSpPr>
            <p:cNvPr id="74" name="그룹 73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76" name="타원 75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>
                <a:stCxn id="76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882294" y="2818842"/>
              <a:ext cx="5469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admin</a:t>
              </a:r>
              <a:endParaRPr lang="en-US" altLang="ko-KR" sz="1000" dirty="0"/>
            </a:p>
          </p:txBody>
        </p:sp>
      </p:grpSp>
      <p:sp>
        <p:nvSpPr>
          <p:cNvPr id="85" name="타원 84"/>
          <p:cNvSpPr/>
          <p:nvPr/>
        </p:nvSpPr>
        <p:spPr>
          <a:xfrm>
            <a:off x="5625390" y="4013866"/>
            <a:ext cx="1001989" cy="31716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r>
              <a:rPr lang="ko-KR" altLang="en-US" sz="1000" b="1" dirty="0" smtClean="0"/>
              <a:t>정</a:t>
            </a:r>
            <a:r>
              <a:rPr lang="ko-KR" altLang="en-US" sz="1000" b="1" dirty="0"/>
              <a:t>보</a:t>
            </a:r>
            <a:endParaRPr lang="ko-KR" altLang="en-US" sz="1000" b="1" dirty="0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4755429" y="3056172"/>
            <a:ext cx="3408890" cy="1156581"/>
          </a:xfrm>
          <a:prstGeom prst="lin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3" name="직선 연결선 92"/>
          <p:cNvCxnSpPr>
            <a:endCxn id="85" idx="6"/>
          </p:cNvCxnSpPr>
          <p:nvPr/>
        </p:nvCxnSpPr>
        <p:spPr>
          <a:xfrm flipH="1">
            <a:off x="6627379" y="3056173"/>
            <a:ext cx="1536936" cy="1116276"/>
          </a:xfrm>
          <a:prstGeom prst="lin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0" name="타원 99"/>
          <p:cNvSpPr/>
          <p:nvPr/>
        </p:nvSpPr>
        <p:spPr>
          <a:xfrm>
            <a:off x="4755429" y="2417436"/>
            <a:ext cx="756084" cy="245807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101" name="타원 100"/>
          <p:cNvSpPr/>
          <p:nvPr/>
        </p:nvSpPr>
        <p:spPr>
          <a:xfrm>
            <a:off x="5691532" y="2391730"/>
            <a:ext cx="768341" cy="25655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106" name="타원 105"/>
          <p:cNvSpPr/>
          <p:nvPr/>
        </p:nvSpPr>
        <p:spPr>
          <a:xfrm>
            <a:off x="3840820" y="4083918"/>
            <a:ext cx="908491" cy="257669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107" name="타원 106"/>
          <p:cNvSpPr/>
          <p:nvPr/>
        </p:nvSpPr>
        <p:spPr>
          <a:xfrm>
            <a:off x="4208798" y="1203598"/>
            <a:ext cx="1131016" cy="257669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댓글쓰기</a:t>
            </a:r>
            <a:endParaRPr lang="ko-KR" altLang="en-US" sz="1000" b="1" dirty="0"/>
          </a:p>
        </p:txBody>
      </p:sp>
      <p:sp>
        <p:nvSpPr>
          <p:cNvPr id="113" name="타원 112"/>
          <p:cNvSpPr/>
          <p:nvPr/>
        </p:nvSpPr>
        <p:spPr>
          <a:xfrm>
            <a:off x="3468896" y="3447082"/>
            <a:ext cx="908491" cy="257669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  <a:endParaRPr lang="ko-KR" altLang="en-US" sz="1000" b="1" dirty="0"/>
          </a:p>
        </p:txBody>
      </p:sp>
      <p:cxnSp>
        <p:nvCxnSpPr>
          <p:cNvPr id="114" name="직선 연결선 113"/>
          <p:cNvCxnSpPr/>
          <p:nvPr/>
        </p:nvCxnSpPr>
        <p:spPr>
          <a:xfrm>
            <a:off x="1407101" y="3018977"/>
            <a:ext cx="2061795" cy="556940"/>
          </a:xfrm>
          <a:prstGeom prst="lin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28" name="직선 연결선 127"/>
          <p:cNvCxnSpPr>
            <a:endCxn id="113" idx="6"/>
          </p:cNvCxnSpPr>
          <p:nvPr/>
        </p:nvCxnSpPr>
        <p:spPr>
          <a:xfrm flipH="1">
            <a:off x="4377387" y="3056173"/>
            <a:ext cx="3786929" cy="519744"/>
          </a:xfrm>
          <a:prstGeom prst="lin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58" name="직선 연결선 157"/>
          <p:cNvCxnSpPr>
            <a:endCxn id="86" idx="6"/>
          </p:cNvCxnSpPr>
          <p:nvPr/>
        </p:nvCxnSpPr>
        <p:spPr>
          <a:xfrm flipH="1" flipV="1">
            <a:off x="5152348" y="2069318"/>
            <a:ext cx="3011967" cy="986855"/>
          </a:xfrm>
          <a:prstGeom prst="lin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9" name="직사각형 68"/>
          <p:cNvSpPr/>
          <p:nvPr/>
        </p:nvSpPr>
        <p:spPr>
          <a:xfrm>
            <a:off x="36512" y="4515966"/>
            <a:ext cx="2015208" cy="606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4098670" y="2748554"/>
            <a:ext cx="1409434" cy="68729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 smtClean="0"/>
              <a:t>삭제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답변글 달기</a:t>
            </a:r>
            <a:endParaRPr lang="ko-KR" altLang="en-US" sz="1000" b="1" dirty="0"/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4499993" y="3478721"/>
            <a:ext cx="255436" cy="6051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4396264" y="1940483"/>
            <a:ext cx="756084" cy="257669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영화정보</a:t>
            </a:r>
            <a:endParaRPr lang="ko-KR" altLang="en-US" sz="1000" b="1" dirty="0"/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4749311" y="1506478"/>
            <a:ext cx="0" cy="366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106" idx="2"/>
          </p:cNvCxnSpPr>
          <p:nvPr/>
        </p:nvCxnSpPr>
        <p:spPr>
          <a:xfrm flipH="1" flipV="1">
            <a:off x="1406729" y="1719990"/>
            <a:ext cx="2434091" cy="2492763"/>
          </a:xfrm>
          <a:prstGeom prst="lin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0" name="직선 연결선 89"/>
          <p:cNvCxnSpPr/>
          <p:nvPr/>
        </p:nvCxnSpPr>
        <p:spPr>
          <a:xfrm flipH="1" flipV="1">
            <a:off x="1407102" y="1750571"/>
            <a:ext cx="2061794" cy="1825345"/>
          </a:xfrm>
          <a:prstGeom prst="lin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1" name="직선 연결선 90"/>
          <p:cNvCxnSpPr>
            <a:stCxn id="86" idx="2"/>
          </p:cNvCxnSpPr>
          <p:nvPr/>
        </p:nvCxnSpPr>
        <p:spPr>
          <a:xfrm flipH="1" flipV="1">
            <a:off x="1430086" y="1758640"/>
            <a:ext cx="2966178" cy="310678"/>
          </a:xfrm>
          <a:prstGeom prst="lin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3" name="타원 82"/>
          <p:cNvSpPr/>
          <p:nvPr/>
        </p:nvSpPr>
        <p:spPr>
          <a:xfrm>
            <a:off x="5593888" y="1772984"/>
            <a:ext cx="756084" cy="257669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영화등록</a:t>
            </a:r>
            <a:endParaRPr lang="ko-KR" altLang="en-US" sz="1000" b="1" dirty="0"/>
          </a:p>
        </p:txBody>
      </p:sp>
      <p:cxnSp>
        <p:nvCxnSpPr>
          <p:cNvPr id="87" name="직선 화살표 연결선 86"/>
          <p:cNvCxnSpPr/>
          <p:nvPr/>
        </p:nvCxnSpPr>
        <p:spPr>
          <a:xfrm flipV="1">
            <a:off x="5220072" y="1930099"/>
            <a:ext cx="360040" cy="100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7355" y="20538"/>
            <a:ext cx="252536" cy="534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6682</TotalTime>
  <Words>713</Words>
  <Application>Microsoft Office PowerPoint</Application>
  <PresentationFormat>화면 슬라이드 쇼(16:9)</PresentationFormat>
  <Paragraphs>216</Paragraphs>
  <Slides>20</Slides>
  <Notes>2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</cp:lastModifiedBy>
  <cp:revision>556</cp:revision>
  <dcterms:created xsi:type="dcterms:W3CDTF">2016-06-22T05:17:17Z</dcterms:created>
  <dcterms:modified xsi:type="dcterms:W3CDTF">2020-03-24T10:08:02Z</dcterms:modified>
</cp:coreProperties>
</file>