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18C4-854C-4B34-920C-E63F13E6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B4648-E22E-4066-BAC3-D02E17697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0ACF0-BB05-4208-AE28-A3828FDF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74A29-C41E-495A-B14B-FE84CFB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3DE40-3EAA-4DEC-8DFA-1A8D6E2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97E50-FC9D-4BA8-A53A-14696C66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355C5-4239-49E9-A8C8-8E8B1816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9C6A-1860-4C88-A40F-C0672BEB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AC190-BA10-4118-A0FA-F95D8F1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DF9D-2ED4-48F4-A186-4BC81D8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0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4A95A-C7F4-4F5D-B6C2-62F889415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8CF67-7EF3-4EE1-AF01-65DB500B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99E5-CE41-4C2B-A0BE-6ED62AD4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08A76-89F5-4B48-A42C-DBD72908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159DB-41B5-491A-9179-540E05F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4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43B3F-B19E-4474-B26F-00FCD682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29B2-C638-4550-A0B0-D9A0D19C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F674-CFF9-497B-85B8-54F584A4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27ED-BCB2-46B8-B3E2-D975C55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A93C7-D8C3-4399-81F5-427D685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75304-DDDB-4822-9143-ADDBE840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D390-8CA3-4633-9B72-41E673DB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5775D-EDE7-4CA9-9B99-BF4CB50B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905EC-9D74-4DB3-93B9-43E6D9E8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A417-AA10-4978-9BD7-F457CB2A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B282-89E0-4FAF-8743-51E8F3F3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E5A02-674E-4BEE-8BAD-2D5F3D0E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ABD0F-2C96-467D-AC14-8582ACAD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85305-ABC7-4C1D-80F7-BBF984B2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0B587-3CDF-4D1C-A748-89433BBB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2F90F-1E6D-44CD-A426-FD0C6E86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FCE5-6883-4449-9340-993A08F4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106D2-91F1-4428-A713-D4817B5C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8F09D-DD75-4560-98BF-05AC1D05E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17BCD-D1C3-4D5E-845F-074AFDB6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D5EE9-3BCF-49E7-87FD-20163F737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4BA14-3906-426E-ADD8-51E8C644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95952-5066-4165-9313-378DBD61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88BC2-FE50-452A-BB32-F422E75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7FCAF-52E4-4B78-ACA4-4D61FF93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EAAB07-F6B5-482B-986A-B69AE760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5473C-FAF9-4DC4-84B6-C3CE0564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230F3-98C0-45A2-ABF2-E8CA1453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2BECD-6EE3-4342-899F-5C668A6E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9FA1E-6E10-4316-B524-DB1EAEA7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AB2B0-17E1-4CA4-80EA-36BDD3CF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3B82-5745-48E8-8EF0-C34D0625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49489-48B6-471E-BFFB-A8E1077D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38E3F-2385-4963-89DA-878FF053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3ACC1-F4D2-43A4-8495-29CC19F6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92207-DB78-4F0C-AE94-DF21E7E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34B32-A944-4339-8B95-7932375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702F3-30B9-4E0E-B39F-41CACFB5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7E2-6BD4-48A7-AF64-C1B58209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69BD5-98C9-4A31-8902-BD271F01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4781C-B161-4737-BA18-934403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E5FD4-43B8-48E1-9EE1-E0A3F7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5DBCB-F76C-4822-8F79-1E2BA0D2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09D88B-6242-4833-89ED-02F4FD8C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6858B-FED3-41EE-8E60-CDF9580A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26D9C-7A6B-4527-AA7A-BABE06993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3121-292E-4C3C-AEF4-FBC45B88E39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7C420-D3F8-45A1-B6FC-D5B500901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7BFB2-8FF8-4B3B-830B-D54B70671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131-CB4B-49A2-B3FD-F89E5DE1E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4E4313E-F7A4-4AD8-917C-A3FCC4CD2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2" y="72685"/>
            <a:ext cx="9352547" cy="745372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8DDD1-89BB-4695-9AF0-0B24E72F5919}"/>
              </a:ext>
            </a:extLst>
          </p:cNvPr>
          <p:cNvSpPr/>
          <p:nvPr/>
        </p:nvSpPr>
        <p:spPr>
          <a:xfrm>
            <a:off x="401053" y="573798"/>
            <a:ext cx="4828673" cy="6083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A89AD8-71F7-49DE-A1A7-285E3166A240}"/>
              </a:ext>
            </a:extLst>
          </p:cNvPr>
          <p:cNvSpPr/>
          <p:nvPr/>
        </p:nvSpPr>
        <p:spPr>
          <a:xfrm>
            <a:off x="697832" y="946484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67380C-E90A-44D3-9084-D3DB7B3040AC}"/>
              </a:ext>
            </a:extLst>
          </p:cNvPr>
          <p:cNvSpPr/>
          <p:nvPr/>
        </p:nvSpPr>
        <p:spPr>
          <a:xfrm>
            <a:off x="737937" y="1507958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B22682-F0A0-4F96-83B9-3D027853A0BD}"/>
              </a:ext>
            </a:extLst>
          </p:cNvPr>
          <p:cNvSpPr/>
          <p:nvPr/>
        </p:nvSpPr>
        <p:spPr>
          <a:xfrm>
            <a:off x="697831" y="2160795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EEC7F-0E0E-4334-A250-4F1B80787516}"/>
              </a:ext>
            </a:extLst>
          </p:cNvPr>
          <p:cNvSpPr/>
          <p:nvPr/>
        </p:nvSpPr>
        <p:spPr>
          <a:xfrm>
            <a:off x="697831" y="2775577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자물쇠 윤곽선">
            <a:extLst>
              <a:ext uri="{FF2B5EF4-FFF2-40B4-BE49-F238E27FC236}">
                <a16:creationId xmlns:a16="http://schemas.microsoft.com/office/drawing/2014/main" id="{E32764E8-6808-455C-8C99-AC29BE38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6021" y="2765404"/>
            <a:ext cx="393032" cy="3930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786AE4-B8B0-40FC-BC73-97167E76D27B}"/>
              </a:ext>
            </a:extLst>
          </p:cNvPr>
          <p:cNvSpPr/>
          <p:nvPr/>
        </p:nvSpPr>
        <p:spPr>
          <a:xfrm>
            <a:off x="697830" y="3467641"/>
            <a:ext cx="1997244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85E9AA-41BE-416F-9D3D-F36FB75406D9}"/>
              </a:ext>
            </a:extLst>
          </p:cNvPr>
          <p:cNvSpPr/>
          <p:nvPr/>
        </p:nvSpPr>
        <p:spPr>
          <a:xfrm>
            <a:off x="697830" y="4082423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자물쇠 윤곽선">
            <a:extLst>
              <a:ext uri="{FF2B5EF4-FFF2-40B4-BE49-F238E27FC236}">
                <a16:creationId xmlns:a16="http://schemas.microsoft.com/office/drawing/2014/main" id="{C3CFDD96-8434-46B5-94B4-009ABE39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063" y="4056646"/>
            <a:ext cx="393032" cy="3930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E1BB6-EE2B-4361-92E2-52742418F38B}"/>
              </a:ext>
            </a:extLst>
          </p:cNvPr>
          <p:cNvSpPr/>
          <p:nvPr/>
        </p:nvSpPr>
        <p:spPr>
          <a:xfrm>
            <a:off x="657725" y="4697205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655AF3-F949-49BA-81E4-CBBCA2574B63}"/>
              </a:ext>
            </a:extLst>
          </p:cNvPr>
          <p:cNvSpPr/>
          <p:nvPr/>
        </p:nvSpPr>
        <p:spPr>
          <a:xfrm>
            <a:off x="657725" y="5302209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D9F6-D442-4F0E-B1D4-A5BA026085D9}"/>
              </a:ext>
            </a:extLst>
          </p:cNvPr>
          <p:cNvSpPr/>
          <p:nvPr/>
        </p:nvSpPr>
        <p:spPr>
          <a:xfrm>
            <a:off x="7002380" y="612439"/>
            <a:ext cx="4828673" cy="6083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2BD257-02B0-4994-A5BB-0C560E210C9E}"/>
              </a:ext>
            </a:extLst>
          </p:cNvPr>
          <p:cNvSpPr/>
          <p:nvPr/>
        </p:nvSpPr>
        <p:spPr>
          <a:xfrm>
            <a:off x="7303168" y="946484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휴대전화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37F963-D94E-4346-A8F6-4FF3A8C98BE4}"/>
              </a:ext>
            </a:extLst>
          </p:cNvPr>
          <p:cNvSpPr/>
          <p:nvPr/>
        </p:nvSpPr>
        <p:spPr>
          <a:xfrm>
            <a:off x="7303168" y="1544154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93485-5404-4361-8A04-CB24D98224CE}"/>
              </a:ext>
            </a:extLst>
          </p:cNvPr>
          <p:cNvSpPr/>
          <p:nvPr/>
        </p:nvSpPr>
        <p:spPr>
          <a:xfrm>
            <a:off x="10266946" y="1544154"/>
            <a:ext cx="1524000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D9C997-F61F-47E0-9AD4-68B0623DD0F0}"/>
              </a:ext>
            </a:extLst>
          </p:cNvPr>
          <p:cNvSpPr/>
          <p:nvPr/>
        </p:nvSpPr>
        <p:spPr>
          <a:xfrm>
            <a:off x="7303168" y="2160795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인증번호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54C3E-EB20-4296-9B0A-BD1EF3AE3047}"/>
              </a:ext>
            </a:extLst>
          </p:cNvPr>
          <p:cNvSpPr/>
          <p:nvPr/>
        </p:nvSpPr>
        <p:spPr>
          <a:xfrm>
            <a:off x="7315199" y="2766192"/>
            <a:ext cx="1395663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A5C69-08E3-4409-BEEA-4B9548F9398A}"/>
              </a:ext>
            </a:extLst>
          </p:cNvPr>
          <p:cNvSpPr/>
          <p:nvPr/>
        </p:nvSpPr>
        <p:spPr>
          <a:xfrm>
            <a:off x="7303168" y="3281298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C0F56A-2823-4D4B-8952-89376EC30E3C}"/>
              </a:ext>
            </a:extLst>
          </p:cNvPr>
          <p:cNvSpPr/>
          <p:nvPr/>
        </p:nvSpPr>
        <p:spPr>
          <a:xfrm>
            <a:off x="10160668" y="3281298"/>
            <a:ext cx="1524000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우편번호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DCF324-2DC3-4239-A053-98E5815B2B5C}"/>
              </a:ext>
            </a:extLst>
          </p:cNvPr>
          <p:cNvSpPr/>
          <p:nvPr/>
        </p:nvSpPr>
        <p:spPr>
          <a:xfrm>
            <a:off x="7315199" y="3818911"/>
            <a:ext cx="2711116" cy="372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상세주소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754FFF-FC35-4A3F-87BA-4C0C5E7EDF7C}"/>
              </a:ext>
            </a:extLst>
          </p:cNvPr>
          <p:cNvSpPr/>
          <p:nvPr/>
        </p:nvSpPr>
        <p:spPr>
          <a:xfrm>
            <a:off x="7315199" y="4883548"/>
            <a:ext cx="4369469" cy="7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11431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993D-4E7C-4F3C-95BB-21578C41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11" y="112295"/>
            <a:ext cx="10006263" cy="4042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회원탈퇴 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4FF19-7DAD-46C9-8320-DE7F72B3F7E4}"/>
              </a:ext>
            </a:extLst>
          </p:cNvPr>
          <p:cNvSpPr/>
          <p:nvPr/>
        </p:nvSpPr>
        <p:spPr>
          <a:xfrm>
            <a:off x="80211" y="723900"/>
            <a:ext cx="5358063" cy="5895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4298F2-BC85-4E0E-98DA-3F64E7DCB593}"/>
              </a:ext>
            </a:extLst>
          </p:cNvPr>
          <p:cNvSpPr/>
          <p:nvPr/>
        </p:nvSpPr>
        <p:spPr>
          <a:xfrm>
            <a:off x="320841" y="1572126"/>
            <a:ext cx="4251159" cy="23421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/>
              <a:t>회원을 탈퇴할 경우 시스템의 사용 권한은 소멸됩니다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57E4FA-7B0E-427D-9813-FF959C1D9F50}"/>
              </a:ext>
            </a:extLst>
          </p:cNvPr>
          <p:cNvSpPr/>
          <p:nvPr/>
        </p:nvSpPr>
        <p:spPr>
          <a:xfrm>
            <a:off x="381001" y="3186363"/>
            <a:ext cx="577516" cy="485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EDF2C-EC0B-4FC3-9765-FA0AECF725B3}"/>
              </a:ext>
            </a:extLst>
          </p:cNvPr>
          <p:cNvSpPr/>
          <p:nvPr/>
        </p:nvSpPr>
        <p:spPr>
          <a:xfrm>
            <a:off x="1030706" y="3186363"/>
            <a:ext cx="2310063" cy="4852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동의합니다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533D4-3B63-41D2-944C-FF6EEF0FAAEA}"/>
              </a:ext>
            </a:extLst>
          </p:cNvPr>
          <p:cNvSpPr/>
          <p:nvPr/>
        </p:nvSpPr>
        <p:spPr>
          <a:xfrm>
            <a:off x="288758" y="5011153"/>
            <a:ext cx="4940968" cy="112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회원 탈퇴하기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C1A35608-9701-4A08-857E-EA0FA8B7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296" y="334879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586067-D89F-4320-85ED-FD454F1FCA82}"/>
              </a:ext>
            </a:extLst>
          </p:cNvPr>
          <p:cNvSpPr txBox="1"/>
          <p:nvPr/>
        </p:nvSpPr>
        <p:spPr>
          <a:xfrm>
            <a:off x="6128085" y="3021095"/>
            <a:ext cx="11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탈퇴 클릭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65D3D-568B-45A1-8D87-7BDDC030F890}"/>
              </a:ext>
            </a:extLst>
          </p:cNvPr>
          <p:cNvSpPr txBox="1"/>
          <p:nvPr/>
        </p:nvSpPr>
        <p:spPr>
          <a:xfrm>
            <a:off x="9272337" y="250880"/>
            <a:ext cx="16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등록한 상품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658E4-6270-4A50-BB30-7679F6FF2E59}"/>
              </a:ext>
            </a:extLst>
          </p:cNvPr>
          <p:cNvSpPr txBox="1"/>
          <p:nvPr/>
        </p:nvSpPr>
        <p:spPr>
          <a:xfrm>
            <a:off x="9272337" y="3544942"/>
            <a:ext cx="20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등록한 상품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0A33F4-0684-470E-857D-635233F84336}"/>
              </a:ext>
            </a:extLst>
          </p:cNvPr>
          <p:cNvSpPr/>
          <p:nvPr/>
        </p:nvSpPr>
        <p:spPr>
          <a:xfrm>
            <a:off x="8486273" y="599001"/>
            <a:ext cx="3324725" cy="274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655EA-B691-4BA3-BC42-E2E5402A5AB3}"/>
              </a:ext>
            </a:extLst>
          </p:cNvPr>
          <p:cNvSpPr/>
          <p:nvPr/>
        </p:nvSpPr>
        <p:spPr>
          <a:xfrm>
            <a:off x="8486273" y="3920290"/>
            <a:ext cx="3324725" cy="274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F5CDFF-C233-44C8-9FF0-5250C4913F9F}"/>
              </a:ext>
            </a:extLst>
          </p:cNvPr>
          <p:cNvSpPr/>
          <p:nvPr/>
        </p:nvSpPr>
        <p:spPr>
          <a:xfrm>
            <a:off x="8582526" y="758797"/>
            <a:ext cx="3132219" cy="1120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탈퇴가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C081F-3C92-4002-B270-3AC51C136272}"/>
              </a:ext>
            </a:extLst>
          </p:cNvPr>
          <p:cNvSpPr/>
          <p:nvPr/>
        </p:nvSpPr>
        <p:spPr>
          <a:xfrm>
            <a:off x="10776281" y="2475858"/>
            <a:ext cx="850232" cy="401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3672-8DDE-4CA9-8D78-14CCF7617CA0}"/>
              </a:ext>
            </a:extLst>
          </p:cNvPr>
          <p:cNvSpPr/>
          <p:nvPr/>
        </p:nvSpPr>
        <p:spPr>
          <a:xfrm>
            <a:off x="1187116" y="1004804"/>
            <a:ext cx="2839452" cy="936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회원 탈퇴</a:t>
            </a:r>
            <a:endParaRPr lang="en-US" altLang="ko-KR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623692-85D2-4C37-8639-E75F9E194ED7}"/>
              </a:ext>
            </a:extLst>
          </p:cNvPr>
          <p:cNvSpPr/>
          <p:nvPr/>
        </p:nvSpPr>
        <p:spPr>
          <a:xfrm>
            <a:off x="8582526" y="4042611"/>
            <a:ext cx="3132219" cy="1427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등록되어 있는 상품이 존재합니다</a:t>
            </a:r>
            <a:r>
              <a:rPr lang="en-US" altLang="ko-KR" dirty="0"/>
              <a:t>. </a:t>
            </a:r>
            <a:r>
              <a:rPr lang="ko-KR" altLang="en-US" dirty="0"/>
              <a:t>등록한 상품을 삭제한 후 다시 시도해 주세요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E5693-009B-4AA2-B54C-8497C49B8A6A}"/>
              </a:ext>
            </a:extLst>
          </p:cNvPr>
          <p:cNvSpPr/>
          <p:nvPr/>
        </p:nvSpPr>
        <p:spPr>
          <a:xfrm>
            <a:off x="10776281" y="6058473"/>
            <a:ext cx="850232" cy="401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49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8843C-3F89-444A-8E19-AE7016A6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68" y="189330"/>
            <a:ext cx="9701463" cy="3721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로그아웃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C91E4-B2DF-4294-BBB5-B648E4E2AA21}"/>
              </a:ext>
            </a:extLst>
          </p:cNvPr>
          <p:cNvSpPr txBox="1"/>
          <p:nvPr/>
        </p:nvSpPr>
        <p:spPr>
          <a:xfrm>
            <a:off x="2424934" y="12912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5264C-9517-4F10-8701-E48ABA281C9A}"/>
              </a:ext>
            </a:extLst>
          </p:cNvPr>
          <p:cNvSpPr txBox="1"/>
          <p:nvPr/>
        </p:nvSpPr>
        <p:spPr>
          <a:xfrm>
            <a:off x="8774486" y="1291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BA5EC-E352-45E2-9359-B97C05F337E0}"/>
              </a:ext>
            </a:extLst>
          </p:cNvPr>
          <p:cNvSpPr/>
          <p:nvPr/>
        </p:nvSpPr>
        <p:spPr>
          <a:xfrm>
            <a:off x="272716" y="1781037"/>
            <a:ext cx="5181600" cy="474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33749A-8008-4427-BD1F-E283E0352FA4}"/>
              </a:ext>
            </a:extLst>
          </p:cNvPr>
          <p:cNvSpPr/>
          <p:nvPr/>
        </p:nvSpPr>
        <p:spPr>
          <a:xfrm>
            <a:off x="6737684" y="1776554"/>
            <a:ext cx="5181600" cy="474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E71099-42CC-4D1C-87C6-26B7488338D6}"/>
              </a:ext>
            </a:extLst>
          </p:cNvPr>
          <p:cNvSpPr/>
          <p:nvPr/>
        </p:nvSpPr>
        <p:spPr>
          <a:xfrm>
            <a:off x="657726" y="2566737"/>
            <a:ext cx="4347411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1CFB0-7085-4D7A-8F40-4D1DB1E8E949}"/>
              </a:ext>
            </a:extLst>
          </p:cNvPr>
          <p:cNvSpPr/>
          <p:nvPr/>
        </p:nvSpPr>
        <p:spPr>
          <a:xfrm>
            <a:off x="657725" y="3504837"/>
            <a:ext cx="4347411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D016B-6D0F-4868-911B-8548FC820715}"/>
              </a:ext>
            </a:extLst>
          </p:cNvPr>
          <p:cNvSpPr/>
          <p:nvPr/>
        </p:nvSpPr>
        <p:spPr>
          <a:xfrm>
            <a:off x="657726" y="4812632"/>
            <a:ext cx="4347411" cy="75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로그인</a:t>
            </a:r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BC2A7088-825B-4CF3-8873-5324C591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9336" y="2570747"/>
            <a:ext cx="685800" cy="685800"/>
          </a:xfrm>
          <a:prstGeom prst="rect">
            <a:avLst/>
          </a:prstGeom>
        </p:spPr>
      </p:pic>
      <p:pic>
        <p:nvPicPr>
          <p:cNvPr id="14" name="그래픽 13" descr="자물쇠 윤곽선">
            <a:extLst>
              <a:ext uri="{FF2B5EF4-FFF2-40B4-BE49-F238E27FC236}">
                <a16:creationId xmlns:a16="http://schemas.microsoft.com/office/drawing/2014/main" id="{CD0BFB52-BA24-45B4-B0EC-C434F2321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5717" y="3583223"/>
            <a:ext cx="533037" cy="533037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3E75BEDE-9EBF-4716-A69C-F7ABF341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725" y="2225842"/>
            <a:ext cx="1203158" cy="12031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590CEF-EBF7-492E-871F-EDDFF81DDCAD}"/>
              </a:ext>
            </a:extLst>
          </p:cNvPr>
          <p:cNvSpPr/>
          <p:nvPr/>
        </p:nvSpPr>
        <p:spPr>
          <a:xfrm>
            <a:off x="8448718" y="2566737"/>
            <a:ext cx="2867528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Yeonkyu</a:t>
            </a:r>
            <a:r>
              <a:rPr lang="en-US" altLang="ko-KR" dirty="0"/>
              <a:t> Min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5FFC-1CCE-4D6F-9D8B-E97483C11E82}"/>
              </a:ext>
            </a:extLst>
          </p:cNvPr>
          <p:cNvSpPr txBox="1"/>
          <p:nvPr/>
        </p:nvSpPr>
        <p:spPr>
          <a:xfrm>
            <a:off x="8866727" y="369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구매내역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7CBC5-284F-4715-9A32-D41A9150190B}"/>
              </a:ext>
            </a:extLst>
          </p:cNvPr>
          <p:cNvSpPr txBox="1"/>
          <p:nvPr/>
        </p:nvSpPr>
        <p:spPr>
          <a:xfrm>
            <a:off x="10392733" y="369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판매내역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C2DBD-951C-4E87-8279-7FDF635584A8}"/>
              </a:ext>
            </a:extLst>
          </p:cNvPr>
          <p:cNvSpPr txBox="1"/>
          <p:nvPr/>
        </p:nvSpPr>
        <p:spPr>
          <a:xfrm>
            <a:off x="7340722" y="366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개인정보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49EEA-4736-410B-A1A7-5DBDEEADBB5A}"/>
              </a:ext>
            </a:extLst>
          </p:cNvPr>
          <p:cNvSpPr/>
          <p:nvPr/>
        </p:nvSpPr>
        <p:spPr>
          <a:xfrm>
            <a:off x="7247019" y="4812632"/>
            <a:ext cx="4347411" cy="75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0279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35E8D-BF8F-4970-AA2F-0349DD8B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46"/>
            <a:ext cx="10515600" cy="497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판매 의류 등록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1B137F-2F8A-4430-8B89-9882A7572BD1}"/>
              </a:ext>
            </a:extLst>
          </p:cNvPr>
          <p:cNvSpPr/>
          <p:nvPr/>
        </p:nvSpPr>
        <p:spPr>
          <a:xfrm>
            <a:off x="673768" y="914400"/>
            <a:ext cx="11020927" cy="57350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6FBC0E-58F1-4FF3-9D35-3654411A3B40}"/>
              </a:ext>
            </a:extLst>
          </p:cNvPr>
          <p:cNvSpPr/>
          <p:nvPr/>
        </p:nvSpPr>
        <p:spPr>
          <a:xfrm>
            <a:off x="978567" y="1283368"/>
            <a:ext cx="3785937" cy="478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 품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사 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3523A-FF36-4504-99D9-FA37E405DEC0}"/>
              </a:ext>
            </a:extLst>
          </p:cNvPr>
          <p:cNvSpPr/>
          <p:nvPr/>
        </p:nvSpPr>
        <p:spPr>
          <a:xfrm>
            <a:off x="5374102" y="1283368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상품명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C9285-B518-44FE-A41A-1080B6B679EF}"/>
              </a:ext>
            </a:extLst>
          </p:cNvPr>
          <p:cNvSpPr/>
          <p:nvPr/>
        </p:nvSpPr>
        <p:spPr>
          <a:xfrm>
            <a:off x="5374102" y="1949117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제작회사명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7FA72-C6E4-40EF-B19C-4F83E5B40AA0}"/>
              </a:ext>
            </a:extLst>
          </p:cNvPr>
          <p:cNvSpPr/>
          <p:nvPr/>
        </p:nvSpPr>
        <p:spPr>
          <a:xfrm>
            <a:off x="5374102" y="2622885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가격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31F35-E433-4C3A-947F-FAC381332287}"/>
              </a:ext>
            </a:extLst>
          </p:cNvPr>
          <p:cNvSpPr/>
          <p:nvPr/>
        </p:nvSpPr>
        <p:spPr>
          <a:xfrm>
            <a:off x="5374101" y="3296653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E5D6D-5CD9-4236-B2B3-C263C2B12E37}"/>
              </a:ext>
            </a:extLst>
          </p:cNvPr>
          <p:cNvSpPr/>
          <p:nvPr/>
        </p:nvSpPr>
        <p:spPr>
          <a:xfrm>
            <a:off x="5374101" y="3974434"/>
            <a:ext cx="5839327" cy="59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판매종료일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36F53-4CA6-4B91-8F89-5FE991831000}"/>
              </a:ext>
            </a:extLst>
          </p:cNvPr>
          <p:cNvSpPr txBox="1"/>
          <p:nvPr/>
        </p:nvSpPr>
        <p:spPr>
          <a:xfrm>
            <a:off x="5374101" y="4740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추가상품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72962-6D6C-440C-904F-D8E6DEFB0A71}"/>
              </a:ext>
            </a:extLst>
          </p:cNvPr>
          <p:cNvSpPr/>
          <p:nvPr/>
        </p:nvSpPr>
        <p:spPr>
          <a:xfrm>
            <a:off x="5390143" y="5097470"/>
            <a:ext cx="1107996" cy="954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 품</a:t>
            </a:r>
            <a:endParaRPr lang="en-US" altLang="ko-KR" dirty="0"/>
          </a:p>
          <a:p>
            <a:pPr algn="ctr"/>
            <a:r>
              <a:rPr lang="ko-KR" altLang="en-US" dirty="0"/>
              <a:t>사 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3E8C48-E0BF-4730-AA20-16FCBA69188D}"/>
              </a:ext>
            </a:extLst>
          </p:cNvPr>
          <p:cNvSpPr/>
          <p:nvPr/>
        </p:nvSpPr>
        <p:spPr>
          <a:xfrm>
            <a:off x="6753726" y="5109593"/>
            <a:ext cx="2005263" cy="344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718F11-FDF5-422D-A8FC-02DDF08CCB67}"/>
              </a:ext>
            </a:extLst>
          </p:cNvPr>
          <p:cNvSpPr/>
          <p:nvPr/>
        </p:nvSpPr>
        <p:spPr>
          <a:xfrm>
            <a:off x="6753725" y="5719193"/>
            <a:ext cx="2005263" cy="344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가격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AF596-D8D7-4F77-BB50-1D34D60E7F93}"/>
              </a:ext>
            </a:extLst>
          </p:cNvPr>
          <p:cNvSpPr/>
          <p:nvPr/>
        </p:nvSpPr>
        <p:spPr>
          <a:xfrm>
            <a:off x="9272337" y="5109593"/>
            <a:ext cx="1941091" cy="95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100979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C279-6542-4E6D-8BED-43ED1B1E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21" y="253499"/>
            <a:ext cx="10118558" cy="42027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판매 의류 조회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96FD1-8114-4CAB-94C9-66CBE1418E73}"/>
              </a:ext>
            </a:extLst>
          </p:cNvPr>
          <p:cNvSpPr/>
          <p:nvPr/>
        </p:nvSpPr>
        <p:spPr>
          <a:xfrm>
            <a:off x="160421" y="1219200"/>
            <a:ext cx="5342021" cy="5385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F50D19E-D4A7-440E-9FF4-B788A6EA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71658"/>
              </p:ext>
            </p:extLst>
          </p:nvPr>
        </p:nvGraphicFramePr>
        <p:xfrm>
          <a:off x="315493" y="2420128"/>
          <a:ext cx="3695032" cy="268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8">
                  <a:extLst>
                    <a:ext uri="{9D8B030D-6E8A-4147-A177-3AD203B41FA5}">
                      <a16:colId xmlns:a16="http://schemas.microsoft.com/office/drawing/2014/main" val="3343928614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3948316394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1618901643"/>
                    </a:ext>
                  </a:extLst>
                </a:gridCol>
                <a:gridCol w="923758">
                  <a:extLst>
                    <a:ext uri="{9D8B030D-6E8A-4147-A177-3AD203B41FA5}">
                      <a16:colId xmlns:a16="http://schemas.microsoft.com/office/drawing/2014/main" val="1219215557"/>
                    </a:ext>
                  </a:extLst>
                </a:gridCol>
              </a:tblGrid>
              <a:tr h="414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제작회사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2780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티셔츠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0666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4754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청바지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28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4B034E-8770-4DDE-BA88-2A5C008E346D}"/>
              </a:ext>
            </a:extLst>
          </p:cNvPr>
          <p:cNvSpPr txBox="1"/>
          <p:nvPr/>
        </p:nvSpPr>
        <p:spPr>
          <a:xfrm>
            <a:off x="4139568" y="37271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2BA31-0CFD-4BD1-9AEB-CE8C5C965B08}"/>
              </a:ext>
            </a:extLst>
          </p:cNvPr>
          <p:cNvSpPr txBox="1"/>
          <p:nvPr/>
        </p:nvSpPr>
        <p:spPr>
          <a:xfrm>
            <a:off x="4165597" y="29461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2F7E-4768-461C-88A2-94CD40057C5A}"/>
              </a:ext>
            </a:extLst>
          </p:cNvPr>
          <p:cNvSpPr txBox="1"/>
          <p:nvPr/>
        </p:nvSpPr>
        <p:spPr>
          <a:xfrm>
            <a:off x="4139568" y="446548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9DE2E-8A15-49D1-A14D-F6C60077713F}"/>
              </a:ext>
            </a:extLst>
          </p:cNvPr>
          <p:cNvSpPr/>
          <p:nvPr/>
        </p:nvSpPr>
        <p:spPr>
          <a:xfrm>
            <a:off x="1347537" y="1491916"/>
            <a:ext cx="2967789" cy="559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판매중인 의류</a:t>
            </a: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BB0017DA-DE75-4DC7-970A-C54462FC9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7808" y="206675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2D54C3-5BE9-4C3F-989C-9045F80A7517}"/>
              </a:ext>
            </a:extLst>
          </p:cNvPr>
          <p:cNvSpPr txBox="1"/>
          <p:nvPr/>
        </p:nvSpPr>
        <p:spPr>
          <a:xfrm>
            <a:off x="6238762" y="19150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D657C5D6-D449-4BB2-AAD9-6E94C529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1853" y="487390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C4E54-1F3A-46C0-B537-BD899D0FA7DA}"/>
              </a:ext>
            </a:extLst>
          </p:cNvPr>
          <p:cNvSpPr txBox="1"/>
          <p:nvPr/>
        </p:nvSpPr>
        <p:spPr>
          <a:xfrm>
            <a:off x="6031626" y="44654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18509-5ABE-4EEF-9FA7-3B15DD4ECF12}"/>
              </a:ext>
            </a:extLst>
          </p:cNvPr>
          <p:cNvSpPr txBox="1"/>
          <p:nvPr/>
        </p:nvSpPr>
        <p:spPr>
          <a:xfrm>
            <a:off x="8197516" y="23170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 의류 등록 </a:t>
            </a:r>
            <a:r>
              <a:rPr lang="en-US" altLang="ko-KR" dirty="0"/>
              <a:t>UI</a:t>
            </a:r>
            <a:r>
              <a:rPr lang="ko-KR" altLang="en-US" dirty="0"/>
              <a:t>와 동일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C6BE25-2CF4-4065-9816-2D58B3C4378B}"/>
              </a:ext>
            </a:extLst>
          </p:cNvPr>
          <p:cNvSpPr/>
          <p:nvPr/>
        </p:nvSpPr>
        <p:spPr>
          <a:xfrm>
            <a:off x="8069179" y="4465486"/>
            <a:ext cx="3673642" cy="21390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9CC19-4A7E-4D9E-8277-AAAFD55A3D72}"/>
              </a:ext>
            </a:extLst>
          </p:cNvPr>
          <p:cNvSpPr/>
          <p:nvPr/>
        </p:nvSpPr>
        <p:spPr>
          <a:xfrm>
            <a:off x="8285041" y="4702901"/>
            <a:ext cx="3241917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정말로 삭제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8A3D13-4D58-44BD-8364-B9527A186013}"/>
              </a:ext>
            </a:extLst>
          </p:cNvPr>
          <p:cNvSpPr/>
          <p:nvPr/>
        </p:nvSpPr>
        <p:spPr>
          <a:xfrm>
            <a:off x="9604311" y="6063916"/>
            <a:ext cx="697833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555E3-D73A-4DF3-BCCF-A3B1D9AC246D}"/>
              </a:ext>
            </a:extLst>
          </p:cNvPr>
          <p:cNvSpPr/>
          <p:nvPr/>
        </p:nvSpPr>
        <p:spPr>
          <a:xfrm>
            <a:off x="10385245" y="6063916"/>
            <a:ext cx="1202051" cy="46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149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연규</dc:creator>
  <cp:lastModifiedBy>민 연규</cp:lastModifiedBy>
  <cp:revision>1</cp:revision>
  <dcterms:created xsi:type="dcterms:W3CDTF">2022-04-29T07:05:53Z</dcterms:created>
  <dcterms:modified xsi:type="dcterms:W3CDTF">2022-04-29T07:59:07Z</dcterms:modified>
</cp:coreProperties>
</file>