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A7F77-9396-4422-BA38-487AE3381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52E2BE-121E-449E-833E-A032F5A4F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58A2A-1997-4CB9-BFBE-8A5FD10C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9DC3-93B7-4EE5-9CDC-E9AE8D72170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A2E04-5A9E-482A-B084-081FB1DB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CA262-8D2E-4AEB-99F2-B6EE92B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1858-AA1C-45C2-BBDD-5351D7F25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4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5C6F9-EE89-4BDA-BBC2-829C56DD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F4DDBE-FCAF-4016-B4D2-F185EA220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E32CA-FCCF-4E41-B458-09BB48C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9DC3-93B7-4EE5-9CDC-E9AE8D72170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7A155-888B-471C-AAF1-D3D23CEB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581FC-27C9-4BB7-8A8C-4352575D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1858-AA1C-45C2-BBDD-5351D7F25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7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1E8D9A-A0A6-41B0-AD63-692618CC0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43931-626B-4C1F-B233-98161F215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97083-2408-4FDB-B951-2BA4C958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9DC3-93B7-4EE5-9CDC-E9AE8D72170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D1F9C-1363-4A24-837A-C352EC8C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4B4D6-F2B1-4EF4-8CD0-75E07B4C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1858-AA1C-45C2-BBDD-5351D7F25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CE55B-E486-4BEE-AE05-F875CA34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8F824-D00A-405F-977D-CC555EA6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6D06A-93B1-4D8E-A81E-A28114F5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9DC3-93B7-4EE5-9CDC-E9AE8D72170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4DF4F-A748-4C50-82DF-E3EF9E92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246FD-DE11-49E1-B7DD-389B4AEA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1858-AA1C-45C2-BBDD-5351D7F25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20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22009-5423-4DE0-94AD-411200E8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B678A-D4D3-4DFA-9B45-B96170774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22DCB-36A4-4A14-9583-7BF839E0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9DC3-93B7-4EE5-9CDC-E9AE8D72170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C2687-381C-4527-8AD5-83103321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6485B-8D42-4B25-B9DE-966F9DC3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1858-AA1C-45C2-BBDD-5351D7F25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4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873EB-EE2C-4915-9555-99D81DA0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E54C4-08A2-4A92-B752-B72FC4842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502BD-ACD6-4338-B2DF-982A0918A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D8B5E1-878D-4F0C-BEE7-28DCB367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9DC3-93B7-4EE5-9CDC-E9AE8D72170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5085D4-97D1-43A8-947C-AA1CE8F3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1DA25-2B0A-4CF1-8963-9C5251D7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1858-AA1C-45C2-BBDD-5351D7F25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4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0C60E-9E29-49A6-BE12-8B09F77B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F78DB-13D8-47BD-915A-E8B40208B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DAB4BD-FE74-4577-969D-F5261364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53BCB-8FCD-4F8E-8B21-45CFF06A1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66E442-7A8D-46F8-8C76-ADBDC5385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8B3DA5-A3C9-4947-AE7B-868678A3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9DC3-93B7-4EE5-9CDC-E9AE8D72170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FEB74C-7853-478A-9FF5-1787165D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9DB62F-D1A7-4F4C-8839-0B32FE5B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1858-AA1C-45C2-BBDD-5351D7F25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2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9DB31-43BC-4930-8926-84B905CF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596EDE-4C81-48F9-AE26-008FF090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9DC3-93B7-4EE5-9CDC-E9AE8D72170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D9A16A-7689-4774-A7FB-D5227091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086A98-2FE4-4168-8692-5A8919F5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1858-AA1C-45C2-BBDD-5351D7F25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7FB053-DD0E-4808-B487-C4C72786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9DC3-93B7-4EE5-9CDC-E9AE8D72170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8E5DC6-5A7E-4DC2-9E10-0F691267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22CC91-1C35-4DBB-8BA4-33D484B8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1858-AA1C-45C2-BBDD-5351D7F25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1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7243E-C9FB-4BAA-8675-05D2D9DD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8F817-BC5A-4685-AB01-323CD441C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478B8-30E1-4E0B-847D-C996B83EF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1C304-E25D-4DBB-818B-CA53E3E0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9DC3-93B7-4EE5-9CDC-E9AE8D72170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001842-3917-4EDC-A84C-7B90EF18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D851E-F47C-492B-99F3-6970F3A6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1858-AA1C-45C2-BBDD-5351D7F25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2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E1A0E-6D9C-4ADA-BA42-89AEDD13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8BE0B3-1A06-4BDF-9559-19C338D0C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0AA996-15D4-41E0-A11E-D9DD689BC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7E8DF-91D7-4B37-876F-A14CD359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9DC3-93B7-4EE5-9CDC-E9AE8D72170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B7C99-90A1-4604-A81A-AF2ED37F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1208A-E173-48A5-9F70-1C69C7A7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1858-AA1C-45C2-BBDD-5351D7F25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50F437-90F6-4744-A922-5F493986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61FBF-80FB-4B5D-93D8-CB5367BA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95280-B949-4159-8ADB-4A2D6A67B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9DC3-93B7-4EE5-9CDC-E9AE8D72170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42FCB-91AE-4A29-A4A0-1B9F12D00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24998-558B-47D2-B5C0-EDE8EE6B5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1858-AA1C-45C2-BBDD-5351D7F25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4E4313E-F7A4-4AD8-917C-A3FCC4CD2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662" y="72685"/>
            <a:ext cx="9352547" cy="745372"/>
          </a:xfrm>
        </p:spPr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UI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F8DDD1-89BB-4695-9AF0-0B24E72F5919}"/>
              </a:ext>
            </a:extLst>
          </p:cNvPr>
          <p:cNvSpPr/>
          <p:nvPr/>
        </p:nvSpPr>
        <p:spPr>
          <a:xfrm>
            <a:off x="401053" y="573798"/>
            <a:ext cx="4828673" cy="6083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A89AD8-71F7-49DE-A1A7-285E3166A240}"/>
              </a:ext>
            </a:extLst>
          </p:cNvPr>
          <p:cNvSpPr/>
          <p:nvPr/>
        </p:nvSpPr>
        <p:spPr>
          <a:xfrm>
            <a:off x="697832" y="946484"/>
            <a:ext cx="1395663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아이디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67380C-E90A-44D3-9084-D3DB7B3040AC}"/>
              </a:ext>
            </a:extLst>
          </p:cNvPr>
          <p:cNvSpPr/>
          <p:nvPr/>
        </p:nvSpPr>
        <p:spPr>
          <a:xfrm>
            <a:off x="737937" y="1507958"/>
            <a:ext cx="2711116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B22682-F0A0-4F96-83B9-3D027853A0BD}"/>
              </a:ext>
            </a:extLst>
          </p:cNvPr>
          <p:cNvSpPr/>
          <p:nvPr/>
        </p:nvSpPr>
        <p:spPr>
          <a:xfrm>
            <a:off x="697831" y="2160795"/>
            <a:ext cx="1395663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비밀번호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5EEC7F-0E0E-4334-A250-4F1B80787516}"/>
              </a:ext>
            </a:extLst>
          </p:cNvPr>
          <p:cNvSpPr/>
          <p:nvPr/>
        </p:nvSpPr>
        <p:spPr>
          <a:xfrm>
            <a:off x="697831" y="2775577"/>
            <a:ext cx="2711116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래픽 10" descr="자물쇠 윤곽선">
            <a:extLst>
              <a:ext uri="{FF2B5EF4-FFF2-40B4-BE49-F238E27FC236}">
                <a16:creationId xmlns:a16="http://schemas.microsoft.com/office/drawing/2014/main" id="{E32764E8-6808-455C-8C99-AC29BE387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6021" y="2765404"/>
            <a:ext cx="393032" cy="39303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786AE4-B8B0-40FC-BC73-97167E76D27B}"/>
              </a:ext>
            </a:extLst>
          </p:cNvPr>
          <p:cNvSpPr/>
          <p:nvPr/>
        </p:nvSpPr>
        <p:spPr>
          <a:xfrm>
            <a:off x="697830" y="3467641"/>
            <a:ext cx="1997244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비밀번호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85E9AA-41BE-416F-9D3D-F36FB75406D9}"/>
              </a:ext>
            </a:extLst>
          </p:cNvPr>
          <p:cNvSpPr/>
          <p:nvPr/>
        </p:nvSpPr>
        <p:spPr>
          <a:xfrm>
            <a:off x="697830" y="4082423"/>
            <a:ext cx="2711116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래픽 13" descr="자물쇠 윤곽선">
            <a:extLst>
              <a:ext uri="{FF2B5EF4-FFF2-40B4-BE49-F238E27FC236}">
                <a16:creationId xmlns:a16="http://schemas.microsoft.com/office/drawing/2014/main" id="{C3CFDD96-8434-46B5-94B4-009ABE39F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063" y="4056646"/>
            <a:ext cx="393032" cy="39303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E1BB6-EE2B-4361-92E2-52742418F38B}"/>
              </a:ext>
            </a:extLst>
          </p:cNvPr>
          <p:cNvSpPr/>
          <p:nvPr/>
        </p:nvSpPr>
        <p:spPr>
          <a:xfrm>
            <a:off x="657725" y="4697205"/>
            <a:ext cx="1395663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655AF3-F949-49BA-81E4-CBBCA2574B63}"/>
              </a:ext>
            </a:extLst>
          </p:cNvPr>
          <p:cNvSpPr/>
          <p:nvPr/>
        </p:nvSpPr>
        <p:spPr>
          <a:xfrm>
            <a:off x="657725" y="5302209"/>
            <a:ext cx="2711116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95D9F6-D442-4F0E-B1D4-A5BA026085D9}"/>
              </a:ext>
            </a:extLst>
          </p:cNvPr>
          <p:cNvSpPr/>
          <p:nvPr/>
        </p:nvSpPr>
        <p:spPr>
          <a:xfrm>
            <a:off x="7002380" y="612439"/>
            <a:ext cx="4828673" cy="6083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2BD257-02B0-4994-A5BB-0C560E210C9E}"/>
              </a:ext>
            </a:extLst>
          </p:cNvPr>
          <p:cNvSpPr/>
          <p:nvPr/>
        </p:nvSpPr>
        <p:spPr>
          <a:xfrm>
            <a:off x="7303168" y="946484"/>
            <a:ext cx="1395663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휴대전화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37F963-D94E-4346-A8F6-4FF3A8C98BE4}"/>
              </a:ext>
            </a:extLst>
          </p:cNvPr>
          <p:cNvSpPr/>
          <p:nvPr/>
        </p:nvSpPr>
        <p:spPr>
          <a:xfrm>
            <a:off x="7303168" y="1544154"/>
            <a:ext cx="2711116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D93485-5404-4361-8A04-CB24D98224CE}"/>
              </a:ext>
            </a:extLst>
          </p:cNvPr>
          <p:cNvSpPr/>
          <p:nvPr/>
        </p:nvSpPr>
        <p:spPr>
          <a:xfrm>
            <a:off x="10266946" y="1544154"/>
            <a:ext cx="1524000" cy="372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인증번호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D9C997-F61F-47E0-9AD4-68B0623DD0F0}"/>
              </a:ext>
            </a:extLst>
          </p:cNvPr>
          <p:cNvSpPr/>
          <p:nvPr/>
        </p:nvSpPr>
        <p:spPr>
          <a:xfrm>
            <a:off x="7303168" y="2160795"/>
            <a:ext cx="2711116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인증번호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354C3E-EB20-4296-9B0A-BD1EF3AE3047}"/>
              </a:ext>
            </a:extLst>
          </p:cNvPr>
          <p:cNvSpPr/>
          <p:nvPr/>
        </p:nvSpPr>
        <p:spPr>
          <a:xfrm>
            <a:off x="7315199" y="2766192"/>
            <a:ext cx="1395663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CA5C69-08E3-4409-BEEA-4B9548F9398A}"/>
              </a:ext>
            </a:extLst>
          </p:cNvPr>
          <p:cNvSpPr/>
          <p:nvPr/>
        </p:nvSpPr>
        <p:spPr>
          <a:xfrm>
            <a:off x="7303168" y="3281298"/>
            <a:ext cx="2711116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C0F56A-2823-4D4B-8952-89376EC30E3C}"/>
              </a:ext>
            </a:extLst>
          </p:cNvPr>
          <p:cNvSpPr/>
          <p:nvPr/>
        </p:nvSpPr>
        <p:spPr>
          <a:xfrm>
            <a:off x="10160668" y="3281298"/>
            <a:ext cx="1524000" cy="372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우편번호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DCF324-2DC3-4239-A053-98E5815B2B5C}"/>
              </a:ext>
            </a:extLst>
          </p:cNvPr>
          <p:cNvSpPr/>
          <p:nvPr/>
        </p:nvSpPr>
        <p:spPr>
          <a:xfrm>
            <a:off x="7315199" y="3818911"/>
            <a:ext cx="2711116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상세주소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754FFF-FC35-4A3F-87BA-4C0C5E7EDF7C}"/>
              </a:ext>
            </a:extLst>
          </p:cNvPr>
          <p:cNvSpPr/>
          <p:nvPr/>
        </p:nvSpPr>
        <p:spPr>
          <a:xfrm>
            <a:off x="7315199" y="4883548"/>
            <a:ext cx="4369469" cy="791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가입하기</a:t>
            </a:r>
          </a:p>
        </p:txBody>
      </p:sp>
    </p:spTree>
    <p:extLst>
      <p:ext uri="{BB962C8B-B14F-4D97-AF65-F5344CB8AC3E}">
        <p14:creationId xmlns:p14="http://schemas.microsoft.com/office/powerpoint/2010/main" val="114315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7220E-93D7-4A80-B3B9-C77DAECD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53"/>
            <a:ext cx="10515600" cy="38318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ko-KR" altLang="en-US" dirty="0"/>
              <a:t>상품 판매 </a:t>
            </a:r>
            <a:r>
              <a:rPr lang="en-US" altLang="ko-KR" dirty="0"/>
              <a:t>/ </a:t>
            </a:r>
            <a:r>
              <a:rPr lang="ko-KR" altLang="en-US" dirty="0"/>
              <a:t>구매 내역 통계 </a:t>
            </a:r>
            <a:r>
              <a:rPr lang="en-US" altLang="ko-KR" dirty="0"/>
              <a:t>UI design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F50F2CB-F0F9-42E9-8E68-9A8359BA4058}"/>
              </a:ext>
            </a:extLst>
          </p:cNvPr>
          <p:cNvGrpSpPr/>
          <p:nvPr/>
        </p:nvGrpSpPr>
        <p:grpSpPr>
          <a:xfrm>
            <a:off x="1581190" y="2336047"/>
            <a:ext cx="2925702" cy="2185906"/>
            <a:chOff x="826788" y="3205604"/>
            <a:chExt cx="2925702" cy="21859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249A432-649F-410F-9DEF-49A3E7F955CC}"/>
                </a:ext>
              </a:extLst>
            </p:cNvPr>
            <p:cNvSpPr/>
            <p:nvPr/>
          </p:nvSpPr>
          <p:spPr>
            <a:xfrm>
              <a:off x="826788" y="3205604"/>
              <a:ext cx="2725947" cy="2185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8653B6-E3BC-4591-B8B8-42E7003FA8EC}"/>
                </a:ext>
              </a:extLst>
            </p:cNvPr>
            <p:cNvSpPr txBox="1"/>
            <p:nvPr/>
          </p:nvSpPr>
          <p:spPr>
            <a:xfrm>
              <a:off x="1526875" y="3381077"/>
              <a:ext cx="2225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/>
                <a:t>상품 판매 통계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FFCBA2-E3EF-415D-AA86-D911F1717672}"/>
                </a:ext>
              </a:extLst>
            </p:cNvPr>
            <p:cNvSpPr txBox="1"/>
            <p:nvPr/>
          </p:nvSpPr>
          <p:spPr>
            <a:xfrm>
              <a:off x="974784" y="4218317"/>
              <a:ext cx="24857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/>
                <a:t>상품 판매 총액                 </a:t>
              </a:r>
              <a:r>
                <a:rPr lang="en-US" altLang="ko-KR" sz="1000" dirty="0"/>
                <a:t>2,000,000</a:t>
              </a:r>
              <a:r>
                <a:rPr lang="ko-KR" altLang="en-US" sz="1000" dirty="0"/>
                <a:t>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B01E45-90A6-48DA-B5FE-C24165FDDB0C}"/>
                </a:ext>
              </a:extLst>
            </p:cNvPr>
            <p:cNvSpPr txBox="1"/>
            <p:nvPr/>
          </p:nvSpPr>
          <p:spPr>
            <a:xfrm>
              <a:off x="974785" y="4848359"/>
              <a:ext cx="2545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/>
                <a:t>평균 구매 만족도                   </a:t>
              </a:r>
              <a:r>
                <a:rPr lang="en-US" altLang="ko-KR" sz="1000" dirty="0"/>
                <a:t>96%</a:t>
              </a:r>
              <a:endParaRPr lang="ko-KR" altLang="en-US" sz="10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19438A-F9DD-421F-B4F0-A29A0B0A0769}"/>
              </a:ext>
            </a:extLst>
          </p:cNvPr>
          <p:cNvGrpSpPr/>
          <p:nvPr/>
        </p:nvGrpSpPr>
        <p:grpSpPr>
          <a:xfrm>
            <a:off x="7537111" y="2336047"/>
            <a:ext cx="2925702" cy="2185906"/>
            <a:chOff x="6096000" y="3229283"/>
            <a:chExt cx="2925702" cy="21859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B962495-6818-4F28-B740-107732F5379B}"/>
                </a:ext>
              </a:extLst>
            </p:cNvPr>
            <p:cNvSpPr/>
            <p:nvPr/>
          </p:nvSpPr>
          <p:spPr>
            <a:xfrm>
              <a:off x="6096000" y="3229283"/>
              <a:ext cx="2725947" cy="2185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7EBB7D-1FAE-47B4-B6E5-F49B8F275893}"/>
                </a:ext>
              </a:extLst>
            </p:cNvPr>
            <p:cNvSpPr txBox="1"/>
            <p:nvPr/>
          </p:nvSpPr>
          <p:spPr>
            <a:xfrm>
              <a:off x="6796087" y="3404756"/>
              <a:ext cx="2225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/>
                <a:t>상품 구매 통계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2A34CB-7877-402D-B1E6-75A50851E38F}"/>
                </a:ext>
              </a:extLst>
            </p:cNvPr>
            <p:cNvSpPr txBox="1"/>
            <p:nvPr/>
          </p:nvSpPr>
          <p:spPr>
            <a:xfrm>
              <a:off x="6243996" y="4241996"/>
              <a:ext cx="24857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/>
                <a:t>상품 구매 총액                 </a:t>
              </a:r>
              <a:r>
                <a:rPr lang="en-US" altLang="ko-KR" sz="1000" dirty="0"/>
                <a:t>2,000,000</a:t>
              </a:r>
              <a:r>
                <a:rPr lang="ko-KR" altLang="en-US" sz="1000" dirty="0"/>
                <a:t>원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951AFE-BA36-4843-B59B-949426E5C72B}"/>
                </a:ext>
              </a:extLst>
            </p:cNvPr>
            <p:cNvSpPr txBox="1"/>
            <p:nvPr/>
          </p:nvSpPr>
          <p:spPr>
            <a:xfrm>
              <a:off x="6243997" y="4872038"/>
              <a:ext cx="2545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/>
                <a:t>평균 구매 만족도                   </a:t>
              </a:r>
              <a:r>
                <a:rPr lang="en-US" altLang="ko-KR" sz="1000" dirty="0"/>
                <a:t>96%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971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0993D-4E7C-4F3C-95BB-21578C41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411" y="112295"/>
            <a:ext cx="10006263" cy="40422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ko-KR" altLang="en-US" dirty="0"/>
              <a:t>회원탈퇴  </a:t>
            </a:r>
            <a:r>
              <a:rPr lang="en-US" altLang="ko-KR" dirty="0"/>
              <a:t>UI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4FF19-7DAD-46C9-8320-DE7F72B3F7E4}"/>
              </a:ext>
            </a:extLst>
          </p:cNvPr>
          <p:cNvSpPr/>
          <p:nvPr/>
        </p:nvSpPr>
        <p:spPr>
          <a:xfrm>
            <a:off x="80211" y="723900"/>
            <a:ext cx="5358063" cy="58954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4298F2-BC85-4E0E-98DA-3F64E7DCB593}"/>
              </a:ext>
            </a:extLst>
          </p:cNvPr>
          <p:cNvSpPr/>
          <p:nvPr/>
        </p:nvSpPr>
        <p:spPr>
          <a:xfrm>
            <a:off x="320841" y="1572126"/>
            <a:ext cx="4251159" cy="23421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회원을 탈퇴할 경우 시스템의 사용 권한은 소멸됩니다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57E4FA-7B0E-427D-9813-FF959C1D9F50}"/>
              </a:ext>
            </a:extLst>
          </p:cNvPr>
          <p:cNvSpPr/>
          <p:nvPr/>
        </p:nvSpPr>
        <p:spPr>
          <a:xfrm>
            <a:off x="381001" y="3249710"/>
            <a:ext cx="459205" cy="3585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AEDF2C-EC0B-4FC3-9765-FA0AECF725B3}"/>
              </a:ext>
            </a:extLst>
          </p:cNvPr>
          <p:cNvSpPr/>
          <p:nvPr/>
        </p:nvSpPr>
        <p:spPr>
          <a:xfrm>
            <a:off x="914401" y="3186362"/>
            <a:ext cx="2310063" cy="4852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동의합니다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F533D4-3B63-41D2-944C-FF6EEF0FAAEA}"/>
              </a:ext>
            </a:extLst>
          </p:cNvPr>
          <p:cNvSpPr/>
          <p:nvPr/>
        </p:nvSpPr>
        <p:spPr>
          <a:xfrm>
            <a:off x="288758" y="5011153"/>
            <a:ext cx="4940968" cy="1122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탈퇴하기</a:t>
            </a:r>
          </a:p>
        </p:txBody>
      </p:sp>
      <p:pic>
        <p:nvPicPr>
          <p:cNvPr id="12" name="그래픽 11" descr="오른쪽 화살표 단색으로 채워진">
            <a:extLst>
              <a:ext uri="{FF2B5EF4-FFF2-40B4-BE49-F238E27FC236}">
                <a16:creationId xmlns:a16="http://schemas.microsoft.com/office/drawing/2014/main" id="{C1A35608-9701-4A08-857E-EA0FA8B7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8296" y="334879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586067-D89F-4320-85ED-FD454F1FCA82}"/>
              </a:ext>
            </a:extLst>
          </p:cNvPr>
          <p:cNvSpPr txBox="1"/>
          <p:nvPr/>
        </p:nvSpPr>
        <p:spPr>
          <a:xfrm>
            <a:off x="6128085" y="3021095"/>
            <a:ext cx="118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탈퇴 클릭 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565D3D-568B-45A1-8D87-7BDDC030F890}"/>
              </a:ext>
            </a:extLst>
          </p:cNvPr>
          <p:cNvSpPr txBox="1"/>
          <p:nvPr/>
        </p:nvSpPr>
        <p:spPr>
          <a:xfrm>
            <a:off x="9272337" y="250880"/>
            <a:ext cx="165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등록한 상품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658E4-6270-4A50-BB30-7679F6FF2E59}"/>
              </a:ext>
            </a:extLst>
          </p:cNvPr>
          <p:cNvSpPr txBox="1"/>
          <p:nvPr/>
        </p:nvSpPr>
        <p:spPr>
          <a:xfrm>
            <a:off x="9272337" y="3544942"/>
            <a:ext cx="200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등록한 상품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0A33F4-0684-470E-857D-635233F84336}"/>
              </a:ext>
            </a:extLst>
          </p:cNvPr>
          <p:cNvSpPr/>
          <p:nvPr/>
        </p:nvSpPr>
        <p:spPr>
          <a:xfrm>
            <a:off x="8486273" y="599001"/>
            <a:ext cx="3324725" cy="274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E655EA-B691-4BA3-BC42-E2E5402A5AB3}"/>
              </a:ext>
            </a:extLst>
          </p:cNvPr>
          <p:cNvSpPr/>
          <p:nvPr/>
        </p:nvSpPr>
        <p:spPr>
          <a:xfrm>
            <a:off x="8486273" y="3920290"/>
            <a:ext cx="3324725" cy="274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F5CDFF-C233-44C8-9FF0-5250C4913F9F}"/>
              </a:ext>
            </a:extLst>
          </p:cNvPr>
          <p:cNvSpPr/>
          <p:nvPr/>
        </p:nvSpPr>
        <p:spPr>
          <a:xfrm>
            <a:off x="8582526" y="758797"/>
            <a:ext cx="3132219" cy="11202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탈퇴가 완료되었습니다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C081F-3C92-4002-B270-3AC51C136272}"/>
              </a:ext>
            </a:extLst>
          </p:cNvPr>
          <p:cNvSpPr/>
          <p:nvPr/>
        </p:nvSpPr>
        <p:spPr>
          <a:xfrm>
            <a:off x="10776281" y="2475858"/>
            <a:ext cx="850232" cy="401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C73672-8DDE-4CA9-8D78-14CCF7617CA0}"/>
              </a:ext>
            </a:extLst>
          </p:cNvPr>
          <p:cNvSpPr/>
          <p:nvPr/>
        </p:nvSpPr>
        <p:spPr>
          <a:xfrm>
            <a:off x="1187116" y="1004804"/>
            <a:ext cx="2839452" cy="936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탈퇴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623692-85D2-4C37-8639-E75F9E194ED7}"/>
              </a:ext>
            </a:extLst>
          </p:cNvPr>
          <p:cNvSpPr/>
          <p:nvPr/>
        </p:nvSpPr>
        <p:spPr>
          <a:xfrm>
            <a:off x="8582526" y="4042611"/>
            <a:ext cx="3132219" cy="14277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등록되어 있는 상품이 존재합니다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등록한 상품을 삭제한 후 다시 시도해 주세요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E5693-009B-4AA2-B54C-8497C49B8A6A}"/>
              </a:ext>
            </a:extLst>
          </p:cNvPr>
          <p:cNvSpPr/>
          <p:nvPr/>
        </p:nvSpPr>
        <p:spPr>
          <a:xfrm>
            <a:off x="10776281" y="6058473"/>
            <a:ext cx="850232" cy="401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49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8843C-3F89-444A-8E19-AE7016A6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268" y="189330"/>
            <a:ext cx="9701463" cy="37214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로그아웃 </a:t>
            </a:r>
            <a:r>
              <a:rPr lang="en-US" altLang="ko-KR" dirty="0"/>
              <a:t>UI design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C91E4-B2DF-4294-BBB5-B648E4E2AA21}"/>
              </a:ext>
            </a:extLst>
          </p:cNvPr>
          <p:cNvSpPr txBox="1"/>
          <p:nvPr/>
        </p:nvSpPr>
        <p:spPr>
          <a:xfrm>
            <a:off x="2424934" y="12912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5264C-9517-4F10-8701-E48ABA281C9A}"/>
              </a:ext>
            </a:extLst>
          </p:cNvPr>
          <p:cNvSpPr txBox="1"/>
          <p:nvPr/>
        </p:nvSpPr>
        <p:spPr>
          <a:xfrm>
            <a:off x="8774486" y="1291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0BA5EC-E352-45E2-9359-B97C05F337E0}"/>
              </a:ext>
            </a:extLst>
          </p:cNvPr>
          <p:cNvSpPr/>
          <p:nvPr/>
        </p:nvSpPr>
        <p:spPr>
          <a:xfrm>
            <a:off x="272716" y="1781037"/>
            <a:ext cx="5181600" cy="474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33749A-8008-4427-BD1F-E283E0352FA4}"/>
              </a:ext>
            </a:extLst>
          </p:cNvPr>
          <p:cNvSpPr/>
          <p:nvPr/>
        </p:nvSpPr>
        <p:spPr>
          <a:xfrm>
            <a:off x="6737684" y="1776554"/>
            <a:ext cx="5181600" cy="474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E71099-42CC-4D1C-87C6-26B7488338D6}"/>
              </a:ext>
            </a:extLst>
          </p:cNvPr>
          <p:cNvSpPr/>
          <p:nvPr/>
        </p:nvSpPr>
        <p:spPr>
          <a:xfrm>
            <a:off x="657726" y="2566737"/>
            <a:ext cx="4347411" cy="689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C1CFB0-7085-4D7A-8F40-4D1DB1E8E949}"/>
              </a:ext>
            </a:extLst>
          </p:cNvPr>
          <p:cNvSpPr/>
          <p:nvPr/>
        </p:nvSpPr>
        <p:spPr>
          <a:xfrm>
            <a:off x="657725" y="3504837"/>
            <a:ext cx="4347411" cy="689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DD016B-6D0F-4868-911B-8548FC820715}"/>
              </a:ext>
            </a:extLst>
          </p:cNvPr>
          <p:cNvSpPr/>
          <p:nvPr/>
        </p:nvSpPr>
        <p:spPr>
          <a:xfrm>
            <a:off x="657726" y="4812632"/>
            <a:ext cx="4347411" cy="754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pic>
        <p:nvPicPr>
          <p:cNvPr id="12" name="그래픽 11" descr="사용자 윤곽선">
            <a:extLst>
              <a:ext uri="{FF2B5EF4-FFF2-40B4-BE49-F238E27FC236}">
                <a16:creationId xmlns:a16="http://schemas.microsoft.com/office/drawing/2014/main" id="{BC2A7088-825B-4CF3-8873-5324C5912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9336" y="2570747"/>
            <a:ext cx="685800" cy="685800"/>
          </a:xfrm>
          <a:prstGeom prst="rect">
            <a:avLst/>
          </a:prstGeom>
        </p:spPr>
      </p:pic>
      <p:pic>
        <p:nvPicPr>
          <p:cNvPr id="14" name="그래픽 13" descr="자물쇠 윤곽선">
            <a:extLst>
              <a:ext uri="{FF2B5EF4-FFF2-40B4-BE49-F238E27FC236}">
                <a16:creationId xmlns:a16="http://schemas.microsoft.com/office/drawing/2014/main" id="{CD0BFB52-BA24-45B4-B0EC-C434F2321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5717" y="3583223"/>
            <a:ext cx="533037" cy="533037"/>
          </a:xfrm>
          <a:prstGeom prst="rect">
            <a:avLst/>
          </a:prstGeom>
        </p:spPr>
      </p:pic>
      <p:pic>
        <p:nvPicPr>
          <p:cNvPr id="15" name="그래픽 14" descr="사용자 윤곽선">
            <a:extLst>
              <a:ext uri="{FF2B5EF4-FFF2-40B4-BE49-F238E27FC236}">
                <a16:creationId xmlns:a16="http://schemas.microsoft.com/office/drawing/2014/main" id="{3E75BEDE-9EBF-4716-A69C-F7ABF341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4725" y="2225842"/>
            <a:ext cx="1203158" cy="120315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590CEF-EBF7-492E-871F-EDDFF81DDCAD}"/>
              </a:ext>
            </a:extLst>
          </p:cNvPr>
          <p:cNvSpPr/>
          <p:nvPr/>
        </p:nvSpPr>
        <p:spPr>
          <a:xfrm>
            <a:off x="8448718" y="2566737"/>
            <a:ext cx="2867528" cy="689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Yeonkyu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Min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F5FFC-1CCE-4D6F-9D8B-E97483C11E82}"/>
              </a:ext>
            </a:extLst>
          </p:cNvPr>
          <p:cNvSpPr txBox="1"/>
          <p:nvPr/>
        </p:nvSpPr>
        <p:spPr>
          <a:xfrm>
            <a:off x="8866727" y="3693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구매내역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7CBC5-284F-4715-9A32-D41A9150190B}"/>
              </a:ext>
            </a:extLst>
          </p:cNvPr>
          <p:cNvSpPr txBox="1"/>
          <p:nvPr/>
        </p:nvSpPr>
        <p:spPr>
          <a:xfrm>
            <a:off x="10392733" y="3693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판매내역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6C2DBD-951C-4E87-8279-7FDF635584A8}"/>
              </a:ext>
            </a:extLst>
          </p:cNvPr>
          <p:cNvSpPr txBox="1"/>
          <p:nvPr/>
        </p:nvSpPr>
        <p:spPr>
          <a:xfrm>
            <a:off x="7340722" y="3669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개인정보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49EEA-4736-410B-A1A7-5DBDEEADBB5A}"/>
              </a:ext>
            </a:extLst>
          </p:cNvPr>
          <p:cNvSpPr/>
          <p:nvPr/>
        </p:nvSpPr>
        <p:spPr>
          <a:xfrm>
            <a:off x="7247019" y="4812632"/>
            <a:ext cx="4347411" cy="754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02791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35E8D-BF8F-4970-AA2F-0349DD8B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46"/>
            <a:ext cx="10515600" cy="4973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판매 의류 등록 </a:t>
            </a:r>
            <a:r>
              <a:rPr lang="en-US" altLang="ko-KR" dirty="0"/>
              <a:t>UI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1B137F-2F8A-4430-8B89-9882A7572BD1}"/>
              </a:ext>
            </a:extLst>
          </p:cNvPr>
          <p:cNvSpPr/>
          <p:nvPr/>
        </p:nvSpPr>
        <p:spPr>
          <a:xfrm>
            <a:off x="673768" y="914400"/>
            <a:ext cx="11020927" cy="57350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6FBC0E-58F1-4FF3-9D35-3654411A3B40}"/>
              </a:ext>
            </a:extLst>
          </p:cNvPr>
          <p:cNvSpPr/>
          <p:nvPr/>
        </p:nvSpPr>
        <p:spPr>
          <a:xfrm>
            <a:off x="978567" y="1283368"/>
            <a:ext cx="3785937" cy="4780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 품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 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33523A-FF36-4504-99D9-FA37E405DEC0}"/>
              </a:ext>
            </a:extLst>
          </p:cNvPr>
          <p:cNvSpPr/>
          <p:nvPr/>
        </p:nvSpPr>
        <p:spPr>
          <a:xfrm>
            <a:off x="5374102" y="1283368"/>
            <a:ext cx="5839327" cy="593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8C9285-B518-44FE-A41A-1080B6B679EF}"/>
              </a:ext>
            </a:extLst>
          </p:cNvPr>
          <p:cNvSpPr/>
          <p:nvPr/>
        </p:nvSpPr>
        <p:spPr>
          <a:xfrm>
            <a:off x="5374102" y="1949117"/>
            <a:ext cx="5839327" cy="593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제작회사명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F7FA72-C6E4-40EF-B19C-4F83E5B40AA0}"/>
              </a:ext>
            </a:extLst>
          </p:cNvPr>
          <p:cNvSpPr/>
          <p:nvPr/>
        </p:nvSpPr>
        <p:spPr>
          <a:xfrm>
            <a:off x="5374102" y="2622885"/>
            <a:ext cx="5839327" cy="593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31F35-E433-4C3A-947F-FAC381332287}"/>
              </a:ext>
            </a:extLst>
          </p:cNvPr>
          <p:cNvSpPr/>
          <p:nvPr/>
        </p:nvSpPr>
        <p:spPr>
          <a:xfrm>
            <a:off x="5374101" y="3296653"/>
            <a:ext cx="5839327" cy="593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E5D6D-5CD9-4236-B2B3-C263C2B12E37}"/>
              </a:ext>
            </a:extLst>
          </p:cNvPr>
          <p:cNvSpPr/>
          <p:nvPr/>
        </p:nvSpPr>
        <p:spPr>
          <a:xfrm>
            <a:off x="5374101" y="3974434"/>
            <a:ext cx="5839327" cy="593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판매종료일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836F53-4CA6-4B91-8F89-5FE991831000}"/>
              </a:ext>
            </a:extLst>
          </p:cNvPr>
          <p:cNvSpPr txBox="1"/>
          <p:nvPr/>
        </p:nvSpPr>
        <p:spPr>
          <a:xfrm>
            <a:off x="5374101" y="4740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추가상품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A72962-6D6C-440C-904F-D8E6DEFB0A71}"/>
              </a:ext>
            </a:extLst>
          </p:cNvPr>
          <p:cNvSpPr/>
          <p:nvPr/>
        </p:nvSpPr>
        <p:spPr>
          <a:xfrm>
            <a:off x="5390143" y="5097470"/>
            <a:ext cx="1107996" cy="954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 품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 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3E8C48-E0BF-4730-AA20-16FCBA69188D}"/>
              </a:ext>
            </a:extLst>
          </p:cNvPr>
          <p:cNvSpPr/>
          <p:nvPr/>
        </p:nvSpPr>
        <p:spPr>
          <a:xfrm>
            <a:off x="6753726" y="5109593"/>
            <a:ext cx="2005263" cy="344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718F11-FDF5-422D-A8FC-02DDF08CCB67}"/>
              </a:ext>
            </a:extLst>
          </p:cNvPr>
          <p:cNvSpPr/>
          <p:nvPr/>
        </p:nvSpPr>
        <p:spPr>
          <a:xfrm>
            <a:off x="6753725" y="5719193"/>
            <a:ext cx="2005263" cy="344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BAF596-D8D7-4F77-BB50-1D34D60E7F93}"/>
              </a:ext>
            </a:extLst>
          </p:cNvPr>
          <p:cNvSpPr/>
          <p:nvPr/>
        </p:nvSpPr>
        <p:spPr>
          <a:xfrm>
            <a:off x="9272337" y="5109593"/>
            <a:ext cx="1941091" cy="95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등록하기</a:t>
            </a:r>
          </a:p>
        </p:txBody>
      </p:sp>
    </p:spTree>
    <p:extLst>
      <p:ext uri="{BB962C8B-B14F-4D97-AF65-F5344CB8AC3E}">
        <p14:creationId xmlns:p14="http://schemas.microsoft.com/office/powerpoint/2010/main" val="100979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DC279-6542-4E6D-8BED-43ED1B1E1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721" y="253499"/>
            <a:ext cx="10118558" cy="42027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ko-KR" altLang="en-US" dirty="0"/>
              <a:t>판매 의류 조회 </a:t>
            </a:r>
            <a:r>
              <a:rPr lang="en-US" altLang="ko-KR" dirty="0"/>
              <a:t>/ </a:t>
            </a:r>
            <a:r>
              <a:rPr lang="ko-KR" altLang="en-US" dirty="0"/>
              <a:t>수정 </a:t>
            </a:r>
            <a:r>
              <a:rPr lang="en-US" altLang="ko-KR" dirty="0"/>
              <a:t>/ </a:t>
            </a:r>
            <a:r>
              <a:rPr lang="ko-KR" altLang="en-US" dirty="0"/>
              <a:t>삭제 </a:t>
            </a:r>
            <a:r>
              <a:rPr lang="en-US" altLang="ko-KR" dirty="0"/>
              <a:t>UI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96FD1-8114-4CAB-94C9-66CBE1418E73}"/>
              </a:ext>
            </a:extLst>
          </p:cNvPr>
          <p:cNvSpPr/>
          <p:nvPr/>
        </p:nvSpPr>
        <p:spPr>
          <a:xfrm>
            <a:off x="160421" y="1219200"/>
            <a:ext cx="5342021" cy="53853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F50D19E-D4A7-440E-9FF4-B788A6EAC1D6}"/>
              </a:ext>
            </a:extLst>
          </p:cNvPr>
          <p:cNvGraphicFramePr>
            <a:graphicFrameLocks noGrp="1"/>
          </p:cNvGraphicFramePr>
          <p:nvPr/>
        </p:nvGraphicFramePr>
        <p:xfrm>
          <a:off x="315493" y="2420128"/>
          <a:ext cx="3695032" cy="2681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8">
                  <a:extLst>
                    <a:ext uri="{9D8B030D-6E8A-4147-A177-3AD203B41FA5}">
                      <a16:colId xmlns:a16="http://schemas.microsoft.com/office/drawing/2014/main" val="3343928614"/>
                    </a:ext>
                  </a:extLst>
                </a:gridCol>
                <a:gridCol w="923758">
                  <a:extLst>
                    <a:ext uri="{9D8B030D-6E8A-4147-A177-3AD203B41FA5}">
                      <a16:colId xmlns:a16="http://schemas.microsoft.com/office/drawing/2014/main" val="3948316394"/>
                    </a:ext>
                  </a:extLst>
                </a:gridCol>
                <a:gridCol w="923758">
                  <a:extLst>
                    <a:ext uri="{9D8B030D-6E8A-4147-A177-3AD203B41FA5}">
                      <a16:colId xmlns:a16="http://schemas.microsoft.com/office/drawing/2014/main" val="1618901643"/>
                    </a:ext>
                  </a:extLst>
                </a:gridCol>
                <a:gridCol w="923758">
                  <a:extLst>
                    <a:ext uri="{9D8B030D-6E8A-4147-A177-3AD203B41FA5}">
                      <a16:colId xmlns:a16="http://schemas.microsoft.com/office/drawing/2014/main" val="1219215557"/>
                    </a:ext>
                  </a:extLst>
                </a:gridCol>
              </a:tblGrid>
              <a:tr h="414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제작회사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27807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티셔츠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06668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47547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청바지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287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94B034E-8770-4DDE-BA88-2A5C008E346D}"/>
              </a:ext>
            </a:extLst>
          </p:cNvPr>
          <p:cNvSpPr txBox="1"/>
          <p:nvPr/>
        </p:nvSpPr>
        <p:spPr>
          <a:xfrm>
            <a:off x="4139568" y="372718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2BA31-0CFD-4BD1-9AEB-CE8C5C965B08}"/>
              </a:ext>
            </a:extLst>
          </p:cNvPr>
          <p:cNvSpPr txBox="1"/>
          <p:nvPr/>
        </p:nvSpPr>
        <p:spPr>
          <a:xfrm>
            <a:off x="4165597" y="294615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C2F7E-4768-461C-88A2-94CD40057C5A}"/>
              </a:ext>
            </a:extLst>
          </p:cNvPr>
          <p:cNvSpPr txBox="1"/>
          <p:nvPr/>
        </p:nvSpPr>
        <p:spPr>
          <a:xfrm>
            <a:off x="4139568" y="446548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9DE2E-8A15-49D1-A14D-F6C60077713F}"/>
              </a:ext>
            </a:extLst>
          </p:cNvPr>
          <p:cNvSpPr/>
          <p:nvPr/>
        </p:nvSpPr>
        <p:spPr>
          <a:xfrm>
            <a:off x="1347537" y="1491916"/>
            <a:ext cx="2967789" cy="559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판매중인 의류</a:t>
            </a:r>
          </a:p>
        </p:txBody>
      </p:sp>
      <p:pic>
        <p:nvPicPr>
          <p:cNvPr id="12" name="그래픽 11" descr="오른쪽 화살표 단색으로 채워진">
            <a:extLst>
              <a:ext uri="{FF2B5EF4-FFF2-40B4-BE49-F238E27FC236}">
                <a16:creationId xmlns:a16="http://schemas.microsoft.com/office/drawing/2014/main" id="{BB0017DA-DE75-4DC7-970A-C54462FC9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7808" y="206675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2D54C3-5BE9-4C3F-989C-9045F80A7517}"/>
              </a:ext>
            </a:extLst>
          </p:cNvPr>
          <p:cNvSpPr txBox="1"/>
          <p:nvPr/>
        </p:nvSpPr>
        <p:spPr>
          <a:xfrm>
            <a:off x="6238762" y="19150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래픽 13" descr="오른쪽 화살표 단색으로 채워진">
            <a:extLst>
              <a:ext uri="{FF2B5EF4-FFF2-40B4-BE49-F238E27FC236}">
                <a16:creationId xmlns:a16="http://schemas.microsoft.com/office/drawing/2014/main" id="{D657C5D6-D449-4BB2-AAD9-6E94C5290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1853" y="487390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1C4E54-1F3A-46C0-B537-BD899D0FA7DA}"/>
              </a:ext>
            </a:extLst>
          </p:cNvPr>
          <p:cNvSpPr txBox="1"/>
          <p:nvPr/>
        </p:nvSpPr>
        <p:spPr>
          <a:xfrm>
            <a:off x="6031626" y="446548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118509-5ABE-4EEF-9FA7-3B15DD4ECF12}"/>
              </a:ext>
            </a:extLst>
          </p:cNvPr>
          <p:cNvSpPr txBox="1"/>
          <p:nvPr/>
        </p:nvSpPr>
        <p:spPr>
          <a:xfrm>
            <a:off x="8197516" y="23170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판매 의류 등록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동일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C6BE25-2CF4-4065-9816-2D58B3C4378B}"/>
              </a:ext>
            </a:extLst>
          </p:cNvPr>
          <p:cNvSpPr/>
          <p:nvPr/>
        </p:nvSpPr>
        <p:spPr>
          <a:xfrm>
            <a:off x="8069179" y="4465486"/>
            <a:ext cx="3673642" cy="21390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9CC19-4A7E-4D9E-8277-AAAFD55A3D72}"/>
              </a:ext>
            </a:extLst>
          </p:cNvPr>
          <p:cNvSpPr/>
          <p:nvPr/>
        </p:nvSpPr>
        <p:spPr>
          <a:xfrm>
            <a:off x="8285041" y="4702901"/>
            <a:ext cx="3241917" cy="465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정말로 삭제 하시겠습니까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8A3D13-4D58-44BD-8364-B9527A186013}"/>
              </a:ext>
            </a:extLst>
          </p:cNvPr>
          <p:cNvSpPr/>
          <p:nvPr/>
        </p:nvSpPr>
        <p:spPr>
          <a:xfrm>
            <a:off x="9604311" y="6063916"/>
            <a:ext cx="697833" cy="465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3555E3-D73A-4DF3-BCCF-A3B1D9AC246D}"/>
              </a:ext>
            </a:extLst>
          </p:cNvPr>
          <p:cNvSpPr/>
          <p:nvPr/>
        </p:nvSpPr>
        <p:spPr>
          <a:xfrm>
            <a:off x="10385245" y="6063916"/>
            <a:ext cx="1202051" cy="465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아니오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09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9C050-EA3A-41D7-876C-6282C78FE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566"/>
            <a:ext cx="10515600" cy="49594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판매 완료 상품 내역 조회 </a:t>
            </a:r>
            <a:r>
              <a:rPr lang="en-US" altLang="ko-KR" dirty="0"/>
              <a:t>UI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792A08-022E-4205-A27B-72D8565F7E8F}"/>
              </a:ext>
            </a:extLst>
          </p:cNvPr>
          <p:cNvSpPr/>
          <p:nvPr/>
        </p:nvSpPr>
        <p:spPr>
          <a:xfrm>
            <a:off x="1767444" y="867906"/>
            <a:ext cx="8657111" cy="5853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FF19F2-3D2C-4B70-A785-E7A5CC3E0BE7}"/>
              </a:ext>
            </a:extLst>
          </p:cNvPr>
          <p:cNvSpPr/>
          <p:nvPr/>
        </p:nvSpPr>
        <p:spPr>
          <a:xfrm>
            <a:off x="4037115" y="1126345"/>
            <a:ext cx="4117770" cy="4750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 완료 상품 내역 리스트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A4A18FD-BFCC-4BE7-AFD6-21965E322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19461"/>
              </p:ext>
            </p:extLst>
          </p:nvPr>
        </p:nvGraphicFramePr>
        <p:xfrm>
          <a:off x="2031999" y="1962400"/>
          <a:ext cx="8128000" cy="438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14346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67941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263698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97701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1855342"/>
                    </a:ext>
                  </a:extLst>
                </a:gridCol>
              </a:tblGrid>
              <a:tr h="7314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제작회사명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판매된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dirty="0"/>
                        <a:t>평균 구매 만족도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76760"/>
                  </a:ext>
                </a:extLst>
              </a:tr>
              <a:tr h="731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21203"/>
                  </a:ext>
                </a:extLst>
              </a:tr>
              <a:tr h="731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25730"/>
                  </a:ext>
                </a:extLst>
              </a:tr>
              <a:tr h="731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19146"/>
                  </a:ext>
                </a:extLst>
              </a:tr>
              <a:tr h="731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36319"/>
                  </a:ext>
                </a:extLst>
              </a:tr>
              <a:tr h="731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83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0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17C79-54FC-4777-ABD0-23997137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98" y="85244"/>
            <a:ext cx="4762005" cy="4631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/>
              <a:t>상품 정보 조회 및 상품 구매 </a:t>
            </a:r>
            <a:r>
              <a:rPr lang="en-US" altLang="ko-KR" sz="2000" dirty="0"/>
              <a:t>UI design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1F0E8F-1FC4-4E8E-94F3-5A0C4BF2564F}"/>
              </a:ext>
            </a:extLst>
          </p:cNvPr>
          <p:cNvSpPr/>
          <p:nvPr/>
        </p:nvSpPr>
        <p:spPr>
          <a:xfrm>
            <a:off x="124691" y="605642"/>
            <a:ext cx="4762005" cy="56467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6A986-18F7-4EC2-9564-A7AC99AEEB5C}"/>
              </a:ext>
            </a:extLst>
          </p:cNvPr>
          <p:cNvSpPr/>
          <p:nvPr/>
        </p:nvSpPr>
        <p:spPr>
          <a:xfrm>
            <a:off x="834119" y="771064"/>
            <a:ext cx="3318164" cy="463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정보 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E53EAF-FCF4-45B5-827F-50E8A9F2EB8C}"/>
              </a:ext>
            </a:extLst>
          </p:cNvPr>
          <p:cNvSpPr/>
          <p:nvPr/>
        </p:nvSpPr>
        <p:spPr>
          <a:xfrm>
            <a:off x="229464" y="1677985"/>
            <a:ext cx="1353787" cy="36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조건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DCFD86-A933-4394-82FD-A42BC1D26AD8}"/>
              </a:ext>
            </a:extLst>
          </p:cNvPr>
          <p:cNvSpPr/>
          <p:nvPr/>
        </p:nvSpPr>
        <p:spPr>
          <a:xfrm>
            <a:off x="244460" y="4002784"/>
            <a:ext cx="3891644" cy="463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검색 내용을 입력하세요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그래픽 9" descr="확인란 선택됨 윤곽선">
            <a:extLst>
              <a:ext uri="{FF2B5EF4-FFF2-40B4-BE49-F238E27FC236}">
                <a16:creationId xmlns:a16="http://schemas.microsoft.com/office/drawing/2014/main" id="{19D2FA87-9076-431E-A3EA-D10F40979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464" y="2171285"/>
            <a:ext cx="457200" cy="457200"/>
          </a:xfrm>
          <a:prstGeom prst="rect">
            <a:avLst/>
          </a:prstGeom>
        </p:spPr>
      </p:pic>
      <p:pic>
        <p:nvPicPr>
          <p:cNvPr id="11" name="그래픽 10" descr="확인란 선택됨 윤곽선">
            <a:extLst>
              <a:ext uri="{FF2B5EF4-FFF2-40B4-BE49-F238E27FC236}">
                <a16:creationId xmlns:a16="http://schemas.microsoft.com/office/drawing/2014/main" id="{F3CE36B9-FA42-47B6-AB5C-73B6C5366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464" y="2727007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DC8883-9A23-4712-94F2-F53199DA036C}"/>
              </a:ext>
            </a:extLst>
          </p:cNvPr>
          <p:cNvSpPr txBox="1"/>
          <p:nvPr/>
        </p:nvSpPr>
        <p:spPr>
          <a:xfrm>
            <a:off x="622413" y="221898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상품명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0C484-C3B8-46C1-BB38-0D5BF734F738}"/>
              </a:ext>
            </a:extLst>
          </p:cNvPr>
          <p:cNvSpPr txBox="1"/>
          <p:nvPr/>
        </p:nvSpPr>
        <p:spPr>
          <a:xfrm>
            <a:off x="607799" y="2778248"/>
            <a:ext cx="2110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평균 구매 만족도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739943-054F-463E-A273-AEF9BAFE8809}"/>
              </a:ext>
            </a:extLst>
          </p:cNvPr>
          <p:cNvSpPr/>
          <p:nvPr/>
        </p:nvSpPr>
        <p:spPr>
          <a:xfrm>
            <a:off x="229464" y="3461593"/>
            <a:ext cx="1353787" cy="36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창</a:t>
            </a:r>
          </a:p>
        </p:txBody>
      </p:sp>
      <p:pic>
        <p:nvPicPr>
          <p:cNvPr id="17" name="그래픽 16" descr="돋보기 단색으로 채워진">
            <a:extLst>
              <a:ext uri="{FF2B5EF4-FFF2-40B4-BE49-F238E27FC236}">
                <a16:creationId xmlns:a16="http://schemas.microsoft.com/office/drawing/2014/main" id="{D1F40B0E-C1BB-4D79-8D9A-BE6F67F49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2627" y="4046831"/>
            <a:ext cx="358239" cy="358239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2977004C-7E89-4C4B-AACD-10F853DD7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8617" y="130081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4DA5D6-B81C-4EA6-9D8A-E0184B2E1921}"/>
              </a:ext>
            </a:extLst>
          </p:cNvPr>
          <p:cNvSpPr txBox="1"/>
          <p:nvPr/>
        </p:nvSpPr>
        <p:spPr>
          <a:xfrm>
            <a:off x="5501125" y="20305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DC599F-7CBA-4194-992D-13923AD28B4B}"/>
              </a:ext>
            </a:extLst>
          </p:cNvPr>
          <p:cNvSpPr/>
          <p:nvPr/>
        </p:nvSpPr>
        <p:spPr>
          <a:xfrm>
            <a:off x="6851807" y="85244"/>
            <a:ext cx="5227995" cy="3291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47EFEA-2A33-48EA-8354-FC9651C375D8}"/>
              </a:ext>
            </a:extLst>
          </p:cNvPr>
          <p:cNvSpPr/>
          <p:nvPr/>
        </p:nvSpPr>
        <p:spPr>
          <a:xfrm>
            <a:off x="6839314" y="3481698"/>
            <a:ext cx="5227995" cy="3291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0C2784-D99D-439A-98BC-E3B9141CEDBC}"/>
              </a:ext>
            </a:extLst>
          </p:cNvPr>
          <p:cNvSpPr/>
          <p:nvPr/>
        </p:nvSpPr>
        <p:spPr>
          <a:xfrm>
            <a:off x="8051470" y="213756"/>
            <a:ext cx="3182587" cy="391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상품 정보 리스트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D6134C-4557-48A2-A559-5264F1F13E61}"/>
              </a:ext>
            </a:extLst>
          </p:cNvPr>
          <p:cNvSpPr/>
          <p:nvPr/>
        </p:nvSpPr>
        <p:spPr>
          <a:xfrm>
            <a:off x="6968837" y="721430"/>
            <a:ext cx="1712025" cy="391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검색 조건 선택</a:t>
            </a:r>
          </a:p>
        </p:txBody>
      </p:sp>
      <p:pic>
        <p:nvPicPr>
          <p:cNvPr id="25" name="그래픽 24" descr="확인란 선택됨 윤곽선">
            <a:extLst>
              <a:ext uri="{FF2B5EF4-FFF2-40B4-BE49-F238E27FC236}">
                <a16:creationId xmlns:a16="http://schemas.microsoft.com/office/drawing/2014/main" id="{A02ECF2C-3D66-4AC3-9151-452C09720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0862" y="734474"/>
            <a:ext cx="391886" cy="391886"/>
          </a:xfrm>
          <a:prstGeom prst="rect">
            <a:avLst/>
          </a:prstGeom>
        </p:spPr>
      </p:pic>
      <p:pic>
        <p:nvPicPr>
          <p:cNvPr id="26" name="그래픽 25" descr="확인란 선택됨 윤곽선">
            <a:extLst>
              <a:ext uri="{FF2B5EF4-FFF2-40B4-BE49-F238E27FC236}">
                <a16:creationId xmlns:a16="http://schemas.microsoft.com/office/drawing/2014/main" id="{1CA206A2-E876-4897-A3AF-FBD16A09F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218" y="721430"/>
            <a:ext cx="391886" cy="3918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09ADDEF-B353-4950-A779-D3A9C8202844}"/>
              </a:ext>
            </a:extLst>
          </p:cNvPr>
          <p:cNvSpPr txBox="1"/>
          <p:nvPr/>
        </p:nvSpPr>
        <p:spPr>
          <a:xfrm>
            <a:off x="9029645" y="76168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F3D112-F1D6-4EAF-974B-B9C6D346FBC0}"/>
              </a:ext>
            </a:extLst>
          </p:cNvPr>
          <p:cNvSpPr txBox="1"/>
          <p:nvPr/>
        </p:nvSpPr>
        <p:spPr>
          <a:xfrm>
            <a:off x="10342713" y="761681"/>
            <a:ext cx="1758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평균 구매 만족도</a:t>
            </a:r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087DE042-7E33-47FD-9C9D-BF98FFEB5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586"/>
              </p:ext>
            </p:extLst>
          </p:nvPr>
        </p:nvGraphicFramePr>
        <p:xfrm>
          <a:off x="7085255" y="1300819"/>
          <a:ext cx="4683750" cy="182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50">
                  <a:extLst>
                    <a:ext uri="{9D8B030D-6E8A-4147-A177-3AD203B41FA5}">
                      <a16:colId xmlns:a16="http://schemas.microsoft.com/office/drawing/2014/main" val="779047941"/>
                    </a:ext>
                  </a:extLst>
                </a:gridCol>
                <a:gridCol w="936750">
                  <a:extLst>
                    <a:ext uri="{9D8B030D-6E8A-4147-A177-3AD203B41FA5}">
                      <a16:colId xmlns:a16="http://schemas.microsoft.com/office/drawing/2014/main" val="3981552635"/>
                    </a:ext>
                  </a:extLst>
                </a:gridCol>
                <a:gridCol w="936750">
                  <a:extLst>
                    <a:ext uri="{9D8B030D-6E8A-4147-A177-3AD203B41FA5}">
                      <a16:colId xmlns:a16="http://schemas.microsoft.com/office/drawing/2014/main" val="3423725927"/>
                    </a:ext>
                  </a:extLst>
                </a:gridCol>
                <a:gridCol w="936750">
                  <a:extLst>
                    <a:ext uri="{9D8B030D-6E8A-4147-A177-3AD203B41FA5}">
                      <a16:colId xmlns:a16="http://schemas.microsoft.com/office/drawing/2014/main" val="3184108709"/>
                    </a:ext>
                  </a:extLst>
                </a:gridCol>
                <a:gridCol w="936750">
                  <a:extLst>
                    <a:ext uri="{9D8B030D-6E8A-4147-A177-3AD203B41FA5}">
                      <a16:colId xmlns:a16="http://schemas.microsoft.com/office/drawing/2014/main" val="3526695452"/>
                    </a:ext>
                  </a:extLst>
                </a:gridCol>
              </a:tblGrid>
              <a:tr h="4554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제작회사명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판매된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평균 구매 만족도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84600"/>
                  </a:ext>
                </a:extLst>
              </a:tr>
              <a:tr h="4554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09765"/>
                  </a:ext>
                </a:extLst>
              </a:tr>
              <a:tr h="4554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59542"/>
                  </a:ext>
                </a:extLst>
              </a:tr>
              <a:tr h="4554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6155"/>
                  </a:ext>
                </a:extLst>
              </a:tr>
            </a:tbl>
          </a:graphicData>
        </a:graphic>
      </p:graphicFrame>
      <p:sp>
        <p:nvSpPr>
          <p:cNvPr id="35" name="화살표: 오른쪽으로 구부러짐 34">
            <a:extLst>
              <a:ext uri="{FF2B5EF4-FFF2-40B4-BE49-F238E27FC236}">
                <a16:creationId xmlns:a16="http://schemas.microsoft.com/office/drawing/2014/main" id="{31DC378F-62DB-4456-9039-76124FE3B9E9}"/>
              </a:ext>
            </a:extLst>
          </p:cNvPr>
          <p:cNvSpPr/>
          <p:nvPr/>
        </p:nvSpPr>
        <p:spPr>
          <a:xfrm>
            <a:off x="5963015" y="2944953"/>
            <a:ext cx="727859" cy="1401416"/>
          </a:xfrm>
          <a:prstGeom prst="curvedRightArrow">
            <a:avLst>
              <a:gd name="adj1" fmla="val 25000"/>
              <a:gd name="adj2" fmla="val 50000"/>
              <a:gd name="adj3" fmla="val 315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C6436-505F-45FF-9D8F-95272CA759A8}"/>
              </a:ext>
            </a:extLst>
          </p:cNvPr>
          <p:cNvSpPr txBox="1"/>
          <p:nvPr/>
        </p:nvSpPr>
        <p:spPr>
          <a:xfrm>
            <a:off x="4951398" y="3315453"/>
            <a:ext cx="1076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구매하고자 </a:t>
            </a:r>
            <a:endParaRPr lang="en-US" altLang="ko-KR" sz="1400" dirty="0"/>
          </a:p>
          <a:p>
            <a:r>
              <a:rPr lang="ko-KR" altLang="en-US" sz="1400" dirty="0"/>
              <a:t>하는</a:t>
            </a:r>
            <a:r>
              <a:rPr lang="en-US" altLang="ko-KR" sz="1400" dirty="0"/>
              <a:t> </a:t>
            </a:r>
            <a:r>
              <a:rPr lang="ko-KR" altLang="en-US" sz="1400" dirty="0"/>
              <a:t>상품</a:t>
            </a:r>
            <a:endParaRPr lang="en-US" altLang="ko-KR" sz="1400" dirty="0"/>
          </a:p>
          <a:p>
            <a:r>
              <a:rPr lang="ko-KR" altLang="en-US" sz="1400" dirty="0"/>
              <a:t>선택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44FD13-9D67-475F-AA79-84677770CA71}"/>
              </a:ext>
            </a:extLst>
          </p:cNvPr>
          <p:cNvSpPr/>
          <p:nvPr/>
        </p:nvSpPr>
        <p:spPr>
          <a:xfrm>
            <a:off x="7039334" y="3786512"/>
            <a:ext cx="1144345" cy="451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F6A0AC-2A50-43AB-9B3D-6320D9352FAB}"/>
              </a:ext>
            </a:extLst>
          </p:cNvPr>
          <p:cNvSpPr/>
          <p:nvPr/>
        </p:nvSpPr>
        <p:spPr>
          <a:xfrm>
            <a:off x="8275319" y="4014944"/>
            <a:ext cx="1144345" cy="225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판매종료일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E4C5306-C797-4F1B-AD4F-BCE730709B7F}"/>
              </a:ext>
            </a:extLst>
          </p:cNvPr>
          <p:cNvSpPr/>
          <p:nvPr/>
        </p:nvSpPr>
        <p:spPr>
          <a:xfrm>
            <a:off x="7039333" y="4343861"/>
            <a:ext cx="1990312" cy="1213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121399-E3BB-47D3-A9E3-F50434223A1B}"/>
              </a:ext>
            </a:extLst>
          </p:cNvPr>
          <p:cNvSpPr/>
          <p:nvPr/>
        </p:nvSpPr>
        <p:spPr>
          <a:xfrm>
            <a:off x="7051209" y="5662576"/>
            <a:ext cx="1144346" cy="283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F7C80C-7F67-4C1D-8A10-2B94BF3F2EC2}"/>
              </a:ext>
            </a:extLst>
          </p:cNvPr>
          <p:cNvSpPr/>
          <p:nvPr/>
        </p:nvSpPr>
        <p:spPr>
          <a:xfrm>
            <a:off x="7039333" y="6051967"/>
            <a:ext cx="1144346" cy="283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남은 수량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8DB375-9BC7-4751-88E1-B3B85349C72C}"/>
              </a:ext>
            </a:extLst>
          </p:cNvPr>
          <p:cNvSpPr/>
          <p:nvPr/>
        </p:nvSpPr>
        <p:spPr>
          <a:xfrm>
            <a:off x="10395973" y="3745050"/>
            <a:ext cx="1144345" cy="451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평균 구매 만족도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119F01-BB95-4EE6-B465-01A3657D0BDD}"/>
              </a:ext>
            </a:extLst>
          </p:cNvPr>
          <p:cNvSpPr/>
          <p:nvPr/>
        </p:nvSpPr>
        <p:spPr>
          <a:xfrm>
            <a:off x="9138062" y="4346316"/>
            <a:ext cx="995905" cy="328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판매자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B52196-164B-47CD-84A6-87E50192AA9B}"/>
              </a:ext>
            </a:extLst>
          </p:cNvPr>
          <p:cNvSpPr/>
          <p:nvPr/>
        </p:nvSpPr>
        <p:spPr>
          <a:xfrm>
            <a:off x="10242384" y="4356935"/>
            <a:ext cx="1451524" cy="328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제작회사명</a:t>
            </a:r>
          </a:p>
        </p:txBody>
      </p:sp>
      <p:pic>
        <p:nvPicPr>
          <p:cNvPr id="45" name="table">
            <a:extLst>
              <a:ext uri="{FF2B5EF4-FFF2-40B4-BE49-F238E27FC236}">
                <a16:creationId xmlns:a16="http://schemas.microsoft.com/office/drawing/2014/main" id="{50AFA95F-E36E-4570-A732-D47DC76C9A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153" y="4928201"/>
            <a:ext cx="2065337" cy="1238118"/>
          </a:xfrm>
          <a:prstGeom prst="rect">
            <a:avLst/>
          </a:prstGeom>
        </p:spPr>
      </p:pic>
      <p:pic>
        <p:nvPicPr>
          <p:cNvPr id="46" name="그래픽 45" descr="확인란 선택됨 윤곽선">
            <a:extLst>
              <a:ext uri="{FF2B5EF4-FFF2-40B4-BE49-F238E27FC236}">
                <a16:creationId xmlns:a16="http://schemas.microsoft.com/office/drawing/2014/main" id="{B3B354B5-5D27-4D29-8456-D80F375C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3671" y="5178269"/>
            <a:ext cx="240420" cy="240420"/>
          </a:xfrm>
          <a:prstGeom prst="rect">
            <a:avLst/>
          </a:prstGeom>
        </p:spPr>
      </p:pic>
      <p:pic>
        <p:nvPicPr>
          <p:cNvPr id="47" name="그래픽 46" descr="확인란 선택됨 윤곽선">
            <a:extLst>
              <a:ext uri="{FF2B5EF4-FFF2-40B4-BE49-F238E27FC236}">
                <a16:creationId xmlns:a16="http://schemas.microsoft.com/office/drawing/2014/main" id="{C187ACC3-18A8-484F-BC7E-DCE24700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2906" y="5418689"/>
            <a:ext cx="240420" cy="240420"/>
          </a:xfrm>
          <a:prstGeom prst="rect">
            <a:avLst/>
          </a:prstGeom>
        </p:spPr>
      </p:pic>
      <p:pic>
        <p:nvPicPr>
          <p:cNvPr id="48" name="그래픽 47" descr="확인란 선택됨 윤곽선">
            <a:extLst>
              <a:ext uri="{FF2B5EF4-FFF2-40B4-BE49-F238E27FC236}">
                <a16:creationId xmlns:a16="http://schemas.microsoft.com/office/drawing/2014/main" id="{EE568F40-BDFE-4243-9C78-A92E2C41B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8320" y="5677660"/>
            <a:ext cx="240420" cy="240420"/>
          </a:xfrm>
          <a:prstGeom prst="rect">
            <a:avLst/>
          </a:prstGeom>
        </p:spPr>
      </p:pic>
      <p:pic>
        <p:nvPicPr>
          <p:cNvPr id="49" name="그래픽 48" descr="확인란 선택됨 윤곽선">
            <a:extLst>
              <a:ext uri="{FF2B5EF4-FFF2-40B4-BE49-F238E27FC236}">
                <a16:creationId xmlns:a16="http://schemas.microsoft.com/office/drawing/2014/main" id="{BA10F2CE-2E29-4E96-9B85-29E228F29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8466" y="5899529"/>
            <a:ext cx="240420" cy="240420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F45B460-470D-4853-A561-593F6E03D90F}"/>
              </a:ext>
            </a:extLst>
          </p:cNvPr>
          <p:cNvSpPr/>
          <p:nvPr/>
        </p:nvSpPr>
        <p:spPr>
          <a:xfrm>
            <a:off x="10215818" y="6252358"/>
            <a:ext cx="1443672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392398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2D3CF-C1D4-4968-8AB5-68B93D30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53"/>
            <a:ext cx="10515600" cy="38180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ko-KR" altLang="en-US" dirty="0"/>
              <a:t>결제 </a:t>
            </a:r>
            <a:r>
              <a:rPr lang="en-US" altLang="ko-KR" dirty="0"/>
              <a:t>UI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02A3E-7F45-4C09-A0D1-3CF96A89A2E0}"/>
              </a:ext>
            </a:extLst>
          </p:cNvPr>
          <p:cNvSpPr/>
          <p:nvPr/>
        </p:nvSpPr>
        <p:spPr>
          <a:xfrm>
            <a:off x="1508166" y="641268"/>
            <a:ext cx="4465122" cy="60504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EB53D-956C-4CAC-9213-15A776288C57}"/>
              </a:ext>
            </a:extLst>
          </p:cNvPr>
          <p:cNvSpPr/>
          <p:nvPr/>
        </p:nvSpPr>
        <p:spPr>
          <a:xfrm>
            <a:off x="2624447" y="843148"/>
            <a:ext cx="2232561" cy="593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화면</a:t>
            </a:r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1856F5EA-0311-413B-88D6-EB616D01C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58" y="1695202"/>
            <a:ext cx="3729538" cy="881034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44960827-F15B-4CFE-AEF2-BCAAE214B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958" y="2669446"/>
            <a:ext cx="2608428" cy="12570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BDF2400-7066-40D5-BB23-8C6FEAD2918C}"/>
              </a:ext>
            </a:extLst>
          </p:cNvPr>
          <p:cNvSpPr/>
          <p:nvPr/>
        </p:nvSpPr>
        <p:spPr>
          <a:xfrm>
            <a:off x="1875958" y="4108862"/>
            <a:ext cx="2363533" cy="380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포인트 사용 여부 선택</a:t>
            </a:r>
          </a:p>
        </p:txBody>
      </p:sp>
      <p:pic>
        <p:nvPicPr>
          <p:cNvPr id="9" name="그래픽 8" descr="확인란 선택됨 윤곽선">
            <a:extLst>
              <a:ext uri="{FF2B5EF4-FFF2-40B4-BE49-F238E27FC236}">
                <a16:creationId xmlns:a16="http://schemas.microsoft.com/office/drawing/2014/main" id="{C1679B76-5917-42E6-9641-2FE6A8D7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132" y="4623314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3D3D5F-3904-44D9-84D8-5B1A6CBA7486}"/>
              </a:ext>
            </a:extLst>
          </p:cNvPr>
          <p:cNvSpPr txBox="1"/>
          <p:nvPr/>
        </p:nvSpPr>
        <p:spPr>
          <a:xfrm>
            <a:off x="2242332" y="47134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사용함</a:t>
            </a:r>
          </a:p>
        </p:txBody>
      </p:sp>
      <p:pic>
        <p:nvPicPr>
          <p:cNvPr id="11" name="그래픽 10" descr="확인란 선택됨 윤곽선">
            <a:extLst>
              <a:ext uri="{FF2B5EF4-FFF2-40B4-BE49-F238E27FC236}">
                <a16:creationId xmlns:a16="http://schemas.microsoft.com/office/drawing/2014/main" id="{38B14F2A-03D7-4A69-8155-5FE0AB291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0172" y="4626091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CF273A-23A0-46F5-9888-B89E2A492B89}"/>
              </a:ext>
            </a:extLst>
          </p:cNvPr>
          <p:cNvSpPr txBox="1"/>
          <p:nvPr/>
        </p:nvSpPr>
        <p:spPr>
          <a:xfrm>
            <a:off x="3637372" y="471341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 안함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84BDBC-6EC7-4657-8ADB-9250109F561D}"/>
              </a:ext>
            </a:extLst>
          </p:cNvPr>
          <p:cNvSpPr/>
          <p:nvPr/>
        </p:nvSpPr>
        <p:spPr>
          <a:xfrm>
            <a:off x="1875958" y="5204113"/>
            <a:ext cx="2363533" cy="380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포인트 사용 시 금액</a:t>
            </a:r>
          </a:p>
        </p:txBody>
      </p:sp>
      <p:pic>
        <p:nvPicPr>
          <p:cNvPr id="17" name="그래픽 16" descr="오른쪽 화살표 단색으로 채워진">
            <a:extLst>
              <a:ext uri="{FF2B5EF4-FFF2-40B4-BE49-F238E27FC236}">
                <a16:creationId xmlns:a16="http://schemas.microsoft.com/office/drawing/2014/main" id="{E8231BE7-C286-4B38-A18A-5A2143750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38200" y="439471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418347-933B-4072-BEA1-BB2BD7F02BB6}"/>
              </a:ext>
            </a:extLst>
          </p:cNvPr>
          <p:cNvSpPr txBox="1"/>
          <p:nvPr/>
        </p:nvSpPr>
        <p:spPr>
          <a:xfrm>
            <a:off x="-25758" y="4163880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3000</a:t>
            </a:r>
            <a:r>
              <a:rPr lang="ko-KR" altLang="en-US" sz="1200" dirty="0"/>
              <a:t>포인트 이하 시</a:t>
            </a:r>
            <a:endParaRPr lang="en-US" altLang="ko-KR" sz="1200" dirty="0"/>
          </a:p>
          <a:p>
            <a:r>
              <a:rPr lang="ko-KR" altLang="en-US" sz="1200" dirty="0"/>
              <a:t>버튼 활성화 </a:t>
            </a:r>
            <a:r>
              <a:rPr lang="en-US" altLang="ko-KR" sz="1200" dirty="0"/>
              <a:t>X</a:t>
            </a:r>
          </a:p>
        </p:txBody>
      </p:sp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F7FEAE47-5C86-47DD-993F-0C7BFE185A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8168" y="682831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CBC9CE-0DA6-445F-A0AE-13B2D77CC571}"/>
              </a:ext>
            </a:extLst>
          </p:cNvPr>
          <p:cNvSpPr/>
          <p:nvPr/>
        </p:nvSpPr>
        <p:spPr>
          <a:xfrm>
            <a:off x="7577448" y="592591"/>
            <a:ext cx="4050971" cy="30739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F36F6E-1C5A-42AF-B054-39214C8DFF59}"/>
              </a:ext>
            </a:extLst>
          </p:cNvPr>
          <p:cNvSpPr/>
          <p:nvPr/>
        </p:nvSpPr>
        <p:spPr>
          <a:xfrm>
            <a:off x="8641032" y="819011"/>
            <a:ext cx="1923802" cy="344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화면</a:t>
            </a:r>
          </a:p>
        </p:txBody>
      </p:sp>
      <p:pic>
        <p:nvPicPr>
          <p:cNvPr id="22" name="그래픽 21" descr="확인란 선택됨 윤곽선">
            <a:extLst>
              <a:ext uri="{FF2B5EF4-FFF2-40B4-BE49-F238E27FC236}">
                <a16:creationId xmlns:a16="http://schemas.microsoft.com/office/drawing/2014/main" id="{F66C6650-9E20-4CD7-B9A5-D7C076FC6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5200" y="1428943"/>
            <a:ext cx="457200" cy="457200"/>
          </a:xfrm>
          <a:prstGeom prst="rect">
            <a:avLst/>
          </a:prstGeom>
        </p:spPr>
      </p:pic>
      <p:pic>
        <p:nvPicPr>
          <p:cNvPr id="23" name="그래픽 22" descr="확인란 선택됨 윤곽선">
            <a:extLst>
              <a:ext uri="{FF2B5EF4-FFF2-40B4-BE49-F238E27FC236}">
                <a16:creationId xmlns:a16="http://schemas.microsoft.com/office/drawing/2014/main" id="{13841A38-5250-4015-97D3-E4CE624F1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5200" y="2603666"/>
            <a:ext cx="457200" cy="457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D338BD8-9CE1-467E-95F0-B513949C86D9}"/>
              </a:ext>
            </a:extLst>
          </p:cNvPr>
          <p:cNvSpPr txBox="1"/>
          <p:nvPr/>
        </p:nvSpPr>
        <p:spPr>
          <a:xfrm>
            <a:off x="8603552" y="1472877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네이버페이로 결제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09EC6A-33B9-4EF4-B3F0-F00060216626}"/>
              </a:ext>
            </a:extLst>
          </p:cNvPr>
          <p:cNvSpPr txBox="1"/>
          <p:nvPr/>
        </p:nvSpPr>
        <p:spPr>
          <a:xfrm>
            <a:off x="8591861" y="2662989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카카오페이로 결제</a:t>
            </a:r>
          </a:p>
        </p:txBody>
      </p:sp>
      <p:pic>
        <p:nvPicPr>
          <p:cNvPr id="26" name="그래픽 25" descr="오른쪽 화살표 단색으로 채워진">
            <a:extLst>
              <a:ext uri="{FF2B5EF4-FFF2-40B4-BE49-F238E27FC236}">
                <a16:creationId xmlns:a16="http://schemas.microsoft.com/office/drawing/2014/main" id="{2073DF63-7FDE-4B25-8B59-D6B3DB2FFF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437054" y="3666507"/>
            <a:ext cx="745045" cy="74504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DF0E92-C7C0-46EA-B1C4-13C243F2F83C}"/>
              </a:ext>
            </a:extLst>
          </p:cNvPr>
          <p:cNvSpPr/>
          <p:nvPr/>
        </p:nvSpPr>
        <p:spPr>
          <a:xfrm>
            <a:off x="6318168" y="4488873"/>
            <a:ext cx="2322787" cy="528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 결제 시스템</a:t>
            </a:r>
          </a:p>
        </p:txBody>
      </p: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82CE494E-22D0-46D8-76E1-FFC71E4809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8168" y="5139161"/>
            <a:ext cx="2322787" cy="1486648"/>
          </a:xfrm>
          <a:prstGeom prst="rect">
            <a:avLst/>
          </a:prstGeom>
        </p:spPr>
      </p:pic>
      <p:pic>
        <p:nvPicPr>
          <p:cNvPr id="29" name="그래픽 28" descr="오른쪽 화살표 단색으로 채워진">
            <a:extLst>
              <a:ext uri="{FF2B5EF4-FFF2-40B4-BE49-F238E27FC236}">
                <a16:creationId xmlns:a16="http://schemas.microsoft.com/office/drawing/2014/main" id="{6CCB25A5-1B61-499E-A34E-4D068964A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1882" y="5425285"/>
            <a:ext cx="914400" cy="9144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411BFA-B194-4475-B843-27EF8D05C12C}"/>
              </a:ext>
            </a:extLst>
          </p:cNvPr>
          <p:cNvSpPr/>
          <p:nvPr/>
        </p:nvSpPr>
        <p:spPr>
          <a:xfrm>
            <a:off x="9880270" y="4546793"/>
            <a:ext cx="2173185" cy="22142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58D482-8D0B-41AD-8111-A92A440D0C38}"/>
              </a:ext>
            </a:extLst>
          </p:cNvPr>
          <p:cNvSpPr/>
          <p:nvPr/>
        </p:nvSpPr>
        <p:spPr>
          <a:xfrm>
            <a:off x="10292442" y="4713414"/>
            <a:ext cx="1348839" cy="344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 완료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2AEE2-920B-4981-8152-2E9B4F497B54}"/>
              </a:ext>
            </a:extLst>
          </p:cNvPr>
          <p:cNvSpPr txBox="1"/>
          <p:nvPr/>
        </p:nvSpPr>
        <p:spPr>
          <a:xfrm>
            <a:off x="9847441" y="5262012"/>
            <a:ext cx="1511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결제가 완료되었습니다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95C1787-7428-4B1C-A8B3-2D30D9A24A48}"/>
              </a:ext>
            </a:extLst>
          </p:cNvPr>
          <p:cNvSpPr/>
          <p:nvPr/>
        </p:nvSpPr>
        <p:spPr>
          <a:xfrm>
            <a:off x="10058400" y="6038989"/>
            <a:ext cx="1778051" cy="58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홈페이지로 돌아가기</a:t>
            </a:r>
          </a:p>
        </p:txBody>
      </p:sp>
    </p:spTree>
    <p:extLst>
      <p:ext uri="{BB962C8B-B14F-4D97-AF65-F5344CB8AC3E}">
        <p14:creationId xmlns:p14="http://schemas.microsoft.com/office/powerpoint/2010/main" val="293418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6EC80-755C-4F5F-B0FC-BD7D6864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2"/>
            <a:ext cx="10515600" cy="33250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ko-KR" altLang="en-US" dirty="0"/>
              <a:t>상품 구매 내역 관리 </a:t>
            </a:r>
            <a:r>
              <a:rPr lang="en-US" altLang="ko-KR" dirty="0"/>
              <a:t>UI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7051C0-E2B9-4EFC-B81E-AD44B49D69B7}"/>
              </a:ext>
            </a:extLst>
          </p:cNvPr>
          <p:cNvSpPr/>
          <p:nvPr/>
        </p:nvSpPr>
        <p:spPr>
          <a:xfrm>
            <a:off x="1714005" y="403761"/>
            <a:ext cx="8763989" cy="25746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2F1FD-F7D7-49C3-B6C2-EFE1CE6DFA95}"/>
              </a:ext>
            </a:extLst>
          </p:cNvPr>
          <p:cNvSpPr txBox="1"/>
          <p:nvPr/>
        </p:nvSpPr>
        <p:spPr>
          <a:xfrm>
            <a:off x="1864425" y="81754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구매 내역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065E1A5F-DF9D-4692-A453-EFDAC5CF4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90" y="1220980"/>
            <a:ext cx="5124090" cy="1615440"/>
          </a:xfrm>
          <a:prstGeom prst="rect">
            <a:avLst/>
          </a:prstGeom>
        </p:spPr>
      </p:pic>
      <p:pic>
        <p:nvPicPr>
          <p:cNvPr id="8" name="그래픽 7" descr="확인란 선택됨 윤곽선">
            <a:extLst>
              <a:ext uri="{FF2B5EF4-FFF2-40B4-BE49-F238E27FC236}">
                <a16:creationId xmlns:a16="http://schemas.microsoft.com/office/drawing/2014/main" id="{08B973A1-4FDC-40B7-A988-7317559CF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0657" y="1642698"/>
            <a:ext cx="186101" cy="186101"/>
          </a:xfrm>
          <a:prstGeom prst="rect">
            <a:avLst/>
          </a:prstGeom>
        </p:spPr>
      </p:pic>
      <p:pic>
        <p:nvPicPr>
          <p:cNvPr id="9" name="그래픽 8" descr="확인란 선택됨 윤곽선">
            <a:extLst>
              <a:ext uri="{FF2B5EF4-FFF2-40B4-BE49-F238E27FC236}">
                <a16:creationId xmlns:a16="http://schemas.microsoft.com/office/drawing/2014/main" id="{D8953050-E245-4C2C-889D-446101CF6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0657" y="1877895"/>
            <a:ext cx="186101" cy="186101"/>
          </a:xfrm>
          <a:prstGeom prst="rect">
            <a:avLst/>
          </a:prstGeom>
        </p:spPr>
      </p:pic>
      <p:pic>
        <p:nvPicPr>
          <p:cNvPr id="10" name="그래픽 9" descr="확인란 선택됨 윤곽선">
            <a:extLst>
              <a:ext uri="{FF2B5EF4-FFF2-40B4-BE49-F238E27FC236}">
                <a16:creationId xmlns:a16="http://schemas.microsoft.com/office/drawing/2014/main" id="{AF7486C9-76D2-4030-B2DA-99F803265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1136" y="2111640"/>
            <a:ext cx="186101" cy="186101"/>
          </a:xfrm>
          <a:prstGeom prst="rect">
            <a:avLst/>
          </a:prstGeom>
        </p:spPr>
      </p:pic>
      <p:pic>
        <p:nvPicPr>
          <p:cNvPr id="11" name="그래픽 10" descr="확인란 선택됨 윤곽선">
            <a:extLst>
              <a:ext uri="{FF2B5EF4-FFF2-40B4-BE49-F238E27FC236}">
                <a16:creationId xmlns:a16="http://schemas.microsoft.com/office/drawing/2014/main" id="{7DFB73F7-D7E2-4AEE-8641-D068E6937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1136" y="2357343"/>
            <a:ext cx="186101" cy="1861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4D7C81-C7F6-4724-B88C-2120B2186657}"/>
              </a:ext>
            </a:extLst>
          </p:cNvPr>
          <p:cNvSpPr/>
          <p:nvPr/>
        </p:nvSpPr>
        <p:spPr>
          <a:xfrm>
            <a:off x="2901034" y="864877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만족도 평가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60ABF6-80C6-434C-902D-DC2CBD07AEF3}"/>
              </a:ext>
            </a:extLst>
          </p:cNvPr>
          <p:cNvSpPr/>
          <p:nvPr/>
        </p:nvSpPr>
        <p:spPr>
          <a:xfrm>
            <a:off x="3705559" y="864877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거래내역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FCC032-53E5-4AF8-BE5D-EB1EA38A1610}"/>
              </a:ext>
            </a:extLst>
          </p:cNvPr>
          <p:cNvSpPr/>
          <p:nvPr/>
        </p:nvSpPr>
        <p:spPr>
          <a:xfrm>
            <a:off x="4510084" y="864877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환불 신청</a:t>
            </a:r>
          </a:p>
        </p:txBody>
      </p:sp>
      <p:pic>
        <p:nvPicPr>
          <p:cNvPr id="15" name="그래픽 14" descr="아래쪽 화살표 단색으로 채워진">
            <a:extLst>
              <a:ext uri="{FF2B5EF4-FFF2-40B4-BE49-F238E27FC236}">
                <a16:creationId xmlns:a16="http://schemas.microsoft.com/office/drawing/2014/main" id="{0DF3DF3D-3CA6-4802-8C25-26B4E966B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6507" y="3091104"/>
            <a:ext cx="914400" cy="670673"/>
          </a:xfrm>
          <a:prstGeom prst="rect">
            <a:avLst/>
          </a:prstGeom>
        </p:spPr>
      </p:pic>
      <p:pic>
        <p:nvPicPr>
          <p:cNvPr id="16" name="그래픽 14" descr="아래쪽 화살표 단색으로 채워진">
            <a:extLst>
              <a:ext uri="{FF2B5EF4-FFF2-40B4-BE49-F238E27FC236}">
                <a16:creationId xmlns:a16="http://schemas.microsoft.com/office/drawing/2014/main" id="{0DF3DF3D-3CA6-4802-8C25-26B4E966B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3124938"/>
            <a:ext cx="914400" cy="670673"/>
          </a:xfrm>
          <a:prstGeom prst="rect">
            <a:avLst/>
          </a:prstGeom>
        </p:spPr>
      </p:pic>
      <p:pic>
        <p:nvPicPr>
          <p:cNvPr id="17" name="그래픽 14" descr="아래쪽 화살표 단색으로 채워진">
            <a:extLst>
              <a:ext uri="{FF2B5EF4-FFF2-40B4-BE49-F238E27FC236}">
                <a16:creationId xmlns:a16="http://schemas.microsoft.com/office/drawing/2014/main" id="{0DF3DF3D-3CA6-4802-8C25-26B4E966B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3288" y="3091104"/>
            <a:ext cx="914400" cy="670673"/>
          </a:xfrm>
          <a:prstGeom prst="rect">
            <a:avLst/>
          </a:prstGeom>
        </p:spPr>
      </p:pic>
      <p:pic>
        <p:nvPicPr>
          <p:cNvPr id="18" name="그래픽 14" descr="아래쪽 화살표 단색으로 채워진">
            <a:extLst>
              <a:ext uri="{FF2B5EF4-FFF2-40B4-BE49-F238E27FC236}">
                <a16:creationId xmlns:a16="http://schemas.microsoft.com/office/drawing/2014/main" id="{09EA5CA9-4C11-41D2-A139-87EC33252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977474" y="349039"/>
            <a:ext cx="914400" cy="13077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28E736-C403-4969-A587-EF8646810A7D}"/>
              </a:ext>
            </a:extLst>
          </p:cNvPr>
          <p:cNvSpPr txBox="1"/>
          <p:nvPr/>
        </p:nvSpPr>
        <p:spPr>
          <a:xfrm>
            <a:off x="8218655" y="679732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상품 선택 시 각각의 상품별</a:t>
            </a:r>
            <a:endParaRPr lang="en-US" altLang="ko-KR" sz="1200" dirty="0"/>
          </a:p>
          <a:p>
            <a:r>
              <a:rPr lang="ko-KR" altLang="en-US" sz="1200" dirty="0"/>
              <a:t>만족하는 조건에 따라 버튼 </a:t>
            </a:r>
            <a:endParaRPr lang="en-US" altLang="ko-KR" sz="1200" dirty="0"/>
          </a:p>
          <a:p>
            <a:r>
              <a:rPr lang="ko-KR" altLang="en-US" sz="1200" dirty="0"/>
              <a:t>활성화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96BF23-A8B2-46A4-81AC-168E9C986E23}"/>
              </a:ext>
            </a:extLst>
          </p:cNvPr>
          <p:cNvSpPr txBox="1"/>
          <p:nvPr/>
        </p:nvSpPr>
        <p:spPr>
          <a:xfrm>
            <a:off x="279101" y="3310901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만족도 평가 클릭 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8C6F2C-97D1-48DA-8957-FFD788A9C957}"/>
              </a:ext>
            </a:extLst>
          </p:cNvPr>
          <p:cNvSpPr txBox="1"/>
          <p:nvPr/>
        </p:nvSpPr>
        <p:spPr>
          <a:xfrm>
            <a:off x="4141247" y="3306385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환불 신청 클릭 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116E80-0979-4307-A360-B0A4167E2B57}"/>
              </a:ext>
            </a:extLst>
          </p:cNvPr>
          <p:cNvSpPr txBox="1"/>
          <p:nvPr/>
        </p:nvSpPr>
        <p:spPr>
          <a:xfrm>
            <a:off x="8088534" y="3306384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거래내역 삭제 클릭 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BACE0-45E7-480E-AF40-C81D83B9C1A7}"/>
              </a:ext>
            </a:extLst>
          </p:cNvPr>
          <p:cNvSpPr/>
          <p:nvPr/>
        </p:nvSpPr>
        <p:spPr>
          <a:xfrm>
            <a:off x="306713" y="3966818"/>
            <a:ext cx="2960944" cy="2607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48A6ED-20D0-4054-84EE-41B95EBB6FEB}"/>
              </a:ext>
            </a:extLst>
          </p:cNvPr>
          <p:cNvSpPr txBox="1"/>
          <p:nvPr/>
        </p:nvSpPr>
        <p:spPr>
          <a:xfrm>
            <a:off x="734653" y="4094286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만족도를 평가해주세요</a:t>
            </a:r>
          </a:p>
        </p:txBody>
      </p:sp>
      <p:pic>
        <p:nvPicPr>
          <p:cNvPr id="25" name="그래픽 17" descr="별 윤곽선">
            <a:extLst>
              <a:ext uri="{FF2B5EF4-FFF2-40B4-BE49-F238E27FC236}">
                <a16:creationId xmlns:a16="http://schemas.microsoft.com/office/drawing/2014/main" id="{0B561CFE-3E45-44C7-8493-56AD606C83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3769" y="4470366"/>
            <a:ext cx="406001" cy="368185"/>
          </a:xfrm>
          <a:prstGeom prst="rect">
            <a:avLst/>
          </a:prstGeom>
        </p:spPr>
      </p:pic>
      <p:pic>
        <p:nvPicPr>
          <p:cNvPr id="26" name="그래픽 17" descr="별 윤곽선">
            <a:extLst>
              <a:ext uri="{FF2B5EF4-FFF2-40B4-BE49-F238E27FC236}">
                <a16:creationId xmlns:a16="http://schemas.microsoft.com/office/drawing/2014/main" id="{E52C1A9D-CD2E-4F7B-9882-173182C1DD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4257" y="4470366"/>
            <a:ext cx="406001" cy="368185"/>
          </a:xfrm>
          <a:prstGeom prst="rect">
            <a:avLst/>
          </a:prstGeom>
        </p:spPr>
      </p:pic>
      <p:pic>
        <p:nvPicPr>
          <p:cNvPr id="27" name="그래픽 17" descr="별 윤곽선">
            <a:extLst>
              <a:ext uri="{FF2B5EF4-FFF2-40B4-BE49-F238E27FC236}">
                <a16:creationId xmlns:a16="http://schemas.microsoft.com/office/drawing/2014/main" id="{28D51DA6-58F2-44FA-A340-8E2E1EC16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70545" y="4487681"/>
            <a:ext cx="406001" cy="368185"/>
          </a:xfrm>
          <a:prstGeom prst="rect">
            <a:avLst/>
          </a:prstGeom>
        </p:spPr>
      </p:pic>
      <p:pic>
        <p:nvPicPr>
          <p:cNvPr id="28" name="그래픽 17" descr="별 윤곽선">
            <a:extLst>
              <a:ext uri="{FF2B5EF4-FFF2-40B4-BE49-F238E27FC236}">
                <a16:creationId xmlns:a16="http://schemas.microsoft.com/office/drawing/2014/main" id="{376E58B7-A4DA-4D23-A250-B06CD2210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91033" y="4487681"/>
            <a:ext cx="406001" cy="368185"/>
          </a:xfrm>
          <a:prstGeom prst="rect">
            <a:avLst/>
          </a:prstGeom>
        </p:spPr>
      </p:pic>
      <p:pic>
        <p:nvPicPr>
          <p:cNvPr id="29" name="그래픽 17" descr="별 윤곽선">
            <a:extLst>
              <a:ext uri="{FF2B5EF4-FFF2-40B4-BE49-F238E27FC236}">
                <a16:creationId xmlns:a16="http://schemas.microsoft.com/office/drawing/2014/main" id="{72E77B0B-84B9-4AFC-94D1-645BA31E63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6715" y="4491801"/>
            <a:ext cx="406001" cy="36818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80A808-397C-48C1-94D9-678DDFD6CE05}"/>
              </a:ext>
            </a:extLst>
          </p:cNvPr>
          <p:cNvSpPr/>
          <p:nvPr/>
        </p:nvSpPr>
        <p:spPr>
          <a:xfrm>
            <a:off x="387073" y="5065577"/>
            <a:ext cx="967506" cy="84538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F65DC4-3BCA-4075-B9C9-1F5B2F2EB1D6}"/>
              </a:ext>
            </a:extLst>
          </p:cNvPr>
          <p:cNvSpPr/>
          <p:nvPr/>
        </p:nvSpPr>
        <p:spPr>
          <a:xfrm>
            <a:off x="1527804" y="5065577"/>
            <a:ext cx="1558866" cy="84538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 작성하기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9D3A52-AFA5-48DB-A4BA-9098C88C38A6}"/>
              </a:ext>
            </a:extLst>
          </p:cNvPr>
          <p:cNvSpPr/>
          <p:nvPr/>
        </p:nvSpPr>
        <p:spPr>
          <a:xfrm>
            <a:off x="1976546" y="6103917"/>
            <a:ext cx="1110124" cy="350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등록하기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C881B0-6664-4ADD-ADDD-F695DC9622B3}"/>
              </a:ext>
            </a:extLst>
          </p:cNvPr>
          <p:cNvSpPr/>
          <p:nvPr/>
        </p:nvSpPr>
        <p:spPr>
          <a:xfrm>
            <a:off x="4141247" y="3951329"/>
            <a:ext cx="2960944" cy="2607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47">
            <a:extLst>
              <a:ext uri="{FF2B5EF4-FFF2-40B4-BE49-F238E27FC236}">
                <a16:creationId xmlns:a16="http://schemas.microsoft.com/office/drawing/2014/main" id="{E629CD4A-2ECB-4CEC-815F-2D7398F56F25}"/>
              </a:ext>
            </a:extLst>
          </p:cNvPr>
          <p:cNvSpPr txBox="1"/>
          <p:nvPr/>
        </p:nvSpPr>
        <p:spPr>
          <a:xfrm>
            <a:off x="4625767" y="4123604"/>
            <a:ext cx="202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환불 사유를 선택해주세요</a:t>
            </a:r>
          </a:p>
        </p:txBody>
      </p:sp>
      <p:sp>
        <p:nvSpPr>
          <p:cNvPr id="35" name="TextBox 48">
            <a:extLst>
              <a:ext uri="{FF2B5EF4-FFF2-40B4-BE49-F238E27FC236}">
                <a16:creationId xmlns:a16="http://schemas.microsoft.com/office/drawing/2014/main" id="{495AE456-180B-419E-87AC-45AC4648E6A5}"/>
              </a:ext>
            </a:extLst>
          </p:cNvPr>
          <p:cNvSpPr txBox="1"/>
          <p:nvPr/>
        </p:nvSpPr>
        <p:spPr>
          <a:xfrm>
            <a:off x="4478519" y="4700051"/>
            <a:ext cx="257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○ 상품이 마음에 들지 않음</a:t>
            </a:r>
          </a:p>
        </p:txBody>
      </p:sp>
      <p:sp>
        <p:nvSpPr>
          <p:cNvPr id="36" name="TextBox 52">
            <a:extLst>
              <a:ext uri="{FF2B5EF4-FFF2-40B4-BE49-F238E27FC236}">
                <a16:creationId xmlns:a16="http://schemas.microsoft.com/office/drawing/2014/main" id="{75032A88-BF5C-4D13-9921-0410421E8846}"/>
              </a:ext>
            </a:extLst>
          </p:cNvPr>
          <p:cNvSpPr txBox="1"/>
          <p:nvPr/>
        </p:nvSpPr>
        <p:spPr>
          <a:xfrm>
            <a:off x="4478519" y="5146738"/>
            <a:ext cx="257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○ 상품이 설명과 다름</a:t>
            </a:r>
          </a:p>
        </p:txBody>
      </p:sp>
      <p:sp>
        <p:nvSpPr>
          <p:cNvPr id="37" name="TextBox 53">
            <a:extLst>
              <a:ext uri="{FF2B5EF4-FFF2-40B4-BE49-F238E27FC236}">
                <a16:creationId xmlns:a16="http://schemas.microsoft.com/office/drawing/2014/main" id="{57F26AD3-0A8D-46FA-B4D5-476BA8B353F0}"/>
              </a:ext>
            </a:extLst>
          </p:cNvPr>
          <p:cNvSpPr txBox="1"/>
          <p:nvPr/>
        </p:nvSpPr>
        <p:spPr>
          <a:xfrm>
            <a:off x="4478519" y="5594797"/>
            <a:ext cx="257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○ 상품에 결함이 있음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A22B69E-FDE5-49C7-B997-FDCABFEDC166}"/>
              </a:ext>
            </a:extLst>
          </p:cNvPr>
          <p:cNvSpPr/>
          <p:nvPr/>
        </p:nvSpPr>
        <p:spPr>
          <a:xfrm>
            <a:off x="5766606" y="6103917"/>
            <a:ext cx="1110124" cy="350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환불 신청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BE7391-CE3E-45C6-87E2-589C99685B87}"/>
              </a:ext>
            </a:extLst>
          </p:cNvPr>
          <p:cNvSpPr/>
          <p:nvPr/>
        </p:nvSpPr>
        <p:spPr>
          <a:xfrm>
            <a:off x="7975781" y="3948696"/>
            <a:ext cx="2960944" cy="2607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3815D4-BC71-44A1-B78E-5A28707F5C37}"/>
              </a:ext>
            </a:extLst>
          </p:cNvPr>
          <p:cNvSpPr txBox="1"/>
          <p:nvPr/>
        </p:nvSpPr>
        <p:spPr>
          <a:xfrm>
            <a:off x="8092738" y="4262103"/>
            <a:ext cx="272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거래내역을 삭제 하시겠습니까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60722C5-513E-402E-B795-168FBBA0C648}"/>
              </a:ext>
            </a:extLst>
          </p:cNvPr>
          <p:cNvSpPr/>
          <p:nvPr/>
        </p:nvSpPr>
        <p:spPr>
          <a:xfrm>
            <a:off x="9198749" y="6003107"/>
            <a:ext cx="652924" cy="350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7658C17-5C4C-4000-A838-47A64AB51EBC}"/>
              </a:ext>
            </a:extLst>
          </p:cNvPr>
          <p:cNvSpPr/>
          <p:nvPr/>
        </p:nvSpPr>
        <p:spPr>
          <a:xfrm>
            <a:off x="10044764" y="6003107"/>
            <a:ext cx="652924" cy="350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39720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367</Words>
  <Application>Microsoft Office PowerPoint</Application>
  <PresentationFormat>와이드스크린</PresentationFormat>
  <Paragraphs>160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연규</dc:creator>
  <cp:lastModifiedBy>민 연규</cp:lastModifiedBy>
  <cp:revision>4</cp:revision>
  <dcterms:created xsi:type="dcterms:W3CDTF">2022-04-29T15:47:01Z</dcterms:created>
  <dcterms:modified xsi:type="dcterms:W3CDTF">2022-04-30T15:21:22Z</dcterms:modified>
</cp:coreProperties>
</file>