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40FD5-EB0D-4B95-89E1-AAB80431B329}" v="114" dt="2022-04-29T11:02:37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경욱" userId="5964ac12-febd-49bb-aaaf-1c2965925b94" providerId="ADAL" clId="{A2340FD5-EB0D-4B95-89E1-AAB80431B329}"/>
    <pc:docChg chg="undo custSel addSld modSld">
      <pc:chgData name="정경욱" userId="5964ac12-febd-49bb-aaaf-1c2965925b94" providerId="ADAL" clId="{A2340FD5-EB0D-4B95-89E1-AAB80431B329}" dt="2022-04-29T11:03:23.336" v="1300" actId="208"/>
      <pc:docMkLst>
        <pc:docMk/>
      </pc:docMkLst>
      <pc:sldChg chg="delSp modSp mod">
        <pc:chgData name="정경욱" userId="5964ac12-febd-49bb-aaaf-1c2965925b94" providerId="ADAL" clId="{A2340FD5-EB0D-4B95-89E1-AAB80431B329}" dt="2022-04-29T09:01:02.957" v="603" actId="207"/>
        <pc:sldMkLst>
          <pc:docMk/>
          <pc:sldMk cId="85194045" sldId="256"/>
        </pc:sldMkLst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6" creationId="{6502299E-1A43-4DC4-AD07-96608FC9740B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7" creationId="{A875C608-C952-4B2F-A5DA-A94CF1F5D6D6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8" creationId="{E01FC3F8-B69E-44C0-84A5-E7E8CFEF09C8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10" creationId="{07570D17-54C9-49D2-94ED-70E872021B62}"/>
          </ac:spMkLst>
        </pc:spChg>
        <pc:spChg chg="mod topLvl">
          <ac:chgData name="정경욱" userId="5964ac12-febd-49bb-aaaf-1c2965925b94" providerId="ADAL" clId="{A2340FD5-EB0D-4B95-89E1-AAB80431B329}" dt="2022-04-29T09:01:02.957" v="603" actId="207"/>
          <ac:spMkLst>
            <pc:docMk/>
            <pc:sldMk cId="85194045" sldId="256"/>
            <ac:spMk id="11" creationId="{0B3088D5-5706-4D9D-85B2-56FCC36DD435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12" creationId="{E895700F-3155-4324-BDB9-2A3C125EEF86}"/>
          </ac:spMkLst>
        </pc:spChg>
        <pc:spChg chg="del">
          <ac:chgData name="정경욱" userId="5964ac12-febd-49bb-aaaf-1c2965925b94" providerId="ADAL" clId="{A2340FD5-EB0D-4B95-89E1-AAB80431B329}" dt="2022-04-29T08:54:24.267" v="591" actId="478"/>
          <ac:spMkLst>
            <pc:docMk/>
            <pc:sldMk cId="85194045" sldId="256"/>
            <ac:spMk id="27" creationId="{41DC3340-7A70-47BA-8FF5-9F6A905B008F}"/>
          </ac:spMkLst>
        </pc:spChg>
        <pc:spChg chg="mod">
          <ac:chgData name="정경욱" userId="5964ac12-febd-49bb-aaaf-1c2965925b94" providerId="ADAL" clId="{A2340FD5-EB0D-4B95-89E1-AAB80431B329}" dt="2022-04-29T08:54:33.260" v="593" actId="1076"/>
          <ac:spMkLst>
            <pc:docMk/>
            <pc:sldMk cId="85194045" sldId="256"/>
            <ac:spMk id="28" creationId="{2915C8F8-292F-434C-B33F-F28C93C93CA0}"/>
          </ac:spMkLst>
        </pc:spChg>
        <pc:grpChg chg="del mod">
          <ac:chgData name="정경욱" userId="5964ac12-febd-49bb-aaaf-1c2965925b94" providerId="ADAL" clId="{A2340FD5-EB0D-4B95-89E1-AAB80431B329}" dt="2022-04-29T09:00:52.089" v="602" actId="165"/>
          <ac:grpSpMkLst>
            <pc:docMk/>
            <pc:sldMk cId="85194045" sldId="256"/>
            <ac:grpSpMk id="13" creationId="{66B1FB1C-01EB-4D23-8D76-76C137647931}"/>
          </ac:grpSpMkLst>
        </pc:grpChg>
        <pc:picChg chg="del">
          <ac:chgData name="정경욱" userId="5964ac12-febd-49bb-aaaf-1c2965925b94" providerId="ADAL" clId="{A2340FD5-EB0D-4B95-89E1-AAB80431B329}" dt="2022-04-29T08:54:22.060" v="590" actId="478"/>
          <ac:picMkLst>
            <pc:docMk/>
            <pc:sldMk cId="85194045" sldId="256"/>
            <ac:picMk id="5" creationId="{FE77B8BC-B684-4932-8B64-DA35BD7605AB}"/>
          </ac:picMkLst>
        </pc:picChg>
      </pc:sldChg>
      <pc:sldChg chg="addSp delSp modSp mod">
        <pc:chgData name="정경욱" userId="5964ac12-febd-49bb-aaaf-1c2965925b94" providerId="ADAL" clId="{A2340FD5-EB0D-4B95-89E1-AAB80431B329}" dt="2022-04-29T11:03:23.336" v="1300" actId="208"/>
        <pc:sldMkLst>
          <pc:docMk/>
          <pc:sldMk cId="332533392" sldId="257"/>
        </pc:sldMkLst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" creationId="{1306CF22-2101-45BB-BD2B-8927125A5DAD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" creationId="{62D22A97-F084-458B-831B-D695144D8525}"/>
          </ac:spMkLst>
        </pc:spChg>
        <pc:spChg chg="mod">
          <ac:chgData name="정경욱" userId="5964ac12-febd-49bb-aaaf-1c2965925b94" providerId="ADAL" clId="{A2340FD5-EB0D-4B95-89E1-AAB80431B329}" dt="2022-04-29T10:50:14.429" v="1076" actId="1076"/>
          <ac:spMkLst>
            <pc:docMk/>
            <pc:sldMk cId="332533392" sldId="257"/>
            <ac:spMk id="5" creationId="{FDE7AD84-B85E-47E4-B483-B3B362C3748B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6" creationId="{D25AE216-D50C-4E0F-91A0-58EEE22294E8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8" creationId="{4846A98D-4CE0-4DBE-89E6-EC9B6460E806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9" creationId="{DCDEA3F4-4FA1-491F-9D4D-CB3743FAB16B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0" creationId="{B84D7C81-C7F6-4724-B88C-2120B2186657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1" creationId="{944FE13B-591A-432B-9561-84915E2F380D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2" creationId="{8FFCC032-53E5-4AF8-BE5D-EB1EA38A1610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3" creationId="{B9B890D9-D1BA-4E90-90B6-8BD1B4336B56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4" creationId="{4160ABF6-80C6-434C-902D-DC2CBD07AEF3}"/>
          </ac:spMkLst>
        </pc:spChg>
        <pc:spChg chg="add mod">
          <ac:chgData name="정경욱" userId="5964ac12-febd-49bb-aaaf-1c2965925b94" providerId="ADAL" clId="{A2340FD5-EB0D-4B95-89E1-AAB80431B329}" dt="2022-04-29T09:53:59.405" v="644" actId="20577"/>
          <ac:spMkLst>
            <pc:docMk/>
            <pc:sldMk cId="332533392" sldId="257"/>
            <ac:spMk id="16" creationId="{E41E1F7B-A686-4CC9-A624-608C534238E2}"/>
          </ac:spMkLst>
        </pc:spChg>
        <pc:spChg chg="add mod">
          <ac:chgData name="정경욱" userId="5964ac12-febd-49bb-aaaf-1c2965925b94" providerId="ADAL" clId="{A2340FD5-EB0D-4B95-89E1-AAB80431B329}" dt="2022-04-29T10:15:13.227" v="804" actId="1076"/>
          <ac:spMkLst>
            <pc:docMk/>
            <pc:sldMk cId="332533392" sldId="257"/>
            <ac:spMk id="19" creationId="{7B80A808-397C-48C1-94D9-678DDFD6CE05}"/>
          </ac:spMkLst>
        </pc:spChg>
        <pc:spChg chg="add mod">
          <ac:chgData name="정경욱" userId="5964ac12-febd-49bb-aaaf-1c2965925b94" providerId="ADAL" clId="{A2340FD5-EB0D-4B95-89E1-AAB80431B329}" dt="2022-04-29T10:15:03.730" v="802" actId="1076"/>
          <ac:spMkLst>
            <pc:docMk/>
            <pc:sldMk cId="332533392" sldId="257"/>
            <ac:spMk id="20" creationId="{98F65DC4-3BCA-4075-B9C9-1F5B2F2EB1D6}"/>
          </ac:spMkLst>
        </pc:spChg>
        <pc:spChg chg="add del mod">
          <ac:chgData name="정경욱" userId="5964ac12-febd-49bb-aaaf-1c2965925b94" providerId="ADAL" clId="{A2340FD5-EB0D-4B95-89E1-AAB80431B329}" dt="2022-04-28T16:34:01.425" v="18" actId="478"/>
          <ac:spMkLst>
            <pc:docMk/>
            <pc:sldMk cId="332533392" sldId="257"/>
            <ac:spMk id="26" creationId="{2CD40B40-2781-45DC-A4A5-53CB5A95E038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8" creationId="{77D4298F-0F92-411D-BC74-CE89094A0104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9" creationId="{25CD48B5-E840-4900-B373-43508C71172A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0" creationId="{6E159E96-4C15-403E-A6AA-0EC5042F39A6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1" creationId="{4599A274-5FF0-4D98-B4E7-778AC6E80E95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2" creationId="{1A9D706D-586C-482A-AFA7-F149CCAC5346}"/>
          </ac:spMkLst>
        </pc:spChg>
        <pc:spChg chg="add mod">
          <ac:chgData name="정경욱" userId="5964ac12-febd-49bb-aaaf-1c2965925b94" providerId="ADAL" clId="{A2340FD5-EB0D-4B95-89E1-AAB80431B329}" dt="2022-04-29T10:24:08.061" v="829" actId="14100"/>
          <ac:spMkLst>
            <pc:docMk/>
            <pc:sldMk cId="332533392" sldId="257"/>
            <ac:spMk id="33" creationId="{8DABACE0-45E7-480E-AF40-C81D83B9C1A7}"/>
          </ac:spMkLst>
        </pc:spChg>
        <pc:spChg chg="add mod">
          <ac:chgData name="정경욱" userId="5964ac12-febd-49bb-aaaf-1c2965925b94" providerId="ADAL" clId="{A2340FD5-EB0D-4B95-89E1-AAB80431B329}" dt="2022-04-28T16:38:58.530" v="76" actId="1076"/>
          <ac:spMkLst>
            <pc:docMk/>
            <pc:sldMk cId="332533392" sldId="257"/>
            <ac:spMk id="34" creationId="{C5D04A54-CBD0-41C4-8FA1-D98D4BA5F7A2}"/>
          </ac:spMkLst>
        </pc:spChg>
        <pc:spChg chg="add del mod">
          <ac:chgData name="정경욱" userId="5964ac12-febd-49bb-aaaf-1c2965925b94" providerId="ADAL" clId="{A2340FD5-EB0D-4B95-89E1-AAB80431B329}" dt="2022-04-29T10:07:17.333" v="653"/>
          <ac:spMkLst>
            <pc:docMk/>
            <pc:sldMk cId="332533392" sldId="257"/>
            <ac:spMk id="35" creationId="{024E6D8C-F2FD-4F7E-A1AB-F35BE164E26D}"/>
          </ac:spMkLst>
        </pc:spChg>
        <pc:spChg chg="add mod">
          <ac:chgData name="정경욱" userId="5964ac12-febd-49bb-aaaf-1c2965925b94" providerId="ADAL" clId="{A2340FD5-EB0D-4B95-89E1-AAB80431B329}" dt="2022-04-29T10:12:27.684" v="766" actId="20577"/>
          <ac:spMkLst>
            <pc:docMk/>
            <pc:sldMk cId="332533392" sldId="257"/>
            <ac:spMk id="40" creationId="{F21BBB12-FCB8-4735-AA3D-0C9683552D28}"/>
          </ac:spMkLst>
        </pc:spChg>
        <pc:spChg chg="add mod">
          <ac:chgData name="정경욱" userId="5964ac12-febd-49bb-aaaf-1c2965925b94" providerId="ADAL" clId="{A2340FD5-EB0D-4B95-89E1-AAB80431B329}" dt="2022-04-29T10:15:43.600" v="827" actId="207"/>
          <ac:spMkLst>
            <pc:docMk/>
            <pc:sldMk cId="332533392" sldId="257"/>
            <ac:spMk id="41" creationId="{41769C88-D08C-4077-BCFF-E8B20E1170E0}"/>
          </ac:spMkLst>
        </pc:spChg>
        <pc:spChg chg="add mod">
          <ac:chgData name="정경욱" userId="5964ac12-febd-49bb-aaaf-1c2965925b94" providerId="ADAL" clId="{A2340FD5-EB0D-4B95-89E1-AAB80431B329}" dt="2022-04-29T10:24:22.110" v="831" actId="1076"/>
          <ac:spMkLst>
            <pc:docMk/>
            <pc:sldMk cId="332533392" sldId="257"/>
            <ac:spMk id="42" creationId="{DEC881B0-6664-4ADD-ADDD-F695DC9622B3}"/>
          </ac:spMkLst>
        </pc:spChg>
        <pc:spChg chg="del mod">
          <ac:chgData name="정경욱" userId="5964ac12-febd-49bb-aaaf-1c2965925b94" providerId="ADAL" clId="{A2340FD5-EB0D-4B95-89E1-AAB80431B329}" dt="2022-04-29T09:50:19.062" v="606" actId="478"/>
          <ac:spMkLst>
            <pc:docMk/>
            <pc:sldMk cId="332533392" sldId="257"/>
            <ac:spMk id="43" creationId="{DCDF2081-8418-4EA9-9DE5-68B8E015CEE0}"/>
          </ac:spMkLst>
        </pc:spChg>
        <pc:spChg chg="del">
          <ac:chgData name="정경욱" userId="5964ac12-febd-49bb-aaaf-1c2965925b94" providerId="ADAL" clId="{A2340FD5-EB0D-4B95-89E1-AAB80431B329}" dt="2022-04-28T16:33:13.521" v="6" actId="478"/>
          <ac:spMkLst>
            <pc:docMk/>
            <pc:sldMk cId="332533392" sldId="257"/>
            <ac:spMk id="44" creationId="{4D00F224-A01D-4417-8463-6C29F8E61C41}"/>
          </ac:spMkLst>
        </pc:spChg>
        <pc:spChg chg="add mod">
          <ac:chgData name="정경욱" userId="5964ac12-febd-49bb-aaaf-1c2965925b94" providerId="ADAL" clId="{A2340FD5-EB0D-4B95-89E1-AAB80431B329}" dt="2022-04-29T10:32:37.088" v="859" actId="1076"/>
          <ac:spMkLst>
            <pc:docMk/>
            <pc:sldMk cId="332533392" sldId="257"/>
            <ac:spMk id="45" creationId="{0377E8A3-BB20-402F-8804-1A36840FBE61}"/>
          </ac:spMkLst>
        </pc:spChg>
        <pc:spChg chg="add del">
          <ac:chgData name="정경욱" userId="5964ac12-febd-49bb-aaaf-1c2965925b94" providerId="ADAL" clId="{A2340FD5-EB0D-4B95-89E1-AAB80431B329}" dt="2022-04-28T16:39:45.828" v="121" actId="22"/>
          <ac:spMkLst>
            <pc:docMk/>
            <pc:sldMk cId="332533392" sldId="257"/>
            <ac:spMk id="45" creationId="{F335886A-4347-4FF9-852C-BBC76C3505E9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46" creationId="{F5B8300B-4B5B-4735-9E8C-385425A2EB64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47" creationId="{4F62F07D-1693-4379-9945-888A3490C06A}"/>
          </ac:spMkLst>
        </pc:spChg>
        <pc:spChg chg="add mod">
          <ac:chgData name="정경욱" userId="5964ac12-febd-49bb-aaaf-1c2965925b94" providerId="ADAL" clId="{A2340FD5-EB0D-4B95-89E1-AAB80431B329}" dt="2022-04-29T10:33:11.233" v="916" actId="1076"/>
          <ac:spMkLst>
            <pc:docMk/>
            <pc:sldMk cId="332533392" sldId="257"/>
            <ac:spMk id="48" creationId="{E629CD4A-2ECB-4CEC-815F-2D7398F56F25}"/>
          </ac:spMkLst>
        </pc:spChg>
        <pc:spChg chg="add mod">
          <ac:chgData name="정경욱" userId="5964ac12-febd-49bb-aaaf-1c2965925b94" providerId="ADAL" clId="{A2340FD5-EB0D-4B95-89E1-AAB80431B329}" dt="2022-04-29T10:35:34.410" v="976"/>
          <ac:spMkLst>
            <pc:docMk/>
            <pc:sldMk cId="332533392" sldId="257"/>
            <ac:spMk id="49" creationId="{495AE456-180B-419E-87AC-45AC4648E6A5}"/>
          </ac:spMkLst>
        </pc:spChg>
        <pc:spChg chg="add del mod">
          <ac:chgData name="정경욱" userId="5964ac12-febd-49bb-aaaf-1c2965925b94" providerId="ADAL" clId="{A2340FD5-EB0D-4B95-89E1-AAB80431B329}" dt="2022-04-29T10:35:38.066" v="977" actId="478"/>
          <ac:spMkLst>
            <pc:docMk/>
            <pc:sldMk cId="332533392" sldId="257"/>
            <ac:spMk id="50" creationId="{265B0CFE-52FF-4ED0-9268-96866E9CCBD4}"/>
          </ac:spMkLst>
        </pc:spChg>
        <pc:spChg chg="add del mod">
          <ac:chgData name="정경욱" userId="5964ac12-febd-49bb-aaaf-1c2965925b94" providerId="ADAL" clId="{A2340FD5-EB0D-4B95-89E1-AAB80431B329}" dt="2022-04-29T10:36:16.781" v="1013" actId="478"/>
          <ac:spMkLst>
            <pc:docMk/>
            <pc:sldMk cId="332533392" sldId="257"/>
            <ac:spMk id="51" creationId="{6CD2C716-3641-4D37-BE84-FC3710359DC3}"/>
          </ac:spMkLst>
        </pc:spChg>
        <pc:spChg chg="add del mod">
          <ac:chgData name="정경욱" userId="5964ac12-febd-49bb-aaaf-1c2965925b94" providerId="ADAL" clId="{A2340FD5-EB0D-4B95-89E1-AAB80431B329}" dt="2022-04-29T10:35:45.206" v="981"/>
          <ac:spMkLst>
            <pc:docMk/>
            <pc:sldMk cId="332533392" sldId="257"/>
            <ac:spMk id="52" creationId="{87BC1ADB-078E-43B8-A21D-2877F421D711}"/>
          </ac:spMkLst>
        </pc:spChg>
        <pc:spChg chg="add mod">
          <ac:chgData name="정경욱" userId="5964ac12-febd-49bb-aaaf-1c2965925b94" providerId="ADAL" clId="{A2340FD5-EB0D-4B95-89E1-AAB80431B329}" dt="2022-04-29T10:36:03.600" v="1011"/>
          <ac:spMkLst>
            <pc:docMk/>
            <pc:sldMk cId="332533392" sldId="257"/>
            <ac:spMk id="53" creationId="{75032A88-BF5C-4D13-9921-0410421E8846}"/>
          </ac:spMkLst>
        </pc:spChg>
        <pc:spChg chg="add mod">
          <ac:chgData name="정경욱" userId="5964ac12-febd-49bb-aaaf-1c2965925b94" providerId="ADAL" clId="{A2340FD5-EB0D-4B95-89E1-AAB80431B329}" dt="2022-04-29T10:36:33.678" v="1053"/>
          <ac:spMkLst>
            <pc:docMk/>
            <pc:sldMk cId="332533392" sldId="257"/>
            <ac:spMk id="54" creationId="{57F26AD3-0A8D-46FA-B4D5-476BA8B353F0}"/>
          </ac:spMkLst>
        </pc:spChg>
        <pc:spChg chg="add mod">
          <ac:chgData name="정경욱" userId="5964ac12-febd-49bb-aaaf-1c2965925b94" providerId="ADAL" clId="{A2340FD5-EB0D-4B95-89E1-AAB80431B329}" dt="2022-04-29T10:37:16.458" v="1075" actId="20577"/>
          <ac:spMkLst>
            <pc:docMk/>
            <pc:sldMk cId="332533392" sldId="257"/>
            <ac:spMk id="55" creationId="{EF1422AB-C41D-4D53-A0AA-CDF816B831DB}"/>
          </ac:spMkLst>
        </pc:spChg>
        <pc:spChg chg="add del mod">
          <ac:chgData name="정경욱" userId="5964ac12-febd-49bb-aaaf-1c2965925b94" providerId="ADAL" clId="{A2340FD5-EB0D-4B95-89E1-AAB80431B329}" dt="2022-04-29T10:50:24.101" v="1080"/>
          <ac:spMkLst>
            <pc:docMk/>
            <pc:sldMk cId="332533392" sldId="257"/>
            <ac:spMk id="57" creationId="{C95A02D8-8453-47FA-A43A-49BCEFE4EB04}"/>
          </ac:spMkLst>
        </pc:spChg>
        <pc:spChg chg="add mod">
          <ac:chgData name="정경욱" userId="5964ac12-febd-49bb-aaaf-1c2965925b94" providerId="ADAL" clId="{A2340FD5-EB0D-4B95-89E1-AAB80431B329}" dt="2022-04-29T10:51:01.733" v="1201" actId="1076"/>
          <ac:spMkLst>
            <pc:docMk/>
            <pc:sldMk cId="332533392" sldId="257"/>
            <ac:spMk id="59" creationId="{5E0EFD11-6A4C-4DD6-8541-E518CDEA7547}"/>
          </ac:spMkLst>
        </pc:spChg>
        <pc:spChg chg="add mod">
          <ac:chgData name="정경욱" userId="5964ac12-febd-49bb-aaaf-1c2965925b94" providerId="ADAL" clId="{A2340FD5-EB0D-4B95-89E1-AAB80431B329}" dt="2022-04-29T11:02:01.686" v="1261" actId="1076"/>
          <ac:spMkLst>
            <pc:docMk/>
            <pc:sldMk cId="332533392" sldId="257"/>
            <ac:spMk id="60" creationId="{439191D8-3BF1-49B3-BD74-2896E209C770}"/>
          </ac:spMkLst>
        </pc:spChg>
        <pc:spChg chg="add mod">
          <ac:chgData name="정경욱" userId="5964ac12-febd-49bb-aaaf-1c2965925b94" providerId="ADAL" clId="{A2340FD5-EB0D-4B95-89E1-AAB80431B329}" dt="2022-04-29T11:03:11.209" v="1298" actId="208"/>
          <ac:spMkLst>
            <pc:docMk/>
            <pc:sldMk cId="332533392" sldId="257"/>
            <ac:spMk id="61" creationId="{2194186B-9AB5-46BA-96AC-64B4AB814D9E}"/>
          </ac:spMkLst>
        </pc:spChg>
        <pc:spChg chg="add mod">
          <ac:chgData name="정경욱" userId="5964ac12-febd-49bb-aaaf-1c2965925b94" providerId="ADAL" clId="{A2340FD5-EB0D-4B95-89E1-AAB80431B329}" dt="2022-04-29T11:03:17.036" v="1299" actId="208"/>
          <ac:spMkLst>
            <pc:docMk/>
            <pc:sldMk cId="332533392" sldId="257"/>
            <ac:spMk id="62" creationId="{B996BE10-07C2-49C9-AE48-3EB45A347892}"/>
          </ac:spMkLst>
        </pc:spChg>
        <pc:spChg chg="add del mod">
          <ac:chgData name="정경욱" userId="5964ac12-febd-49bb-aaaf-1c2965925b94" providerId="ADAL" clId="{A2340FD5-EB0D-4B95-89E1-AAB80431B329}" dt="2022-04-29T11:02:27.784" v="1285" actId="478"/>
          <ac:spMkLst>
            <pc:docMk/>
            <pc:sldMk cId="332533392" sldId="257"/>
            <ac:spMk id="63" creationId="{490FC0D0-4A4D-4482-9B32-F56FFA986D34}"/>
          </ac:spMkLst>
        </pc:spChg>
        <pc:spChg chg="add mod">
          <ac:chgData name="정경욱" userId="5964ac12-febd-49bb-aaaf-1c2965925b94" providerId="ADAL" clId="{A2340FD5-EB0D-4B95-89E1-AAB80431B329}" dt="2022-04-29T11:03:23.336" v="1300" actId="208"/>
          <ac:spMkLst>
            <pc:docMk/>
            <pc:sldMk cId="332533392" sldId="257"/>
            <ac:spMk id="64" creationId="{A0D4A211-24E8-4D68-AEC1-E5F5923E1EB5}"/>
          </ac:spMkLst>
        </pc:spChg>
        <pc:grpChg chg="del">
          <ac:chgData name="정경욱" userId="5964ac12-febd-49bb-aaaf-1c2965925b94" providerId="ADAL" clId="{A2340FD5-EB0D-4B95-89E1-AAB80431B329}" dt="2022-04-28T16:33:13.521" v="6" actId="478"/>
          <ac:grpSpMkLst>
            <pc:docMk/>
            <pc:sldMk cId="332533392" sldId="257"/>
            <ac:grpSpMk id="41" creationId="{A5E19031-DBD8-4B0F-AEA4-6DFAC71D2AD5}"/>
          </ac:grpSpMkLst>
        </pc:grpChg>
        <pc:grpChg chg="del">
          <ac:chgData name="정경욱" userId="5964ac12-febd-49bb-aaaf-1c2965925b94" providerId="ADAL" clId="{A2340FD5-EB0D-4B95-89E1-AAB80431B329}" dt="2022-04-28T16:33:13.521" v="6" actId="478"/>
          <ac:grpSpMkLst>
            <pc:docMk/>
            <pc:sldMk cId="332533392" sldId="257"/>
            <ac:grpSpMk id="42" creationId="{8346026C-B9DB-4894-A9E5-5CAB40FD2E69}"/>
          </ac:grpSpMkLst>
        </pc:grpChg>
        <pc:graphicFrameChg chg="mod">
          <ac:chgData name="정경욱" userId="5964ac12-febd-49bb-aaaf-1c2965925b94" providerId="ADAL" clId="{A2340FD5-EB0D-4B95-89E1-AAB80431B329}" dt="2022-04-29T09:50:17.075" v="605" actId="1076"/>
          <ac:graphicFrameMkLst>
            <pc:docMk/>
            <pc:sldMk cId="332533392" sldId="257"/>
            <ac:graphicFrameMk id="7" creationId="{9FBA9D5D-33C5-42B9-A02E-203D5B7BF737}"/>
          </ac:graphicFrameMkLst>
        </pc:graphicFrameChg>
        <pc:graphicFrameChg chg="add del mod modGraphic">
          <ac:chgData name="정경욱" userId="5964ac12-febd-49bb-aaaf-1c2965925b94" providerId="ADAL" clId="{A2340FD5-EB0D-4B95-89E1-AAB80431B329}" dt="2022-04-29T09:50:07.872" v="604" actId="478"/>
          <ac:graphicFrameMkLst>
            <pc:docMk/>
            <pc:sldMk cId="332533392" sldId="257"/>
            <ac:graphicFrameMk id="27" creationId="{98891BB8-9790-496C-8667-58372997AF1D}"/>
          </ac:graphicFrameMkLst>
        </pc:graphicFrameChg>
        <pc:picChg chg="add mod">
          <ac:chgData name="정경욱" userId="5964ac12-febd-49bb-aaaf-1c2965925b94" providerId="ADAL" clId="{A2340FD5-EB0D-4B95-89E1-AAB80431B329}" dt="2022-04-29T09:51:41.509" v="609" actId="14100"/>
          <ac:picMkLst>
            <pc:docMk/>
            <pc:sldMk cId="332533392" sldId="257"/>
            <ac:picMk id="15" creationId="{0DF3DF3D-3CA6-4802-8C25-26B4E966BEEF}"/>
          </ac:picMkLst>
        </pc:picChg>
        <pc:picChg chg="add mod">
          <ac:chgData name="정경욱" userId="5964ac12-febd-49bb-aaaf-1c2965925b94" providerId="ADAL" clId="{A2340FD5-EB0D-4B95-89E1-AAB80431B329}" dt="2022-04-29T10:11:47.760" v="713" actId="1076"/>
          <ac:picMkLst>
            <pc:docMk/>
            <pc:sldMk cId="332533392" sldId="257"/>
            <ac:picMk id="18" creationId="{0B561CFE-3E45-44C7-8493-56AD606C837A}"/>
          </ac:picMkLst>
        </pc:picChg>
        <pc:picChg chg="add mod">
          <ac:chgData name="정경욱" userId="5964ac12-febd-49bb-aaaf-1c2965925b94" providerId="ADAL" clId="{A2340FD5-EB0D-4B95-89E1-AAB80431B329}" dt="2022-04-29T10:11:18.601" v="694" actId="1037"/>
          <ac:picMkLst>
            <pc:docMk/>
            <pc:sldMk cId="332533392" sldId="257"/>
            <ac:picMk id="36" creationId="{750A437B-794D-4911-8ECE-3FB61E66EEBF}"/>
          </ac:picMkLst>
        </pc:picChg>
        <pc:picChg chg="add mod">
          <ac:chgData name="정경욱" userId="5964ac12-febd-49bb-aaaf-1c2965925b94" providerId="ADAL" clId="{A2340FD5-EB0D-4B95-89E1-AAB80431B329}" dt="2022-04-29T10:11:26.637" v="698" actId="1036"/>
          <ac:picMkLst>
            <pc:docMk/>
            <pc:sldMk cId="332533392" sldId="257"/>
            <ac:picMk id="37" creationId="{9986927B-AAF0-45CE-B086-02316993388E}"/>
          </ac:picMkLst>
        </pc:picChg>
        <pc:picChg chg="add mod">
          <ac:chgData name="정경욱" userId="5964ac12-febd-49bb-aaaf-1c2965925b94" providerId="ADAL" clId="{A2340FD5-EB0D-4B95-89E1-AAB80431B329}" dt="2022-04-29T10:11:51.180" v="714" actId="1076"/>
          <ac:picMkLst>
            <pc:docMk/>
            <pc:sldMk cId="332533392" sldId="257"/>
            <ac:picMk id="38" creationId="{71C1B989-0818-4828-BF28-C73F5B783446}"/>
          </ac:picMkLst>
        </pc:picChg>
        <pc:picChg chg="add mod">
          <ac:chgData name="정경욱" userId="5964ac12-febd-49bb-aaaf-1c2965925b94" providerId="ADAL" clId="{A2340FD5-EB0D-4B95-89E1-AAB80431B329}" dt="2022-04-29T10:11:52.497" v="715" actId="1076"/>
          <ac:picMkLst>
            <pc:docMk/>
            <pc:sldMk cId="332533392" sldId="257"/>
            <ac:picMk id="39" creationId="{50162AD2-1A5F-432E-B82A-6C3187FAD912}"/>
          </ac:picMkLst>
        </pc:picChg>
        <pc:picChg chg="add mod">
          <ac:chgData name="정경욱" userId="5964ac12-febd-49bb-aaaf-1c2965925b94" providerId="ADAL" clId="{A2340FD5-EB0D-4B95-89E1-AAB80431B329}" dt="2022-04-29T10:24:30.078" v="833" actId="1076"/>
          <ac:picMkLst>
            <pc:docMk/>
            <pc:sldMk cId="332533392" sldId="257"/>
            <ac:picMk id="44" creationId="{922161F5-CA5E-4EC9-A2D7-EC12FB705EB6}"/>
          </ac:picMkLst>
        </pc:picChg>
        <pc:picChg chg="add del mod">
          <ac:chgData name="정경욱" userId="5964ac12-febd-49bb-aaaf-1c2965925b94" providerId="ADAL" clId="{A2340FD5-EB0D-4B95-89E1-AAB80431B329}" dt="2022-04-29T10:50:24.101" v="1080"/>
          <ac:picMkLst>
            <pc:docMk/>
            <pc:sldMk cId="332533392" sldId="257"/>
            <ac:picMk id="56" creationId="{3CE4152C-200F-4923-AFE6-170A92D85ADA}"/>
          </ac:picMkLst>
        </pc:picChg>
        <pc:picChg chg="add mod">
          <ac:chgData name="정경욱" userId="5964ac12-febd-49bb-aaaf-1c2965925b94" providerId="ADAL" clId="{A2340FD5-EB0D-4B95-89E1-AAB80431B329}" dt="2022-04-29T10:50:40.916" v="1170" actId="1036"/>
          <ac:picMkLst>
            <pc:docMk/>
            <pc:sldMk cId="332533392" sldId="257"/>
            <ac:picMk id="58" creationId="{BD05D485-BDAD-4D90-AE2A-ED87EC60A676}"/>
          </ac:picMkLst>
        </pc:picChg>
      </pc:sldChg>
      <pc:sldChg chg="addSp delSp modSp new mod">
        <pc:chgData name="정경욱" userId="5964ac12-febd-49bb-aaaf-1c2965925b94" providerId="ADAL" clId="{A2340FD5-EB0D-4B95-89E1-AAB80431B329}" dt="2022-04-28T16:47:23.685" v="589" actId="1076"/>
        <pc:sldMkLst>
          <pc:docMk/>
          <pc:sldMk cId="708156292" sldId="258"/>
        </pc:sldMkLst>
        <pc:spChg chg="del">
          <ac:chgData name="정경욱" userId="5964ac12-febd-49bb-aaaf-1c2965925b94" providerId="ADAL" clId="{A2340FD5-EB0D-4B95-89E1-AAB80431B329}" dt="2022-04-28T16:32:55.260" v="1" actId="478"/>
          <ac:spMkLst>
            <pc:docMk/>
            <pc:sldMk cId="708156292" sldId="258"/>
            <ac:spMk id="2" creationId="{85004889-0792-4117-BABA-5C5D339ED591}"/>
          </ac:spMkLst>
        </pc:spChg>
        <pc:spChg chg="del mod">
          <ac:chgData name="정경욱" userId="5964ac12-febd-49bb-aaaf-1c2965925b94" providerId="ADAL" clId="{A2340FD5-EB0D-4B95-89E1-AAB80431B329}" dt="2022-04-28T16:32:57.997" v="3" actId="478"/>
          <ac:spMkLst>
            <pc:docMk/>
            <pc:sldMk cId="708156292" sldId="258"/>
            <ac:spMk id="3" creationId="{E5B6B2AB-2B16-401B-9BC6-BE8811CEB749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5" creationId="{4249A432-649F-410F-9DEF-49A3E7F955C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6" creationId="{9E8653B6-E3BC-4591-B8B8-42E7003FA8E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7" creationId="{A2FFCBA2-E3EF-415D-AA86-D911F1717672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8" creationId="{2FB01E45-90A6-48DA-B5FE-C24165FDDB0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0" creationId="{AB962495-6818-4F28-B740-107732F5379B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1" creationId="{FA7EBB7D-1FAE-47B4-B6E5-F49B8F275893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2" creationId="{6C2A34CB-7877-402D-B1E6-75A50851E38F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3" creationId="{BB951AFE-BA36-4843-B59B-949426E5C72B}"/>
          </ac:spMkLst>
        </pc:spChg>
        <pc:spChg chg="add mod">
          <ac:chgData name="정경욱" userId="5964ac12-febd-49bb-aaaf-1c2965925b94" providerId="ADAL" clId="{A2340FD5-EB0D-4B95-89E1-AAB80431B329}" dt="2022-04-28T16:47:18.610" v="587" actId="1076"/>
          <ac:spMkLst>
            <pc:docMk/>
            <pc:sldMk cId="708156292" sldId="258"/>
            <ac:spMk id="14" creationId="{771654DF-9C82-4925-BDDD-26C1BF468404}"/>
          </ac:spMkLst>
        </pc:spChg>
        <pc:grpChg chg="add mod">
          <ac:chgData name="정경욱" userId="5964ac12-febd-49bb-aaaf-1c2965925b94" providerId="ADAL" clId="{A2340FD5-EB0D-4B95-89E1-AAB80431B329}" dt="2022-04-28T16:47:20.788" v="588" actId="1076"/>
          <ac:grpSpMkLst>
            <pc:docMk/>
            <pc:sldMk cId="708156292" sldId="258"/>
            <ac:grpSpMk id="4" creationId="{BF50F2CB-F0F9-42E9-8E68-9A8359BA4058}"/>
          </ac:grpSpMkLst>
        </pc:grpChg>
        <pc:grpChg chg="add mod">
          <ac:chgData name="정경욱" userId="5964ac12-febd-49bb-aaaf-1c2965925b94" providerId="ADAL" clId="{A2340FD5-EB0D-4B95-89E1-AAB80431B329}" dt="2022-04-28T16:47:23.685" v="589" actId="1076"/>
          <ac:grpSpMkLst>
            <pc:docMk/>
            <pc:sldMk cId="708156292" sldId="258"/>
            <ac:grpSpMk id="9" creationId="{BE19438A-F9DD-421F-B4F0-A29A0B0A076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6A03E-D941-4189-8323-549D7A87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01BF6-C73C-472E-A5C4-CAE7832C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3D071-FF11-4C08-B962-97D04488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005E9-8B57-452E-8DF1-7E3B1DBF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16F15-3D81-4C7A-8D29-C8219FE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58A-233C-484C-B920-F6E8440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169E1-C057-483C-AADD-B2FE6CA1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A8929-984B-44B4-A779-D5ACA92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35F72-374A-493D-AE65-C19E0009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0ED2-4B38-4D76-90D6-D8F2530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2EB59-CEF0-4FA1-AE04-E66062F8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C7211-F499-450C-8572-EEED09E11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7FD7A-7888-4AA6-BAB7-EECBEBA2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4220-440B-4282-8749-D23B8E4A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4C86B-9FC2-479A-B0DB-AE2B54E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867B4-CA5C-4F10-AD4D-97EC01D2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D6100-BB05-45A3-8B39-CAA72FEF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E07B1-B514-4513-AD3B-81B833BE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D676E-961C-4E9E-AB5C-FEEB13F2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967F3-A643-41C4-926F-088AA10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7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4EA76-870E-4733-95B9-75F6A42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02283-C1BE-4AB6-9FB6-4702F422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21A0A-1398-4B93-8CF2-D501DCA0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3C5A8-0170-49A8-A041-211F188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A895E-8C01-47EF-B249-3CA5856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53B2-3EF2-42C3-8F45-B2F7A4DC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1EC33-F806-4B4D-83C1-4A14DC374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11ED1-D873-48EF-9B15-5A0357D7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4DE6D-81F6-4EB9-AA00-56EAF0AA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39B06-B0D2-4B0A-A982-7D39ACC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1FC8C-87AC-49EC-8EB9-E679FBF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C073-726C-4823-ACF0-13AD1D32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AF977-0C08-4259-9792-7AA7038A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C9671-F949-4909-AA75-B0EBFB3DA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73DFEF-A1C0-4ED0-A254-DAE522E91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984FFA-E11E-455C-A474-B5807FB8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984E19-F568-43AD-83A0-8262F8A3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1076B-298B-48AE-9062-09BF2CB8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C7B2D-A246-4973-BE4E-74DE05CD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4705-4062-4A8E-8A08-F7288469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649A0-49E4-48A8-B452-59628B0F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D4E00-BE0D-4173-A2A1-37D4060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85A16-5AC5-41D3-919D-E634690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0DA602-C580-4BAB-BEFC-B5BEA7E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3E281E-7869-410F-9E4E-77C15C95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6812D-8486-4450-8785-331FCDB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DB6A-0BAA-414D-8B1C-D476851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9BDF5-D5FA-42ED-B0B7-DE4012C4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B7563-2049-4C41-B0D9-6FE5B73B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45DDE-394D-4E0B-9F52-E62CE61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D2A6E-06A1-47F0-987F-B83010D3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32576-D032-4366-853B-5CB4A1C8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2586-26B5-4BE9-9362-0D4E202D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903FD-DF8B-42A7-A9B8-C25BD2DC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13DF4-8941-4900-B241-CB5E369F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03297-EA7A-4962-A979-DDA9DF5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4553E-2692-4BBF-8880-D79F571D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10395-A4AD-41D3-9BCB-28F8055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1C274-61D8-48ED-B70F-45606FDE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F4673-851A-4C9F-978C-AE1CFF32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0000D-F91F-4D6B-99AB-12BB49AF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EA7E-F1A0-4867-BED6-426C32D5A3D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11A6-EFC8-46AE-B79C-7AB8DA108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A189-21A7-409D-95C6-D45954B88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02299E-1A43-4DC4-AD07-96608FC9740B}"/>
              </a:ext>
            </a:extLst>
          </p:cNvPr>
          <p:cNvSpPr/>
          <p:nvPr/>
        </p:nvSpPr>
        <p:spPr>
          <a:xfrm>
            <a:off x="3044775" y="1859272"/>
            <a:ext cx="4729018" cy="2604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75C608-C952-4B2F-A5DA-A94CF1F5D6D6}"/>
              </a:ext>
            </a:extLst>
          </p:cNvPr>
          <p:cNvSpPr/>
          <p:nvPr/>
        </p:nvSpPr>
        <p:spPr>
          <a:xfrm>
            <a:off x="5189355" y="2859674"/>
            <a:ext cx="2441276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 선택                                   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FC3F8-B69E-44C0-84A5-E7E8CFEF09C8}"/>
              </a:ext>
            </a:extLst>
          </p:cNvPr>
          <p:cNvSpPr/>
          <p:nvPr/>
        </p:nvSpPr>
        <p:spPr>
          <a:xfrm>
            <a:off x="5189355" y="3282237"/>
            <a:ext cx="2441276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추가 상품 선택                             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70D17-54C9-49D2-94ED-70E872021B62}"/>
              </a:ext>
            </a:extLst>
          </p:cNvPr>
          <p:cNvSpPr txBox="1"/>
          <p:nvPr/>
        </p:nvSpPr>
        <p:spPr>
          <a:xfrm>
            <a:off x="5128970" y="3704800"/>
            <a:ext cx="244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상품 금액                            </a:t>
            </a:r>
            <a:r>
              <a:rPr lang="en-US" altLang="ko-KR" sz="900" dirty="0"/>
              <a:t>10,000</a:t>
            </a:r>
            <a:r>
              <a:rPr lang="ko-KR" altLang="en-US" sz="900" dirty="0"/>
              <a:t>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3088D5-5706-4D9D-85B2-56FCC36DD435}"/>
              </a:ext>
            </a:extLst>
          </p:cNvPr>
          <p:cNvSpPr/>
          <p:nvPr/>
        </p:nvSpPr>
        <p:spPr>
          <a:xfrm>
            <a:off x="5189355" y="3998769"/>
            <a:ext cx="2441276" cy="301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5700F-3155-4324-BDB9-2A3C125EEF86}"/>
              </a:ext>
            </a:extLst>
          </p:cNvPr>
          <p:cNvSpPr/>
          <p:nvPr/>
        </p:nvSpPr>
        <p:spPr>
          <a:xfrm>
            <a:off x="3418325" y="2172964"/>
            <a:ext cx="1397480" cy="1373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사진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5C8F8-292F-434C-B33F-F28C93C93CA0}"/>
              </a:ext>
            </a:extLst>
          </p:cNvPr>
          <p:cNvSpPr txBox="1"/>
          <p:nvPr/>
        </p:nvSpPr>
        <p:spPr>
          <a:xfrm>
            <a:off x="1500996" y="924370"/>
            <a:ext cx="83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상품 구매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E7AD84-B85E-47E4-B483-B3B362C3748B}"/>
              </a:ext>
            </a:extLst>
          </p:cNvPr>
          <p:cNvSpPr/>
          <p:nvPr/>
        </p:nvSpPr>
        <p:spPr>
          <a:xfrm>
            <a:off x="519877" y="726592"/>
            <a:ext cx="7989408" cy="246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AE216-D50C-4E0F-91A0-58EEE22294E8}"/>
              </a:ext>
            </a:extLst>
          </p:cNvPr>
          <p:cNvSpPr txBox="1"/>
          <p:nvPr/>
        </p:nvSpPr>
        <p:spPr>
          <a:xfrm>
            <a:off x="1199071" y="954191"/>
            <a:ext cx="94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 내역</a:t>
            </a:r>
          </a:p>
        </p:txBody>
      </p:sp>
      <p:graphicFrame>
        <p:nvGraphicFramePr>
          <p:cNvPr id="7" name="표 17">
            <a:extLst>
              <a:ext uri="{FF2B5EF4-FFF2-40B4-BE49-F238E27FC236}">
                <a16:creationId xmlns:a16="http://schemas.microsoft.com/office/drawing/2014/main" id="{9FBA9D5D-33C5-42B9-A02E-203D5B7B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36942"/>
              </p:ext>
            </p:extLst>
          </p:nvPr>
        </p:nvGraphicFramePr>
        <p:xfrm>
          <a:off x="1199071" y="1402851"/>
          <a:ext cx="5124090" cy="1615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4015">
                  <a:extLst>
                    <a:ext uri="{9D8B030D-6E8A-4147-A177-3AD203B41FA5}">
                      <a16:colId xmlns:a16="http://schemas.microsoft.com/office/drawing/2014/main" val="3822054397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763991514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3967177951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804065363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36158562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1507746303"/>
                    </a:ext>
                  </a:extLst>
                </a:gridCol>
              </a:tblGrid>
              <a:tr h="214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제작회사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평균 구매 만족도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32938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10715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49383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다리미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49633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라디오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주일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39332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77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46A98D-4CE0-4DBE-89E6-EC9B6460E806}"/>
              </a:ext>
            </a:extLst>
          </p:cNvPr>
          <p:cNvSpPr/>
          <p:nvPr/>
        </p:nvSpPr>
        <p:spPr>
          <a:xfrm>
            <a:off x="6418051" y="2292782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DEA3F4-4FA1-491F-9D4D-CB3743FAB16B}"/>
              </a:ext>
            </a:extLst>
          </p:cNvPr>
          <p:cNvSpPr/>
          <p:nvPr/>
        </p:nvSpPr>
        <p:spPr>
          <a:xfrm>
            <a:off x="6418051" y="2005235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D7C81-C7F6-4724-B88C-2120B2186657}"/>
              </a:ext>
            </a:extLst>
          </p:cNvPr>
          <p:cNvSpPr/>
          <p:nvPr/>
        </p:nvSpPr>
        <p:spPr>
          <a:xfrm>
            <a:off x="6418051" y="1729190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4FE13B-591A-432B-9561-84915E2F380D}"/>
              </a:ext>
            </a:extLst>
          </p:cNvPr>
          <p:cNvSpPr/>
          <p:nvPr/>
        </p:nvSpPr>
        <p:spPr>
          <a:xfrm>
            <a:off x="6418051" y="2550823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평가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CC032-53E5-4AF8-BE5D-EB1EA38A1610}"/>
              </a:ext>
            </a:extLst>
          </p:cNvPr>
          <p:cNvSpPr/>
          <p:nvPr/>
        </p:nvSpPr>
        <p:spPr>
          <a:xfrm>
            <a:off x="7254813" y="2541444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환불 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B890D9-D1BA-4E90-90B6-8BD1B4336B56}"/>
              </a:ext>
            </a:extLst>
          </p:cNvPr>
          <p:cNvSpPr/>
          <p:nvPr/>
        </p:nvSpPr>
        <p:spPr>
          <a:xfrm>
            <a:off x="7246187" y="2257524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거래내역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0ABF6-80C6-434C-902D-DC2CBD07AEF3}"/>
              </a:ext>
            </a:extLst>
          </p:cNvPr>
          <p:cNvSpPr/>
          <p:nvPr/>
        </p:nvSpPr>
        <p:spPr>
          <a:xfrm>
            <a:off x="7246187" y="1736319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거래내역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D04A54-CBD0-41C4-8FA1-D98D4BA5F7A2}"/>
              </a:ext>
            </a:extLst>
          </p:cNvPr>
          <p:cNvSpPr txBox="1"/>
          <p:nvPr/>
        </p:nvSpPr>
        <p:spPr>
          <a:xfrm>
            <a:off x="3370770" y="26115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상품 구매 내역 관리 </a:t>
            </a:r>
            <a:r>
              <a:rPr lang="en-US" altLang="ko-KR" sz="1800" dirty="0"/>
              <a:t>UI design </a:t>
            </a:r>
            <a:endParaRPr lang="ko-KR" altLang="en-US" dirty="0"/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0DF3DF3D-3CA6-4802-8C25-26B4E966B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1638" y="3444127"/>
            <a:ext cx="914400" cy="6706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1E1F7B-A686-4CC9-A624-608C534238E2}"/>
              </a:ext>
            </a:extLst>
          </p:cNvPr>
          <p:cNvSpPr txBox="1"/>
          <p:nvPr/>
        </p:nvSpPr>
        <p:spPr>
          <a:xfrm>
            <a:off x="248728" y="3609874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만족도 평가 클릭 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ABACE0-45E7-480E-AF40-C81D83B9C1A7}"/>
              </a:ext>
            </a:extLst>
          </p:cNvPr>
          <p:cNvSpPr/>
          <p:nvPr/>
        </p:nvSpPr>
        <p:spPr>
          <a:xfrm>
            <a:off x="517585" y="4114800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별 윤곽선">
            <a:extLst>
              <a:ext uri="{FF2B5EF4-FFF2-40B4-BE49-F238E27FC236}">
                <a16:creationId xmlns:a16="http://schemas.microsoft.com/office/drawing/2014/main" id="{0B561CFE-3E45-44C7-8493-56AD606C8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98" y="4462605"/>
            <a:ext cx="406001" cy="368185"/>
          </a:xfrm>
          <a:prstGeom prst="rect">
            <a:avLst/>
          </a:prstGeom>
        </p:spPr>
      </p:pic>
      <p:pic>
        <p:nvPicPr>
          <p:cNvPr id="36" name="그래픽 35" descr="별 윤곽선">
            <a:extLst>
              <a:ext uri="{FF2B5EF4-FFF2-40B4-BE49-F238E27FC236}">
                <a16:creationId xmlns:a16="http://schemas.microsoft.com/office/drawing/2014/main" id="{750A437B-794D-4911-8ECE-3FB61E66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5903" y="4462605"/>
            <a:ext cx="406001" cy="368185"/>
          </a:xfrm>
          <a:prstGeom prst="rect">
            <a:avLst/>
          </a:prstGeom>
        </p:spPr>
      </p:pic>
      <p:pic>
        <p:nvPicPr>
          <p:cNvPr id="37" name="그래픽 36" descr="별 윤곽선">
            <a:extLst>
              <a:ext uri="{FF2B5EF4-FFF2-40B4-BE49-F238E27FC236}">
                <a16:creationId xmlns:a16="http://schemas.microsoft.com/office/drawing/2014/main" id="{9986927B-AAF0-45CE-B086-023169933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508" y="4462605"/>
            <a:ext cx="406001" cy="368185"/>
          </a:xfrm>
          <a:prstGeom prst="rect">
            <a:avLst/>
          </a:prstGeom>
        </p:spPr>
      </p:pic>
      <p:pic>
        <p:nvPicPr>
          <p:cNvPr id="38" name="그래픽 37" descr="별 윤곽선">
            <a:extLst>
              <a:ext uri="{FF2B5EF4-FFF2-40B4-BE49-F238E27FC236}">
                <a16:creationId xmlns:a16="http://schemas.microsoft.com/office/drawing/2014/main" id="{71C1B989-0818-4828-BF28-C73F5B783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847" y="4462604"/>
            <a:ext cx="406001" cy="368185"/>
          </a:xfrm>
          <a:prstGeom prst="rect">
            <a:avLst/>
          </a:prstGeom>
        </p:spPr>
      </p:pic>
      <p:pic>
        <p:nvPicPr>
          <p:cNvPr id="39" name="그래픽 38" descr="별 윤곽선">
            <a:extLst>
              <a:ext uri="{FF2B5EF4-FFF2-40B4-BE49-F238E27FC236}">
                <a16:creationId xmlns:a16="http://schemas.microsoft.com/office/drawing/2014/main" id="{50162AD2-1A5F-432E-B82A-6C3187FA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821" y="4462604"/>
            <a:ext cx="406001" cy="3681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1BBB12-FCB8-4735-AA3D-0C9683552D28}"/>
              </a:ext>
            </a:extLst>
          </p:cNvPr>
          <p:cNvSpPr txBox="1"/>
          <p:nvPr/>
        </p:nvSpPr>
        <p:spPr>
          <a:xfrm>
            <a:off x="1061049" y="4178739"/>
            <a:ext cx="2122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만족도를 평가해주세요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80A808-397C-48C1-94D9-678DDFD6CE05}"/>
              </a:ext>
            </a:extLst>
          </p:cNvPr>
          <p:cNvSpPr/>
          <p:nvPr/>
        </p:nvSpPr>
        <p:spPr>
          <a:xfrm>
            <a:off x="677061" y="5060787"/>
            <a:ext cx="967506" cy="84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65DC4-3BCA-4075-B9C9-1F5B2F2EB1D6}"/>
              </a:ext>
            </a:extLst>
          </p:cNvPr>
          <p:cNvSpPr/>
          <p:nvPr/>
        </p:nvSpPr>
        <p:spPr>
          <a:xfrm>
            <a:off x="1842234" y="5078767"/>
            <a:ext cx="1558866" cy="84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 작성하기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769C88-D08C-4077-BCFF-E8B20E1170E0}"/>
              </a:ext>
            </a:extLst>
          </p:cNvPr>
          <p:cNvSpPr/>
          <p:nvPr/>
        </p:nvSpPr>
        <p:spPr>
          <a:xfrm>
            <a:off x="2419847" y="6160189"/>
            <a:ext cx="994350" cy="35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C881B0-6664-4ADD-ADDD-F695DC9622B3}"/>
              </a:ext>
            </a:extLst>
          </p:cNvPr>
          <p:cNvSpPr/>
          <p:nvPr/>
        </p:nvSpPr>
        <p:spPr>
          <a:xfrm>
            <a:off x="3791089" y="4114799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아래쪽 화살표 단색으로 채워진">
            <a:extLst>
              <a:ext uri="{FF2B5EF4-FFF2-40B4-BE49-F238E27FC236}">
                <a16:creationId xmlns:a16="http://schemas.microsoft.com/office/drawing/2014/main" id="{922161F5-CA5E-4EC9-A2D7-EC12FB70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361" y="3413036"/>
            <a:ext cx="914400" cy="6706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377E8A3-BB20-402F-8804-1A36840FBE61}"/>
              </a:ext>
            </a:extLst>
          </p:cNvPr>
          <p:cNvSpPr txBox="1"/>
          <p:nvPr/>
        </p:nvSpPr>
        <p:spPr>
          <a:xfrm>
            <a:off x="3761116" y="3622533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환불 신청 클릭 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9CD4A-2ECB-4CEC-815F-2D7398F56F25}"/>
              </a:ext>
            </a:extLst>
          </p:cNvPr>
          <p:cNvSpPr txBox="1"/>
          <p:nvPr/>
        </p:nvSpPr>
        <p:spPr>
          <a:xfrm>
            <a:off x="4248775" y="4255057"/>
            <a:ext cx="202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환불 사유를 선택해주세요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5AE456-180B-419E-87AC-45AC4648E6A5}"/>
              </a:ext>
            </a:extLst>
          </p:cNvPr>
          <p:cNvSpPr txBox="1"/>
          <p:nvPr/>
        </p:nvSpPr>
        <p:spPr>
          <a:xfrm>
            <a:off x="3945396" y="4761075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상품이 마음에 들지 않음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32A88-BF5C-4D13-9921-0410421E8846}"/>
              </a:ext>
            </a:extLst>
          </p:cNvPr>
          <p:cNvSpPr txBox="1"/>
          <p:nvPr/>
        </p:nvSpPr>
        <p:spPr>
          <a:xfrm>
            <a:off x="3945396" y="5114841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상품이 설명과 다름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F26AD3-0A8D-46FA-B4D5-476BA8B353F0}"/>
              </a:ext>
            </a:extLst>
          </p:cNvPr>
          <p:cNvSpPr txBox="1"/>
          <p:nvPr/>
        </p:nvSpPr>
        <p:spPr>
          <a:xfrm>
            <a:off x="3945396" y="5468607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상품에 결함이 있음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1422AB-C41D-4D53-A0AA-CDF816B831DB}"/>
              </a:ext>
            </a:extLst>
          </p:cNvPr>
          <p:cNvSpPr/>
          <p:nvPr/>
        </p:nvSpPr>
        <p:spPr>
          <a:xfrm>
            <a:off x="5728761" y="6160189"/>
            <a:ext cx="994350" cy="35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환불 신청</a:t>
            </a:r>
          </a:p>
        </p:txBody>
      </p:sp>
      <p:pic>
        <p:nvPicPr>
          <p:cNvPr id="58" name="그래픽 57" descr="아래쪽 화살표 단색으로 채워진">
            <a:extLst>
              <a:ext uri="{FF2B5EF4-FFF2-40B4-BE49-F238E27FC236}">
                <a16:creationId xmlns:a16="http://schemas.microsoft.com/office/drawing/2014/main" id="{BD05D485-BDAD-4D90-AE2A-ED87EC60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6550" y="3392910"/>
            <a:ext cx="914400" cy="6706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E0EFD11-6A4C-4DD6-8541-E518CDEA7547}"/>
              </a:ext>
            </a:extLst>
          </p:cNvPr>
          <p:cNvSpPr txBox="1"/>
          <p:nvPr/>
        </p:nvSpPr>
        <p:spPr>
          <a:xfrm>
            <a:off x="6943640" y="3639786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거래내역 삭제 클릭 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9191D8-3BF1-49B3-BD74-2896E209C770}"/>
              </a:ext>
            </a:extLst>
          </p:cNvPr>
          <p:cNvSpPr/>
          <p:nvPr/>
        </p:nvSpPr>
        <p:spPr>
          <a:xfrm>
            <a:off x="7246187" y="4184199"/>
            <a:ext cx="4085828" cy="231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94186B-9AB5-46BA-96AC-64B4AB814D9E}"/>
              </a:ext>
            </a:extLst>
          </p:cNvPr>
          <p:cNvSpPr/>
          <p:nvPr/>
        </p:nvSpPr>
        <p:spPr>
          <a:xfrm>
            <a:off x="7700306" y="4433693"/>
            <a:ext cx="3358361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거래내역을 삭제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96BE10-07C2-49C9-AE48-3EB45A347892}"/>
              </a:ext>
            </a:extLst>
          </p:cNvPr>
          <p:cNvSpPr/>
          <p:nvPr/>
        </p:nvSpPr>
        <p:spPr>
          <a:xfrm>
            <a:off x="9465332" y="5693172"/>
            <a:ext cx="713243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D4A211-24E8-4D68-AEC1-E5F5923E1EB5}"/>
              </a:ext>
            </a:extLst>
          </p:cNvPr>
          <p:cNvSpPr/>
          <p:nvPr/>
        </p:nvSpPr>
        <p:spPr>
          <a:xfrm>
            <a:off x="10345424" y="5693173"/>
            <a:ext cx="713243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325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F50F2CB-F0F9-42E9-8E68-9A8359BA4058}"/>
              </a:ext>
            </a:extLst>
          </p:cNvPr>
          <p:cNvGrpSpPr/>
          <p:nvPr/>
        </p:nvGrpSpPr>
        <p:grpSpPr>
          <a:xfrm>
            <a:off x="2386821" y="2255807"/>
            <a:ext cx="2925702" cy="2185906"/>
            <a:chOff x="826788" y="3205604"/>
            <a:chExt cx="2925702" cy="21859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49A432-649F-410F-9DEF-49A3E7F955CC}"/>
                </a:ext>
              </a:extLst>
            </p:cNvPr>
            <p:cNvSpPr/>
            <p:nvPr/>
          </p:nvSpPr>
          <p:spPr>
            <a:xfrm>
              <a:off x="826788" y="3205604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8653B6-E3BC-4591-B8B8-42E7003FA8EC}"/>
                </a:ext>
              </a:extLst>
            </p:cNvPr>
            <p:cNvSpPr txBox="1"/>
            <p:nvPr/>
          </p:nvSpPr>
          <p:spPr>
            <a:xfrm>
              <a:off x="1526875" y="3381077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 판매 통계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FCBA2-E3EF-415D-AA86-D911F1717672}"/>
                </a:ext>
              </a:extLst>
            </p:cNvPr>
            <p:cNvSpPr txBox="1"/>
            <p:nvPr/>
          </p:nvSpPr>
          <p:spPr>
            <a:xfrm>
              <a:off x="974784" y="4218317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판매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01E45-90A6-48DA-B5FE-C24165FDDB0C}"/>
                </a:ext>
              </a:extLst>
            </p:cNvPr>
            <p:cNvSpPr txBox="1"/>
            <p:nvPr/>
          </p:nvSpPr>
          <p:spPr>
            <a:xfrm>
              <a:off x="974785" y="4848359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19438A-F9DD-421F-B4F0-A29A0B0A0769}"/>
              </a:ext>
            </a:extLst>
          </p:cNvPr>
          <p:cNvGrpSpPr/>
          <p:nvPr/>
        </p:nvGrpSpPr>
        <p:grpSpPr>
          <a:xfrm>
            <a:off x="7244839" y="2255807"/>
            <a:ext cx="2925702" cy="2185906"/>
            <a:chOff x="6096000" y="3229283"/>
            <a:chExt cx="2925702" cy="21859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962495-6818-4F28-B740-107732F5379B}"/>
                </a:ext>
              </a:extLst>
            </p:cNvPr>
            <p:cNvSpPr/>
            <p:nvPr/>
          </p:nvSpPr>
          <p:spPr>
            <a:xfrm>
              <a:off x="6096000" y="3229283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EBB7D-1FAE-47B4-B6E5-F49B8F275893}"/>
                </a:ext>
              </a:extLst>
            </p:cNvPr>
            <p:cNvSpPr txBox="1"/>
            <p:nvPr/>
          </p:nvSpPr>
          <p:spPr>
            <a:xfrm>
              <a:off x="6796087" y="3404756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 구매 통계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2A34CB-7877-402D-B1E6-75A50851E38F}"/>
                </a:ext>
              </a:extLst>
            </p:cNvPr>
            <p:cNvSpPr txBox="1"/>
            <p:nvPr/>
          </p:nvSpPr>
          <p:spPr>
            <a:xfrm>
              <a:off x="6243996" y="4241996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구매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951AFE-BA36-4843-B59B-949426E5C72B}"/>
                </a:ext>
              </a:extLst>
            </p:cNvPr>
            <p:cNvSpPr txBox="1"/>
            <p:nvPr/>
          </p:nvSpPr>
          <p:spPr>
            <a:xfrm>
              <a:off x="6243997" y="4872038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1654DF-9C82-4925-BDDD-26C1BF468404}"/>
              </a:ext>
            </a:extLst>
          </p:cNvPr>
          <p:cNvSpPr txBox="1"/>
          <p:nvPr/>
        </p:nvSpPr>
        <p:spPr>
          <a:xfrm>
            <a:off x="4029206" y="1070521"/>
            <a:ext cx="369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상품 판매</a:t>
            </a:r>
            <a:r>
              <a:rPr lang="en-US" altLang="ko-KR" sz="1600" dirty="0"/>
              <a:t>/</a:t>
            </a:r>
            <a:r>
              <a:rPr lang="ko-KR" altLang="en-US" sz="1600" dirty="0"/>
              <a:t>구매 내역 통계 </a:t>
            </a:r>
            <a:r>
              <a:rPr lang="en-US" altLang="ko-KR" sz="1600" dirty="0"/>
              <a:t>UI design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1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142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정경욱</dc:creator>
  <cp:lastModifiedBy>정경욱</cp:lastModifiedBy>
  <cp:revision>1</cp:revision>
  <dcterms:created xsi:type="dcterms:W3CDTF">2022-04-28T13:20:55Z</dcterms:created>
  <dcterms:modified xsi:type="dcterms:W3CDTF">2022-04-29T11:03:31Z</dcterms:modified>
</cp:coreProperties>
</file>