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125" d="100"/>
          <a:sy n="125" d="100"/>
        </p:scale>
        <p:origin x="-126" y="-346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4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D8B7-72A3-4E80-979F-822FE43A1177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690C-F813-4292-96C3-911B7C219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tohell.covid1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983C-950D-46D2-9378-94CEC0E8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471" y="191426"/>
            <a:ext cx="5829300" cy="1456817"/>
          </a:xfrm>
        </p:spPr>
        <p:txBody>
          <a:bodyPr>
            <a:normAutofit fontScale="90000"/>
          </a:bodyPr>
          <a:lstStyle/>
          <a:p>
            <a:r>
              <a:rPr lang="ko-KR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수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·</a:t>
            </a:r>
            <a:r>
              <a:rPr lang="ko-KR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과학 프로그래밍</a:t>
            </a:r>
            <a:b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학생자율동아리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1605E-A48C-4F13-A2B2-D33864AF3EB7}"/>
              </a:ext>
            </a:extLst>
          </p:cNvPr>
          <p:cNvSpPr txBox="1"/>
          <p:nvPr/>
        </p:nvSpPr>
        <p:spPr>
          <a:xfrm>
            <a:off x="141420" y="11884223"/>
            <a:ext cx="511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코로나</a:t>
            </a:r>
            <a:r>
              <a:rPr lang="en-US" altLang="ko-KR" sz="1400" dirty="0">
                <a:solidFill>
                  <a:srgbClr val="FF0000"/>
                </a:solidFill>
              </a:rPr>
              <a:t>19</a:t>
            </a:r>
            <a:r>
              <a:rPr lang="ko-KR" altLang="en-US" sz="1400" dirty="0">
                <a:solidFill>
                  <a:srgbClr val="FF0000"/>
                </a:solidFill>
              </a:rPr>
              <a:t>로 인해 모든 활동은 </a:t>
            </a:r>
            <a:r>
              <a:rPr lang="en-US" altLang="ko-KR" sz="1400" dirty="0">
                <a:solidFill>
                  <a:srgbClr val="FF0000"/>
                </a:solidFill>
              </a:rPr>
              <a:t>ZOOM </a:t>
            </a:r>
            <a:r>
              <a:rPr lang="ko-KR" altLang="en-US" sz="1400" dirty="0" err="1">
                <a:solidFill>
                  <a:srgbClr val="FF0000"/>
                </a:solidFill>
              </a:rPr>
              <a:t>비대면</a:t>
            </a:r>
            <a:r>
              <a:rPr lang="ko-KR" altLang="en-US" sz="1400" dirty="0">
                <a:solidFill>
                  <a:srgbClr val="FF0000"/>
                </a:solidFill>
              </a:rPr>
              <a:t> 활동으로 진행 예정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157C2-C01F-4270-BA85-13221B9F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855"/>
          <a:stretch/>
        </p:blipFill>
        <p:spPr>
          <a:xfrm>
            <a:off x="5251601" y="0"/>
            <a:ext cx="1606399" cy="678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" y="1841500"/>
            <a:ext cx="64693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모집 대상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460873"/>
            <a:ext cx="611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소프트웨어</a:t>
            </a:r>
            <a:r>
              <a:rPr lang="en-US" altLang="ko-KR" sz="1600" dirty="0"/>
              <a:t>/</a:t>
            </a:r>
            <a:r>
              <a:rPr lang="ko-KR" altLang="en-US" sz="1600" dirty="0"/>
              <a:t>프로그래밍에 관심이 있는 </a:t>
            </a:r>
            <a:r>
              <a:rPr lang="en-US" altLang="ko-KR" sz="1600" dirty="0"/>
              <a:t>1~3</a:t>
            </a:r>
            <a:r>
              <a:rPr lang="ko-KR" altLang="en-US" sz="1600" dirty="0"/>
              <a:t>학년 학생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" y="2946400"/>
            <a:ext cx="64693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활동 내용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" y="3566160"/>
            <a:ext cx="621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심화적인</a:t>
            </a:r>
            <a:r>
              <a:rPr lang="ko-KR" altLang="en-US" sz="1600" dirty="0"/>
              <a:t> 수학</a:t>
            </a:r>
            <a:r>
              <a:rPr lang="en-US" altLang="ko-KR" sz="1600" dirty="0"/>
              <a:t>, </a:t>
            </a:r>
            <a:r>
              <a:rPr lang="ko-KR" altLang="en-US" sz="1600" dirty="0"/>
              <a:t>과학 문제를 중심으로 이를 해결할 수 있는 알고리즘과 코드에 대해 탐구한다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서로 다양한 의견을 나누며 어떠한 알고리즘이 가장 빠르고 효율적인지를 알아보고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발표한다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최종 산출물로</a:t>
            </a:r>
            <a:r>
              <a:rPr lang="en-US" altLang="ko-KR" sz="1600" dirty="0"/>
              <a:t> </a:t>
            </a:r>
            <a:r>
              <a:rPr lang="ko-KR" altLang="en-US" sz="1600" dirty="0"/>
              <a:t>유용한 </a:t>
            </a:r>
            <a:r>
              <a:rPr lang="en-US" altLang="ko-KR" sz="1600" dirty="0"/>
              <a:t>SW</a:t>
            </a:r>
            <a:r>
              <a:rPr lang="ko-KR" altLang="en-US" sz="1600" dirty="0"/>
              <a:t>를 개발하여 배포할 수 있도록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학습보고서를 작성해 경기도과학동아리 활동발표회에 출전한다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" y="5908766"/>
            <a:ext cx="64693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신청 방법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480" y="6409146"/>
            <a:ext cx="619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u="sng" dirty="0">
                <a:hlinkClick r:id="rId3"/>
              </a:rPr>
              <a:t>gotohell.covid19@gmail.com</a:t>
            </a:r>
            <a:r>
              <a:rPr lang="en-US" altLang="ko-KR" sz="1600" b="1" u="sng" dirty="0"/>
              <a:t> (20309 </a:t>
            </a:r>
            <a:r>
              <a:rPr lang="ko-KR" altLang="en-US" sz="1600" b="1" u="sng" dirty="0"/>
              <a:t>김준성</a:t>
            </a:r>
            <a:r>
              <a:rPr lang="en-US" altLang="ko-KR" sz="1600" b="1" u="sng" dirty="0"/>
              <a:t>) </a:t>
            </a:r>
            <a:r>
              <a:rPr lang="ko-KR" altLang="en-US" sz="1600" b="1" u="sng" dirty="0" err="1"/>
              <a:t>이메일로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</a:p>
          <a:p>
            <a:r>
              <a:rPr lang="en-US" altLang="ko-KR" sz="1600"/>
              <a:t>	(</a:t>
            </a:r>
            <a:r>
              <a:rPr lang="ko-KR" altLang="en-US" sz="1600" dirty="0"/>
              <a:t>이메일을 보낼 수 없을 경우 </a:t>
            </a:r>
            <a:r>
              <a:rPr lang="ko-KR" altLang="en-US" sz="1600" i="1" dirty="0"/>
              <a:t>카카오톡 아이디 </a:t>
            </a:r>
            <a:r>
              <a:rPr lang="en-US" altLang="ko-KR" sz="1600" i="1" dirty="0"/>
              <a:t>composerk20</a:t>
            </a:r>
            <a:r>
              <a:rPr lang="ko-KR" altLang="en-US" sz="1600" dirty="0"/>
              <a:t>으로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 </a:t>
            </a:r>
            <a:r>
              <a:rPr lang="en-US" altLang="ko-KR" sz="1600" i="1" dirty="0"/>
              <a:t>(ex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: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00000 </a:t>
            </a:r>
            <a:r>
              <a:rPr lang="ko-KR" altLang="en-US" sz="1600" i="1" dirty="0"/>
              <a:t>홍길동</a:t>
            </a:r>
            <a:r>
              <a:rPr lang="en-US" altLang="ko-KR" sz="1600" i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기초 지식이 있는 언어 </a:t>
            </a:r>
            <a:r>
              <a:rPr lang="en-US" altLang="ko-KR" sz="1600" i="1" dirty="0"/>
              <a:t>(ex : C </a:t>
            </a:r>
            <a:r>
              <a:rPr lang="ko-KR" altLang="en-US" sz="1600" i="1" dirty="0"/>
              <a:t>기초</a:t>
            </a:r>
            <a:r>
              <a:rPr lang="en-US" altLang="ko-KR" sz="1600" i="1" dirty="0"/>
              <a:t>, Python </a:t>
            </a:r>
            <a:r>
              <a:rPr lang="ko-KR" altLang="en-US" sz="1600" i="1" dirty="0"/>
              <a:t>중급 정도</a:t>
            </a:r>
            <a:r>
              <a:rPr lang="en-US" altLang="ko-KR" sz="1600" i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활동 가능한 요일</a:t>
            </a:r>
            <a:r>
              <a:rPr lang="en-US" altLang="ko-KR" sz="1600" dirty="0"/>
              <a:t>/</a:t>
            </a:r>
            <a:r>
              <a:rPr lang="ko-KR" altLang="en-US" sz="1600" dirty="0"/>
              <a:t>시간 </a:t>
            </a:r>
            <a:r>
              <a:rPr lang="en-US" altLang="ko-KR" sz="1600" i="1" dirty="0"/>
              <a:t>(ex : </a:t>
            </a:r>
            <a:r>
              <a:rPr lang="ko-KR" altLang="en-US" sz="1600" i="1" dirty="0" err="1"/>
              <a:t>ㅇ요일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ㅇ시</a:t>
            </a:r>
            <a:r>
              <a:rPr lang="en-US" altLang="ko-KR" sz="1600" i="1" dirty="0"/>
              <a:t>~</a:t>
            </a:r>
            <a:r>
              <a:rPr lang="ko-KR" altLang="en-US" sz="1600" i="1" dirty="0" err="1"/>
              <a:t>ㅇ시</a:t>
            </a:r>
            <a:r>
              <a:rPr lang="en-US" altLang="ko-KR" sz="1600" i="1" dirty="0"/>
              <a:t>, X</a:t>
            </a:r>
            <a:r>
              <a:rPr lang="ko-KR" altLang="en-US" sz="1600" i="1" dirty="0"/>
              <a:t>요일 </a:t>
            </a:r>
            <a:r>
              <a:rPr lang="en-US" altLang="ko-KR" sz="1600" i="1" dirty="0"/>
              <a:t>…) </a:t>
            </a:r>
            <a:r>
              <a:rPr lang="ko-KR" altLang="en-US" sz="1600" dirty="0"/>
              <a:t>보내기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" y="7867106"/>
            <a:ext cx="64693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활동 날짜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480" y="8461029"/>
            <a:ext cx="54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모집 인원이 모이면 함께 합의 후 결정 </a:t>
            </a:r>
            <a:r>
              <a:rPr lang="en-US" altLang="ko-KR" sz="1600" dirty="0"/>
              <a:t>(</a:t>
            </a:r>
            <a:r>
              <a:rPr lang="ko-KR" altLang="en-US" sz="1600" dirty="0"/>
              <a:t>주 </a:t>
            </a:r>
            <a:r>
              <a:rPr lang="en-US" altLang="ko-KR" sz="1600" dirty="0"/>
              <a:t>1</a:t>
            </a:r>
            <a:r>
              <a:rPr lang="ko-KR" altLang="en-US" sz="1600" dirty="0"/>
              <a:t>회 정도 예정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신청 문자 보낼 때 자신이 활동 가능한 요일 보낼 것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" y="9454606"/>
            <a:ext cx="64693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조건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4200" y="10018486"/>
            <a:ext cx="62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C/C++/Python/Java/C# </a:t>
            </a:r>
            <a:r>
              <a:rPr lang="ko-KR" altLang="en-US" sz="1600" dirty="0"/>
              <a:t>등 프로그래밍 언어 중 하나 이상에 대해 기초적인 지식이 있는 학생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수학과 과학에 관심이 있는 학생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</a:t>
            </a:r>
            <a:r>
              <a:rPr lang="ko-KR" altLang="en-US" sz="1600" dirty="0"/>
              <a:t>년 동안의 활동에 </a:t>
            </a:r>
            <a:r>
              <a:rPr lang="en-US" altLang="ko-KR" sz="1600" dirty="0"/>
              <a:t>20</a:t>
            </a:r>
            <a:r>
              <a:rPr lang="ko-KR" altLang="en-US" sz="1600" dirty="0"/>
              <a:t>시간 이상 참여 할 수 있고 열정이 있는 학생</a:t>
            </a:r>
          </a:p>
        </p:txBody>
      </p:sp>
    </p:spTree>
    <p:extLst>
      <p:ext uri="{BB962C8B-B14F-4D97-AF65-F5344CB8AC3E}">
        <p14:creationId xmlns:p14="http://schemas.microsoft.com/office/powerpoint/2010/main" val="25594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210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휴먼매직체</vt:lpstr>
      <vt:lpstr>Arial</vt:lpstr>
      <vt:lpstr>Calibri</vt:lpstr>
      <vt:lpstr>Calibri Light</vt:lpstr>
      <vt:lpstr>Wingdings</vt:lpstr>
      <vt:lpstr>Office 테마</vt:lpstr>
      <vt:lpstr>수·과학 프로그래밍 학생자율동아리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SW/프로그래밍 학생자율동아리</dc:title>
  <dc:creator>Kim Joonsung</dc:creator>
  <cp:lastModifiedBy>Kim Joonsung</cp:lastModifiedBy>
  <cp:revision>21</cp:revision>
  <dcterms:created xsi:type="dcterms:W3CDTF">2021-03-10T00:38:51Z</dcterms:created>
  <dcterms:modified xsi:type="dcterms:W3CDTF">2021-03-11T00:00:58Z</dcterms:modified>
</cp:coreProperties>
</file>