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57" d="100"/>
          <a:sy n="57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59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84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0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7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2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2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4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53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4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8B7-72A3-4E80-979F-822FE43A1177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690C-F813-4292-96C3-911B7C219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0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D8B7-72A3-4E80-979F-822FE43A1177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A690C-F813-4292-96C3-911B7C219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5983C-950D-46D2-9378-94CEC0E8F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3368" y="242973"/>
            <a:ext cx="5829300" cy="1456817"/>
          </a:xfrm>
        </p:spPr>
        <p:txBody>
          <a:bodyPr/>
          <a:lstStyle/>
          <a:p>
            <a:r>
              <a:rPr lang="en-US" altLang="ko-K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SW/</a:t>
            </a:r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프로그래밍</a:t>
            </a:r>
            <a:br>
              <a:rPr lang="en-US" altLang="ko-K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학생자율동아리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6D254-B0B6-4300-95BF-3361E8F4B33B}"/>
              </a:ext>
            </a:extLst>
          </p:cNvPr>
          <p:cNvSpPr txBox="1"/>
          <p:nvPr/>
        </p:nvSpPr>
        <p:spPr>
          <a:xfrm>
            <a:off x="285750" y="1927694"/>
            <a:ext cx="6572249" cy="9421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모집 대상</a:t>
            </a:r>
            <a:r>
              <a:rPr lang="en-US" altLang="ko-KR" dirty="0"/>
              <a:t>: SW/</a:t>
            </a:r>
            <a:r>
              <a:rPr lang="ko-KR" altLang="en-US" dirty="0"/>
              <a:t>프로그래밍에 관심이 있는 </a:t>
            </a:r>
            <a:r>
              <a:rPr lang="en-US" altLang="ko-KR" dirty="0"/>
              <a:t>1~3</a:t>
            </a:r>
            <a:r>
              <a:rPr lang="ko-KR" altLang="en-US" dirty="0"/>
              <a:t>학년 학생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활동 내용</a:t>
            </a:r>
            <a:r>
              <a:rPr lang="en-US" altLang="ko-KR" dirty="0"/>
              <a:t>: </a:t>
            </a:r>
            <a:r>
              <a:rPr lang="ko-KR" altLang="en-US" dirty="0" err="1"/>
              <a:t>심화적인</a:t>
            </a:r>
            <a:r>
              <a:rPr lang="ko-KR" altLang="en-US" dirty="0"/>
              <a:t> 수</a:t>
            </a:r>
            <a:r>
              <a:rPr lang="en-US" altLang="ko-KR" dirty="0"/>
              <a:t>/</a:t>
            </a:r>
            <a:r>
              <a:rPr lang="ko-KR" altLang="en-US" dirty="0"/>
              <a:t>과학 문제를 중심으로 이를 해결할 수 있는 알고리즘과 코드에 대해 탐구한다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서로 다양한 의견을 나누며 어떠한 방법의 풀이가 가장 빠르고 효율적인지를 알아보고</a:t>
            </a:r>
            <a:r>
              <a:rPr lang="en-US" altLang="ko-KR" dirty="0"/>
              <a:t>, </a:t>
            </a:r>
            <a:r>
              <a:rPr lang="ko-KR" altLang="en-US" dirty="0"/>
              <a:t>이를 발표한다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최종적으로</a:t>
            </a:r>
            <a:r>
              <a:rPr lang="en-US" altLang="ko-KR" dirty="0"/>
              <a:t>, </a:t>
            </a:r>
            <a:r>
              <a:rPr lang="ko-KR" altLang="en-US" dirty="0"/>
              <a:t>유용한 </a:t>
            </a:r>
            <a:r>
              <a:rPr lang="en-US" altLang="ko-KR" dirty="0"/>
              <a:t>SW</a:t>
            </a:r>
            <a:r>
              <a:rPr lang="ko-KR" altLang="en-US" dirty="0"/>
              <a:t>를 개발하여 배포할 수 있도록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신청 방법</a:t>
            </a:r>
            <a:r>
              <a:rPr lang="en-US" altLang="ko-KR" dirty="0"/>
              <a:t>: 010-4321-0936(20309</a:t>
            </a:r>
            <a:r>
              <a:rPr lang="ko-KR" altLang="en-US" dirty="0"/>
              <a:t> 김준성</a:t>
            </a:r>
            <a:r>
              <a:rPr lang="en-US" altLang="ko-KR" dirty="0"/>
              <a:t>)</a:t>
            </a:r>
            <a:r>
              <a:rPr lang="ko-KR" altLang="en-US" dirty="0"/>
              <a:t>으로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기초 지식이 있는 언어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활동 가능한 요일</a:t>
            </a:r>
            <a:r>
              <a:rPr lang="en-US" altLang="ko-KR" dirty="0"/>
              <a:t>/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활동 날짜</a:t>
            </a:r>
            <a:r>
              <a:rPr lang="en-US" altLang="ko-KR" dirty="0"/>
              <a:t>: </a:t>
            </a:r>
            <a:r>
              <a:rPr lang="ko-KR" altLang="en-US" dirty="0"/>
              <a:t>모집 인원이 모이면 함께 합의 후 결정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신청 문자 보낼 때 자신이 활동 가능한 날짜 보낼 것</a:t>
            </a:r>
            <a:r>
              <a:rPr lang="en-US" altLang="ko-KR" dirty="0"/>
              <a:t>!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조건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프로그래밍에 대한 기초 지식이 있어야 함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Python/C/C++/C#/Java/R </a:t>
            </a:r>
            <a:r>
              <a:rPr lang="ko-KR" altLang="en-US" dirty="0"/>
              <a:t>등의 프로그래밍 언어 중 하나에 대한 기초적인 지식이 있어야 함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 err="1"/>
              <a:t>년동안의</a:t>
            </a:r>
            <a:r>
              <a:rPr lang="ko-KR" altLang="en-US" dirty="0"/>
              <a:t> 활동 중 </a:t>
            </a:r>
            <a:r>
              <a:rPr lang="en-US" altLang="ko-KR" dirty="0"/>
              <a:t>20</a:t>
            </a:r>
            <a:r>
              <a:rPr lang="ko-KR" altLang="en-US" dirty="0"/>
              <a:t>시간 이상</a:t>
            </a:r>
            <a:r>
              <a:rPr lang="en-US" altLang="ko-KR" dirty="0"/>
              <a:t> </a:t>
            </a:r>
            <a:r>
              <a:rPr lang="ko-KR" altLang="en-US" dirty="0"/>
              <a:t>참여할 수 있어야 함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1605E-A48C-4F13-A2B2-D33864AF3EB7}"/>
              </a:ext>
            </a:extLst>
          </p:cNvPr>
          <p:cNvSpPr txBox="1"/>
          <p:nvPr/>
        </p:nvSpPr>
        <p:spPr>
          <a:xfrm>
            <a:off x="285751" y="11641250"/>
            <a:ext cx="511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코로나</a:t>
            </a:r>
            <a:r>
              <a:rPr lang="en-US" altLang="ko-KR" sz="1400" dirty="0">
                <a:solidFill>
                  <a:srgbClr val="FF0000"/>
                </a:solidFill>
              </a:rPr>
              <a:t>19</a:t>
            </a:r>
            <a:r>
              <a:rPr lang="ko-KR" altLang="en-US" sz="1400" dirty="0">
                <a:solidFill>
                  <a:srgbClr val="FF0000"/>
                </a:solidFill>
              </a:rPr>
              <a:t>로 인해 모든 활동은 </a:t>
            </a:r>
            <a:r>
              <a:rPr lang="en-US" altLang="ko-KR" sz="1400" dirty="0">
                <a:solidFill>
                  <a:srgbClr val="FF0000"/>
                </a:solidFill>
              </a:rPr>
              <a:t>ZOOM </a:t>
            </a:r>
            <a:r>
              <a:rPr lang="ko-KR" altLang="en-US" sz="1400" dirty="0" err="1">
                <a:solidFill>
                  <a:srgbClr val="FF0000"/>
                </a:solidFill>
              </a:rPr>
              <a:t>비대면</a:t>
            </a:r>
            <a:r>
              <a:rPr lang="ko-KR" altLang="en-US" sz="1400" dirty="0">
                <a:solidFill>
                  <a:srgbClr val="FF0000"/>
                </a:solidFill>
              </a:rPr>
              <a:t> 활동으로 진행 예정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5157C2-C01F-4270-BA85-13221B9F4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5"/>
          <a:stretch/>
        </p:blipFill>
        <p:spPr>
          <a:xfrm>
            <a:off x="5251601" y="0"/>
            <a:ext cx="1606399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2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8018E-0828-400E-8A28-464F0806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18" y="-324280"/>
            <a:ext cx="5915025" cy="2356556"/>
          </a:xfrm>
        </p:spPr>
        <p:txBody>
          <a:bodyPr>
            <a:normAutofit/>
          </a:bodyPr>
          <a:lstStyle/>
          <a:p>
            <a:r>
              <a:rPr lang="ko-KR" altLang="en-US" sz="4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안내사항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7BEB2-D01C-4FB0-88FD-0C9B07A16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75" y="1475748"/>
            <a:ext cx="6386512" cy="100132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모든 활동은 </a:t>
            </a:r>
            <a:r>
              <a:rPr lang="en-US" altLang="ko-KR" sz="1800" i="1" u="sng" dirty="0"/>
              <a:t>ZOOM</a:t>
            </a:r>
            <a:r>
              <a:rPr lang="ko-KR" altLang="en-US" sz="1800" i="1" u="sng" dirty="0"/>
              <a:t>을 통한 </a:t>
            </a:r>
            <a:r>
              <a:rPr lang="ko-KR" altLang="en-US" sz="1800" i="1" u="sng" dirty="0" err="1"/>
              <a:t>비대면</a:t>
            </a:r>
            <a:r>
              <a:rPr lang="ko-KR" altLang="en-US" sz="1800" i="1" u="sng" dirty="0"/>
              <a:t> 활동</a:t>
            </a:r>
            <a:r>
              <a:rPr lang="ko-KR" altLang="en-US" sz="1800" dirty="0"/>
              <a:t>으로 진행됩니다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활동 시기는 </a:t>
            </a:r>
            <a:r>
              <a:rPr lang="en-US" altLang="ko-KR" sz="1800" i="1" u="sng" dirty="0"/>
              <a:t>4</a:t>
            </a:r>
            <a:r>
              <a:rPr lang="ko-KR" altLang="en-US" sz="1800" i="1" u="sng" dirty="0"/>
              <a:t>월 </a:t>
            </a:r>
            <a:r>
              <a:rPr lang="en-US" altLang="ko-KR" sz="1800" i="1" u="sng" dirty="0"/>
              <a:t>1</a:t>
            </a:r>
            <a:r>
              <a:rPr lang="ko-KR" altLang="en-US" sz="1800" i="1" u="sng" dirty="0"/>
              <a:t>일</a:t>
            </a:r>
            <a:r>
              <a:rPr lang="en-US" altLang="ko-KR" sz="1800" i="1" u="sng" dirty="0"/>
              <a:t>~11</a:t>
            </a:r>
            <a:r>
              <a:rPr lang="ko-KR" altLang="en-US" sz="1800" i="1" u="sng" dirty="0"/>
              <a:t>월 </a:t>
            </a:r>
            <a:r>
              <a:rPr lang="en-US" altLang="ko-KR" sz="1800" i="1" u="sng" dirty="0"/>
              <a:t>30</a:t>
            </a:r>
            <a:r>
              <a:rPr lang="ko-KR" altLang="en-US" sz="1800" i="1" u="sng" dirty="0"/>
              <a:t>일 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조직 완료 후 구성원 </a:t>
            </a:r>
            <a:r>
              <a:rPr lang="ko-KR" altLang="en-US" sz="1800" i="1" u="sng" dirty="0"/>
              <a:t>추가 및 변경을 할 수 없습니다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i="1" u="sng" dirty="0"/>
              <a:t>SW</a:t>
            </a:r>
            <a:r>
              <a:rPr lang="ko-KR" altLang="en-US" sz="1800" i="1" u="sng" dirty="0"/>
              <a:t>와 관련된 진로</a:t>
            </a:r>
            <a:r>
              <a:rPr lang="ko-KR" altLang="en-US" sz="1800" dirty="0"/>
              <a:t>를 희망하는 학생들에게는 </a:t>
            </a:r>
            <a:r>
              <a:rPr lang="ko-KR" altLang="en-US" sz="1800" i="1" u="sng" dirty="0"/>
              <a:t>좋은 경험</a:t>
            </a:r>
            <a:r>
              <a:rPr lang="ko-KR" altLang="en-US" sz="1800" dirty="0"/>
              <a:t>이 될 수 있습니다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활동 실적이 우수한 학생은 </a:t>
            </a:r>
            <a:r>
              <a:rPr lang="ko-KR" altLang="en-US" sz="1800" i="1" u="sng" dirty="0"/>
              <a:t>생기부에 기록</a:t>
            </a:r>
            <a:r>
              <a:rPr lang="ko-KR" altLang="en-US" sz="1800" dirty="0"/>
              <a:t>할 수 있습니다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각자 다양한 프로그래밍 언어에 관심이 있는 학생들이 모이면 좋을 것 같습니다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동아리에서 </a:t>
            </a:r>
            <a:r>
              <a:rPr lang="ko-KR" altLang="en-US" sz="1800" i="1" u="sng" dirty="0"/>
              <a:t>최종 산출물</a:t>
            </a:r>
            <a:r>
              <a:rPr lang="ko-KR" altLang="en-US" sz="1800" dirty="0"/>
              <a:t>은 </a:t>
            </a:r>
            <a:r>
              <a:rPr lang="ko-KR" altLang="en-US" sz="1800" u="sng" dirty="0"/>
              <a:t>모든 구성원이 합작하여 </a:t>
            </a:r>
            <a:r>
              <a:rPr lang="ko-KR" altLang="en-US" sz="1800" u="sng" dirty="0" err="1"/>
              <a:t>유용히</a:t>
            </a:r>
            <a:r>
              <a:rPr lang="ko-KR" altLang="en-US" sz="1800" u="sng" dirty="0"/>
              <a:t> 쓸 수 있는 프로그램을 개발하는 것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6922C6-BF8E-4A79-A8CE-830A25EBA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5"/>
          <a:stretch/>
        </p:blipFill>
        <p:spPr>
          <a:xfrm>
            <a:off x="5251601" y="0"/>
            <a:ext cx="1606399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234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SW/프로그래밍 학생자율동아리</vt:lpstr>
      <vt:lpstr>안내사항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SW/프로그래밍 학생자율동아리</dc:title>
  <dc:creator>Kim Joonsung</dc:creator>
  <cp:lastModifiedBy>Kim Joonsung</cp:lastModifiedBy>
  <cp:revision>9</cp:revision>
  <dcterms:created xsi:type="dcterms:W3CDTF">2021-03-10T00:38:51Z</dcterms:created>
  <dcterms:modified xsi:type="dcterms:W3CDTF">2021-03-10T14:07:17Z</dcterms:modified>
</cp:coreProperties>
</file>