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0" r:id="rId5"/>
    <p:sldId id="265" r:id="rId6"/>
    <p:sldId id="266" r:id="rId7"/>
    <p:sldId id="261" r:id="rId8"/>
    <p:sldId id="263" r:id="rId9"/>
    <p:sldId id="264" r:id="rId10"/>
    <p:sldId id="262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5F7E1-ABE2-41C2-BDBD-38CF93FE3481}" type="doc">
      <dgm:prSet loTypeId="urn:microsoft.com/office/officeart/2005/8/layout/target3" loCatId="list" qsTypeId="urn:microsoft.com/office/officeart/2005/8/quickstyle/3d5" qsCatId="3D" csTypeId="urn:microsoft.com/office/officeart/2005/8/colors/accent5_4" csCatId="accent5" phldr="1"/>
      <dgm:spPr/>
      <dgm:t>
        <a:bodyPr/>
        <a:lstStyle/>
        <a:p>
          <a:pPr latinLnBrk="1"/>
          <a:endParaRPr lang="ko-KR" altLang="en-US"/>
        </a:p>
      </dgm:t>
    </dgm:pt>
    <dgm:pt modelId="{DC650C88-D1E9-4EBA-8F84-B249075849BD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r>
            <a:rPr lang="ko-KR" altLang="en-US" dirty="0"/>
            <a:t>학기</a:t>
          </a:r>
        </a:p>
      </dgm:t>
    </dgm:pt>
    <dgm:pt modelId="{B6888422-FC55-495F-A29A-CB131BB72EF9}" type="parTrans" cxnId="{29E80D39-BF71-4D02-BB5E-B432F8414A50}">
      <dgm:prSet/>
      <dgm:spPr/>
      <dgm:t>
        <a:bodyPr/>
        <a:lstStyle/>
        <a:p>
          <a:pPr latinLnBrk="1"/>
          <a:endParaRPr lang="ko-KR" altLang="en-US"/>
        </a:p>
      </dgm:t>
    </dgm:pt>
    <dgm:pt modelId="{55747E89-8264-480B-B6C9-C576A4C4A041}" type="sibTrans" cxnId="{29E80D39-BF71-4D02-BB5E-B432F8414A50}">
      <dgm:prSet/>
      <dgm:spPr/>
      <dgm:t>
        <a:bodyPr/>
        <a:lstStyle/>
        <a:p>
          <a:pPr latinLnBrk="1"/>
          <a:endParaRPr lang="ko-KR" altLang="en-US"/>
        </a:p>
      </dgm:t>
    </dgm:pt>
    <dgm:pt modelId="{605ACA3A-EDAF-4AFE-A851-F310AFF6C3BA}">
      <dgm:prSet phldrT="[텍스트]"/>
      <dgm:spPr/>
      <dgm:t>
        <a:bodyPr/>
        <a:lstStyle/>
        <a:p>
          <a:pPr latinLnBrk="1"/>
          <a:r>
            <a:rPr lang="ko-KR" altLang="en-US" dirty="0"/>
            <a:t>프로그래밍 학습</a:t>
          </a:r>
        </a:p>
      </dgm:t>
    </dgm:pt>
    <dgm:pt modelId="{38C0EFEB-66DC-43A3-BE3D-43FB377D4E14}" type="parTrans" cxnId="{0F3734AB-F5DB-440B-BB13-E2737DFB6598}">
      <dgm:prSet/>
      <dgm:spPr/>
      <dgm:t>
        <a:bodyPr/>
        <a:lstStyle/>
        <a:p>
          <a:pPr latinLnBrk="1"/>
          <a:endParaRPr lang="ko-KR" altLang="en-US"/>
        </a:p>
      </dgm:t>
    </dgm:pt>
    <dgm:pt modelId="{6A98F166-4967-480C-8900-5D7519D2C6AA}" type="sibTrans" cxnId="{0F3734AB-F5DB-440B-BB13-E2737DFB6598}">
      <dgm:prSet/>
      <dgm:spPr/>
      <dgm:t>
        <a:bodyPr/>
        <a:lstStyle/>
        <a:p>
          <a:pPr latinLnBrk="1"/>
          <a:endParaRPr lang="ko-KR" altLang="en-US"/>
        </a:p>
      </dgm:t>
    </dgm:pt>
    <dgm:pt modelId="{DE7A6C94-DB93-4474-A393-E1611E87B6B5}">
      <dgm:prSet phldrT="[텍스트]"/>
      <dgm:spPr/>
      <dgm:t>
        <a:bodyPr/>
        <a:lstStyle/>
        <a:p>
          <a:pPr latinLnBrk="1"/>
          <a:r>
            <a:rPr lang="ko-KR" altLang="en-US" dirty="0"/>
            <a:t>개인 프로젝트</a:t>
          </a:r>
        </a:p>
      </dgm:t>
    </dgm:pt>
    <dgm:pt modelId="{19C244C9-7982-436A-8F36-A489ACB9B9DF}" type="parTrans" cxnId="{FB9F0A78-5AF4-4722-BA41-E04A6C8DFCCC}">
      <dgm:prSet/>
      <dgm:spPr/>
      <dgm:t>
        <a:bodyPr/>
        <a:lstStyle/>
        <a:p>
          <a:pPr latinLnBrk="1"/>
          <a:endParaRPr lang="ko-KR" altLang="en-US"/>
        </a:p>
      </dgm:t>
    </dgm:pt>
    <dgm:pt modelId="{D36B6F7C-FADB-4647-BAEC-751B0DF68686}" type="sibTrans" cxnId="{FB9F0A78-5AF4-4722-BA41-E04A6C8DFCCC}">
      <dgm:prSet/>
      <dgm:spPr/>
      <dgm:t>
        <a:bodyPr/>
        <a:lstStyle/>
        <a:p>
          <a:pPr latinLnBrk="1"/>
          <a:endParaRPr lang="ko-KR" altLang="en-US"/>
        </a:p>
      </dgm:t>
    </dgm:pt>
    <dgm:pt modelId="{5853B1E6-B918-40E4-AE9B-9C2C86C0FCB2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r>
            <a:rPr lang="ko-KR" altLang="en-US" dirty="0"/>
            <a:t>학기</a:t>
          </a:r>
        </a:p>
      </dgm:t>
    </dgm:pt>
    <dgm:pt modelId="{9E6FD4E0-1B67-4886-A038-560628C88348}" type="parTrans" cxnId="{9D5D9BF4-EE1B-461F-86BD-59174BE0DA1E}">
      <dgm:prSet/>
      <dgm:spPr/>
      <dgm:t>
        <a:bodyPr/>
        <a:lstStyle/>
        <a:p>
          <a:pPr latinLnBrk="1"/>
          <a:endParaRPr lang="ko-KR" altLang="en-US"/>
        </a:p>
      </dgm:t>
    </dgm:pt>
    <dgm:pt modelId="{FF77F727-A944-42E0-A6DD-57E6A1934ACE}" type="sibTrans" cxnId="{9D5D9BF4-EE1B-461F-86BD-59174BE0DA1E}">
      <dgm:prSet/>
      <dgm:spPr/>
      <dgm:t>
        <a:bodyPr/>
        <a:lstStyle/>
        <a:p>
          <a:pPr latinLnBrk="1"/>
          <a:endParaRPr lang="ko-KR" altLang="en-US"/>
        </a:p>
      </dgm:t>
    </dgm:pt>
    <dgm:pt modelId="{8BF1094F-50E5-4592-9E78-CF206CB32457}">
      <dgm:prSet phldrT="[텍스트]"/>
      <dgm:spPr/>
      <dgm:t>
        <a:bodyPr/>
        <a:lstStyle/>
        <a:p>
          <a:pPr latinLnBrk="1"/>
          <a:r>
            <a:rPr lang="ko-KR" altLang="en-US" dirty="0"/>
            <a:t>대규모 프로젝트</a:t>
          </a:r>
        </a:p>
      </dgm:t>
    </dgm:pt>
    <dgm:pt modelId="{A6A3A734-7C49-4F75-9109-A4B60843F4D2}" type="parTrans" cxnId="{63F8A2DC-4A6C-4832-A50C-89A5126DB44C}">
      <dgm:prSet/>
      <dgm:spPr/>
      <dgm:t>
        <a:bodyPr/>
        <a:lstStyle/>
        <a:p>
          <a:pPr latinLnBrk="1"/>
          <a:endParaRPr lang="ko-KR" altLang="en-US"/>
        </a:p>
      </dgm:t>
    </dgm:pt>
    <dgm:pt modelId="{15D2C49C-B504-40A6-B087-3621946D83A3}" type="sibTrans" cxnId="{63F8A2DC-4A6C-4832-A50C-89A5126DB44C}">
      <dgm:prSet/>
      <dgm:spPr/>
      <dgm:t>
        <a:bodyPr/>
        <a:lstStyle/>
        <a:p>
          <a:pPr latinLnBrk="1"/>
          <a:endParaRPr lang="ko-KR" altLang="en-US"/>
        </a:p>
      </dgm:t>
    </dgm:pt>
    <dgm:pt modelId="{4EA9AF21-1274-4912-AE06-3E9A9E7F0FC2}">
      <dgm:prSet phldrT="[텍스트]"/>
      <dgm:spPr/>
      <dgm:t>
        <a:bodyPr/>
        <a:lstStyle/>
        <a:p>
          <a:pPr latinLnBrk="1"/>
          <a:r>
            <a:rPr lang="ko-KR" altLang="en-US" dirty="0"/>
            <a:t>팀 분할</a:t>
          </a:r>
        </a:p>
      </dgm:t>
    </dgm:pt>
    <dgm:pt modelId="{9D7EDA0D-D2ED-4F2D-A164-F56C34178470}" type="parTrans" cxnId="{C92A3E69-BF57-4F99-A9FB-0C2DE91D7F0E}">
      <dgm:prSet/>
      <dgm:spPr/>
      <dgm:t>
        <a:bodyPr/>
        <a:lstStyle/>
        <a:p>
          <a:pPr latinLnBrk="1"/>
          <a:endParaRPr lang="ko-KR" altLang="en-US"/>
        </a:p>
      </dgm:t>
    </dgm:pt>
    <dgm:pt modelId="{4FFBAE7A-2A8C-4847-967B-354D54D28C20}" type="sibTrans" cxnId="{C92A3E69-BF57-4F99-A9FB-0C2DE91D7F0E}">
      <dgm:prSet/>
      <dgm:spPr/>
      <dgm:t>
        <a:bodyPr/>
        <a:lstStyle/>
        <a:p>
          <a:pPr latinLnBrk="1"/>
          <a:endParaRPr lang="ko-KR" altLang="en-US"/>
        </a:p>
      </dgm:t>
    </dgm:pt>
    <dgm:pt modelId="{66C9D126-52BA-4BC8-81EB-C4F91DB8B925}">
      <dgm:prSet phldrT="[텍스트]"/>
      <dgm:spPr/>
      <dgm:t>
        <a:bodyPr/>
        <a:lstStyle/>
        <a:p>
          <a:pPr latinLnBrk="1"/>
          <a:r>
            <a:rPr lang="ko-KR" altLang="en-US" dirty="0"/>
            <a:t>최종</a:t>
          </a:r>
        </a:p>
      </dgm:t>
    </dgm:pt>
    <dgm:pt modelId="{B404D8CE-014B-4132-AD8D-6EF03825DD71}" type="parTrans" cxnId="{2E23FC1B-520D-48BF-9529-595ACA3DA2E5}">
      <dgm:prSet/>
      <dgm:spPr/>
      <dgm:t>
        <a:bodyPr/>
        <a:lstStyle/>
        <a:p>
          <a:pPr latinLnBrk="1"/>
          <a:endParaRPr lang="ko-KR" altLang="en-US"/>
        </a:p>
      </dgm:t>
    </dgm:pt>
    <dgm:pt modelId="{EBE241DC-7B54-4576-9404-C5058517FEDF}" type="sibTrans" cxnId="{2E23FC1B-520D-48BF-9529-595ACA3DA2E5}">
      <dgm:prSet/>
      <dgm:spPr/>
      <dgm:t>
        <a:bodyPr/>
        <a:lstStyle/>
        <a:p>
          <a:pPr latinLnBrk="1"/>
          <a:endParaRPr lang="ko-KR" altLang="en-US"/>
        </a:p>
      </dgm:t>
    </dgm:pt>
    <dgm:pt modelId="{5C6FF7AE-EAC8-426C-A84E-744368C08491}">
      <dgm:prSet phldrT="[텍스트]"/>
      <dgm:spPr/>
      <dgm:t>
        <a:bodyPr/>
        <a:lstStyle/>
        <a:p>
          <a:pPr latinLnBrk="1"/>
          <a:r>
            <a:rPr lang="ko-KR" altLang="en-US" dirty="0" err="1"/>
            <a:t>수과학</a:t>
          </a:r>
          <a:r>
            <a:rPr lang="ko-KR" altLang="en-US" dirty="0"/>
            <a:t> 관련 프로그램 개발</a:t>
          </a:r>
        </a:p>
      </dgm:t>
    </dgm:pt>
    <dgm:pt modelId="{4697CEB6-FB54-4110-B68D-0236412FDC6D}" type="parTrans" cxnId="{BA1B8C40-7368-4868-AB49-F3CACC15411B}">
      <dgm:prSet/>
      <dgm:spPr/>
      <dgm:t>
        <a:bodyPr/>
        <a:lstStyle/>
        <a:p>
          <a:pPr latinLnBrk="1"/>
          <a:endParaRPr lang="ko-KR" altLang="en-US"/>
        </a:p>
      </dgm:t>
    </dgm:pt>
    <dgm:pt modelId="{1DBF6A61-8A32-46A6-9644-C33200B1AFFD}" type="sibTrans" cxnId="{BA1B8C40-7368-4868-AB49-F3CACC15411B}">
      <dgm:prSet/>
      <dgm:spPr/>
      <dgm:t>
        <a:bodyPr/>
        <a:lstStyle/>
        <a:p>
          <a:pPr latinLnBrk="1"/>
          <a:endParaRPr lang="ko-KR" altLang="en-US"/>
        </a:p>
      </dgm:t>
    </dgm:pt>
    <dgm:pt modelId="{45BF080C-9197-4851-8EA9-2F61547EF3B2}">
      <dgm:prSet phldrT="[텍스트]"/>
      <dgm:spPr/>
      <dgm:t>
        <a:bodyPr/>
        <a:lstStyle/>
        <a:p>
          <a:pPr latinLnBrk="1"/>
          <a:r>
            <a:rPr lang="ko-KR" altLang="en-US" dirty="0" err="1"/>
            <a:t>경기도과학동아리활동발표대회</a:t>
          </a:r>
          <a:r>
            <a:rPr lang="ko-KR" altLang="en-US" dirty="0"/>
            <a:t> 참가</a:t>
          </a:r>
          <a:r>
            <a:rPr lang="en-US" altLang="ko-KR" dirty="0"/>
            <a:t>(</a:t>
          </a:r>
          <a:r>
            <a:rPr lang="ko-KR" altLang="en-US" dirty="0"/>
            <a:t>최종산출물</a:t>
          </a:r>
          <a:r>
            <a:rPr lang="en-US" altLang="ko-KR" dirty="0"/>
            <a:t>)</a:t>
          </a:r>
          <a:endParaRPr lang="ko-KR" altLang="en-US" dirty="0"/>
        </a:p>
      </dgm:t>
    </dgm:pt>
    <dgm:pt modelId="{75D386CC-D89E-4F35-A7D4-C71BCFB78C1F}" type="parTrans" cxnId="{B090FC79-B8AA-4BD4-8349-E3963C1854DD}">
      <dgm:prSet/>
      <dgm:spPr/>
      <dgm:t>
        <a:bodyPr/>
        <a:lstStyle/>
        <a:p>
          <a:pPr latinLnBrk="1"/>
          <a:endParaRPr lang="ko-KR" altLang="en-US"/>
        </a:p>
      </dgm:t>
    </dgm:pt>
    <dgm:pt modelId="{EB68490B-5F15-4924-9C9D-6394DE51ACFA}" type="sibTrans" cxnId="{B090FC79-B8AA-4BD4-8349-E3963C1854DD}">
      <dgm:prSet/>
      <dgm:spPr/>
      <dgm:t>
        <a:bodyPr/>
        <a:lstStyle/>
        <a:p>
          <a:pPr latinLnBrk="1"/>
          <a:endParaRPr lang="ko-KR" altLang="en-US"/>
        </a:p>
      </dgm:t>
    </dgm:pt>
    <dgm:pt modelId="{9BDECE55-55AE-4149-9B32-6F947F2BD5E7}" type="pres">
      <dgm:prSet presAssocID="{DCA5F7E1-ABE2-41C2-BDBD-38CF93FE348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33CBDAA-96F8-487C-9E1F-13FBBBFBCCAF}" type="pres">
      <dgm:prSet presAssocID="{DC650C88-D1E9-4EBA-8F84-B249075849BD}" presName="circle1" presStyleLbl="node1" presStyleIdx="0" presStyleCnt="3"/>
      <dgm:spPr/>
    </dgm:pt>
    <dgm:pt modelId="{DAE0D2F2-2D55-4738-9B70-DF7F38AE6F6D}" type="pres">
      <dgm:prSet presAssocID="{DC650C88-D1E9-4EBA-8F84-B249075849BD}" presName="space" presStyleCnt="0"/>
      <dgm:spPr/>
    </dgm:pt>
    <dgm:pt modelId="{DCC3111D-BF3E-449F-992A-EA79A00419EA}" type="pres">
      <dgm:prSet presAssocID="{DC650C88-D1E9-4EBA-8F84-B249075849BD}" presName="rect1" presStyleLbl="alignAcc1" presStyleIdx="0" presStyleCnt="3"/>
      <dgm:spPr/>
    </dgm:pt>
    <dgm:pt modelId="{AC617B1E-7C57-40DD-8DA3-2F1C8343EE0D}" type="pres">
      <dgm:prSet presAssocID="{5853B1E6-B918-40E4-AE9B-9C2C86C0FCB2}" presName="vertSpace2" presStyleLbl="node1" presStyleIdx="0" presStyleCnt="3"/>
      <dgm:spPr/>
    </dgm:pt>
    <dgm:pt modelId="{2C9B6DE9-FAAB-43CD-B901-809FADF569B1}" type="pres">
      <dgm:prSet presAssocID="{5853B1E6-B918-40E4-AE9B-9C2C86C0FCB2}" presName="circle2" presStyleLbl="node1" presStyleIdx="1" presStyleCnt="3"/>
      <dgm:spPr/>
    </dgm:pt>
    <dgm:pt modelId="{61592767-8C40-4C54-880C-EC0AA324EAAD}" type="pres">
      <dgm:prSet presAssocID="{5853B1E6-B918-40E4-AE9B-9C2C86C0FCB2}" presName="rect2" presStyleLbl="alignAcc1" presStyleIdx="1" presStyleCnt="3"/>
      <dgm:spPr/>
    </dgm:pt>
    <dgm:pt modelId="{73CDFC54-31FD-4D4A-8AFC-24ACA6CEDEA8}" type="pres">
      <dgm:prSet presAssocID="{66C9D126-52BA-4BC8-81EB-C4F91DB8B925}" presName="vertSpace3" presStyleLbl="node1" presStyleIdx="1" presStyleCnt="3"/>
      <dgm:spPr/>
    </dgm:pt>
    <dgm:pt modelId="{AC77A2CA-9291-4CA5-902C-10FA893DA009}" type="pres">
      <dgm:prSet presAssocID="{66C9D126-52BA-4BC8-81EB-C4F91DB8B925}" presName="circle3" presStyleLbl="node1" presStyleIdx="2" presStyleCnt="3"/>
      <dgm:spPr/>
    </dgm:pt>
    <dgm:pt modelId="{DF56849C-FC54-4765-A1E9-9D61BAE74C7E}" type="pres">
      <dgm:prSet presAssocID="{66C9D126-52BA-4BC8-81EB-C4F91DB8B925}" presName="rect3" presStyleLbl="alignAcc1" presStyleIdx="2" presStyleCnt="3"/>
      <dgm:spPr/>
    </dgm:pt>
    <dgm:pt modelId="{445DC9E5-692D-4FED-B8CA-3E6900CC9957}" type="pres">
      <dgm:prSet presAssocID="{DC650C88-D1E9-4EBA-8F84-B249075849BD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307DAFCB-EE02-4ACC-B607-F20BF72E4D02}" type="pres">
      <dgm:prSet presAssocID="{DC650C88-D1E9-4EBA-8F84-B249075849BD}" presName="rect1ChTx" presStyleLbl="alignAcc1" presStyleIdx="2" presStyleCnt="3">
        <dgm:presLayoutVars>
          <dgm:bulletEnabled val="1"/>
        </dgm:presLayoutVars>
      </dgm:prSet>
      <dgm:spPr/>
    </dgm:pt>
    <dgm:pt modelId="{CFEE20CC-C3F7-4049-86CE-DC533BFD4A65}" type="pres">
      <dgm:prSet presAssocID="{5853B1E6-B918-40E4-AE9B-9C2C86C0FCB2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D84E34EC-9C62-4629-8759-571251B9637F}" type="pres">
      <dgm:prSet presAssocID="{5853B1E6-B918-40E4-AE9B-9C2C86C0FCB2}" presName="rect2ChTx" presStyleLbl="alignAcc1" presStyleIdx="2" presStyleCnt="3">
        <dgm:presLayoutVars>
          <dgm:bulletEnabled val="1"/>
        </dgm:presLayoutVars>
      </dgm:prSet>
      <dgm:spPr/>
    </dgm:pt>
    <dgm:pt modelId="{AA08B18F-5AF0-4F6E-ACA1-718F3ADAC1D2}" type="pres">
      <dgm:prSet presAssocID="{66C9D126-52BA-4BC8-81EB-C4F91DB8B925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585F723D-08D6-4719-ABC0-E06E5809D07E}" type="pres">
      <dgm:prSet presAssocID="{66C9D126-52BA-4BC8-81EB-C4F91DB8B925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6AC75805-239B-4407-9BB4-03D871DFF3CF}" type="presOf" srcId="{8BF1094F-50E5-4592-9E78-CF206CB32457}" destId="{D84E34EC-9C62-4629-8759-571251B9637F}" srcOrd="0" destOrd="0" presId="urn:microsoft.com/office/officeart/2005/8/layout/target3"/>
    <dgm:cxn modelId="{41328E0D-2D48-449F-9B93-7208D3C800D9}" type="presOf" srcId="{45BF080C-9197-4851-8EA9-2F61547EF3B2}" destId="{585F723D-08D6-4719-ABC0-E06E5809D07E}" srcOrd="0" destOrd="1" presId="urn:microsoft.com/office/officeart/2005/8/layout/target3"/>
    <dgm:cxn modelId="{ACF60B12-90A6-4FD1-B393-6226720F9A8C}" type="presOf" srcId="{DC650C88-D1E9-4EBA-8F84-B249075849BD}" destId="{445DC9E5-692D-4FED-B8CA-3E6900CC9957}" srcOrd="1" destOrd="0" presId="urn:microsoft.com/office/officeart/2005/8/layout/target3"/>
    <dgm:cxn modelId="{B922BF1B-13B1-4541-A9D1-DEA45594BCA6}" type="presOf" srcId="{66C9D126-52BA-4BC8-81EB-C4F91DB8B925}" destId="{AA08B18F-5AF0-4F6E-ACA1-718F3ADAC1D2}" srcOrd="1" destOrd="0" presId="urn:microsoft.com/office/officeart/2005/8/layout/target3"/>
    <dgm:cxn modelId="{2E23FC1B-520D-48BF-9529-595ACA3DA2E5}" srcId="{DCA5F7E1-ABE2-41C2-BDBD-38CF93FE3481}" destId="{66C9D126-52BA-4BC8-81EB-C4F91DB8B925}" srcOrd="2" destOrd="0" parTransId="{B404D8CE-014B-4132-AD8D-6EF03825DD71}" sibTransId="{EBE241DC-7B54-4576-9404-C5058517FEDF}"/>
    <dgm:cxn modelId="{23E0D41E-DE2D-4463-B1EA-5CB94BF3A217}" type="presOf" srcId="{DE7A6C94-DB93-4474-A393-E1611E87B6B5}" destId="{307DAFCB-EE02-4ACC-B607-F20BF72E4D02}" srcOrd="0" destOrd="1" presId="urn:microsoft.com/office/officeart/2005/8/layout/target3"/>
    <dgm:cxn modelId="{6F0B1F21-3992-447C-8401-957348B4EC49}" type="presOf" srcId="{DC650C88-D1E9-4EBA-8F84-B249075849BD}" destId="{DCC3111D-BF3E-449F-992A-EA79A00419EA}" srcOrd="0" destOrd="0" presId="urn:microsoft.com/office/officeart/2005/8/layout/target3"/>
    <dgm:cxn modelId="{17B4C930-99DD-47B8-987B-8098C2B00F82}" type="presOf" srcId="{5853B1E6-B918-40E4-AE9B-9C2C86C0FCB2}" destId="{61592767-8C40-4C54-880C-EC0AA324EAAD}" srcOrd="0" destOrd="0" presId="urn:microsoft.com/office/officeart/2005/8/layout/target3"/>
    <dgm:cxn modelId="{29E80D39-BF71-4D02-BB5E-B432F8414A50}" srcId="{DCA5F7E1-ABE2-41C2-BDBD-38CF93FE3481}" destId="{DC650C88-D1E9-4EBA-8F84-B249075849BD}" srcOrd="0" destOrd="0" parTransId="{B6888422-FC55-495F-A29A-CB131BB72EF9}" sibTransId="{55747E89-8264-480B-B6C9-C576A4C4A041}"/>
    <dgm:cxn modelId="{A8A4743A-9943-4896-914B-DA3C754BC2C7}" type="presOf" srcId="{DCA5F7E1-ABE2-41C2-BDBD-38CF93FE3481}" destId="{9BDECE55-55AE-4149-9B32-6F947F2BD5E7}" srcOrd="0" destOrd="0" presId="urn:microsoft.com/office/officeart/2005/8/layout/target3"/>
    <dgm:cxn modelId="{BA1B8C40-7368-4868-AB49-F3CACC15411B}" srcId="{66C9D126-52BA-4BC8-81EB-C4F91DB8B925}" destId="{5C6FF7AE-EAC8-426C-A84E-744368C08491}" srcOrd="0" destOrd="0" parTransId="{4697CEB6-FB54-4110-B68D-0236412FDC6D}" sibTransId="{1DBF6A61-8A32-46A6-9644-C33200B1AFFD}"/>
    <dgm:cxn modelId="{0B9C6560-68B6-4D32-AB0C-2E43ADBF06B1}" type="presOf" srcId="{5853B1E6-B918-40E4-AE9B-9C2C86C0FCB2}" destId="{CFEE20CC-C3F7-4049-86CE-DC533BFD4A65}" srcOrd="1" destOrd="0" presId="urn:microsoft.com/office/officeart/2005/8/layout/target3"/>
    <dgm:cxn modelId="{C92A3E69-BF57-4F99-A9FB-0C2DE91D7F0E}" srcId="{5853B1E6-B918-40E4-AE9B-9C2C86C0FCB2}" destId="{4EA9AF21-1274-4912-AE06-3E9A9E7F0FC2}" srcOrd="1" destOrd="0" parTransId="{9D7EDA0D-D2ED-4F2D-A164-F56C34178470}" sibTransId="{4FFBAE7A-2A8C-4847-967B-354D54D28C20}"/>
    <dgm:cxn modelId="{DB744A6F-27E4-424F-8A1F-6D4FAA83FAD6}" type="presOf" srcId="{5C6FF7AE-EAC8-426C-A84E-744368C08491}" destId="{585F723D-08D6-4719-ABC0-E06E5809D07E}" srcOrd="0" destOrd="0" presId="urn:microsoft.com/office/officeart/2005/8/layout/target3"/>
    <dgm:cxn modelId="{FB9F0A78-5AF4-4722-BA41-E04A6C8DFCCC}" srcId="{DC650C88-D1E9-4EBA-8F84-B249075849BD}" destId="{DE7A6C94-DB93-4474-A393-E1611E87B6B5}" srcOrd="1" destOrd="0" parTransId="{19C244C9-7982-436A-8F36-A489ACB9B9DF}" sibTransId="{D36B6F7C-FADB-4647-BAEC-751B0DF68686}"/>
    <dgm:cxn modelId="{B090FC79-B8AA-4BD4-8349-E3963C1854DD}" srcId="{66C9D126-52BA-4BC8-81EB-C4F91DB8B925}" destId="{45BF080C-9197-4851-8EA9-2F61547EF3B2}" srcOrd="1" destOrd="0" parTransId="{75D386CC-D89E-4F35-A7D4-C71BCFB78C1F}" sibTransId="{EB68490B-5F15-4924-9C9D-6394DE51ACFA}"/>
    <dgm:cxn modelId="{A9347596-BEAF-4940-A349-EC007D4E6D39}" type="presOf" srcId="{4EA9AF21-1274-4912-AE06-3E9A9E7F0FC2}" destId="{D84E34EC-9C62-4629-8759-571251B9637F}" srcOrd="0" destOrd="1" presId="urn:microsoft.com/office/officeart/2005/8/layout/target3"/>
    <dgm:cxn modelId="{EC3ED799-300C-48B2-A005-473223EA818B}" type="presOf" srcId="{605ACA3A-EDAF-4AFE-A851-F310AFF6C3BA}" destId="{307DAFCB-EE02-4ACC-B607-F20BF72E4D02}" srcOrd="0" destOrd="0" presId="urn:microsoft.com/office/officeart/2005/8/layout/target3"/>
    <dgm:cxn modelId="{0F3734AB-F5DB-440B-BB13-E2737DFB6598}" srcId="{DC650C88-D1E9-4EBA-8F84-B249075849BD}" destId="{605ACA3A-EDAF-4AFE-A851-F310AFF6C3BA}" srcOrd="0" destOrd="0" parTransId="{38C0EFEB-66DC-43A3-BE3D-43FB377D4E14}" sibTransId="{6A98F166-4967-480C-8900-5D7519D2C6AA}"/>
    <dgm:cxn modelId="{D62D9FB7-C14C-4992-B29A-B8F753D5925E}" type="presOf" srcId="{66C9D126-52BA-4BC8-81EB-C4F91DB8B925}" destId="{DF56849C-FC54-4765-A1E9-9D61BAE74C7E}" srcOrd="0" destOrd="0" presId="urn:microsoft.com/office/officeart/2005/8/layout/target3"/>
    <dgm:cxn modelId="{63F8A2DC-4A6C-4832-A50C-89A5126DB44C}" srcId="{5853B1E6-B918-40E4-AE9B-9C2C86C0FCB2}" destId="{8BF1094F-50E5-4592-9E78-CF206CB32457}" srcOrd="0" destOrd="0" parTransId="{A6A3A734-7C49-4F75-9109-A4B60843F4D2}" sibTransId="{15D2C49C-B504-40A6-B087-3621946D83A3}"/>
    <dgm:cxn modelId="{9D5D9BF4-EE1B-461F-86BD-59174BE0DA1E}" srcId="{DCA5F7E1-ABE2-41C2-BDBD-38CF93FE3481}" destId="{5853B1E6-B918-40E4-AE9B-9C2C86C0FCB2}" srcOrd="1" destOrd="0" parTransId="{9E6FD4E0-1B67-4886-A038-560628C88348}" sibTransId="{FF77F727-A944-42E0-A6DD-57E6A1934ACE}"/>
    <dgm:cxn modelId="{15635F85-163D-4F6A-9694-F8EA1A00C71E}" type="presParOf" srcId="{9BDECE55-55AE-4149-9B32-6F947F2BD5E7}" destId="{F33CBDAA-96F8-487C-9E1F-13FBBBFBCCAF}" srcOrd="0" destOrd="0" presId="urn:microsoft.com/office/officeart/2005/8/layout/target3"/>
    <dgm:cxn modelId="{E1774675-7465-4473-A6D7-531B12DAA3C0}" type="presParOf" srcId="{9BDECE55-55AE-4149-9B32-6F947F2BD5E7}" destId="{DAE0D2F2-2D55-4738-9B70-DF7F38AE6F6D}" srcOrd="1" destOrd="0" presId="urn:microsoft.com/office/officeart/2005/8/layout/target3"/>
    <dgm:cxn modelId="{C31B1894-623A-4228-A638-E2DA613052F5}" type="presParOf" srcId="{9BDECE55-55AE-4149-9B32-6F947F2BD5E7}" destId="{DCC3111D-BF3E-449F-992A-EA79A00419EA}" srcOrd="2" destOrd="0" presId="urn:microsoft.com/office/officeart/2005/8/layout/target3"/>
    <dgm:cxn modelId="{AE2243B1-1767-4D5E-96E8-52B22A206071}" type="presParOf" srcId="{9BDECE55-55AE-4149-9B32-6F947F2BD5E7}" destId="{AC617B1E-7C57-40DD-8DA3-2F1C8343EE0D}" srcOrd="3" destOrd="0" presId="urn:microsoft.com/office/officeart/2005/8/layout/target3"/>
    <dgm:cxn modelId="{CD00D6D4-C755-4DF6-AB5A-547F4EDCA20D}" type="presParOf" srcId="{9BDECE55-55AE-4149-9B32-6F947F2BD5E7}" destId="{2C9B6DE9-FAAB-43CD-B901-809FADF569B1}" srcOrd="4" destOrd="0" presId="urn:microsoft.com/office/officeart/2005/8/layout/target3"/>
    <dgm:cxn modelId="{45D2B876-377E-4F50-AFB9-D89C27BB4D50}" type="presParOf" srcId="{9BDECE55-55AE-4149-9B32-6F947F2BD5E7}" destId="{61592767-8C40-4C54-880C-EC0AA324EAAD}" srcOrd="5" destOrd="0" presId="urn:microsoft.com/office/officeart/2005/8/layout/target3"/>
    <dgm:cxn modelId="{C30F61F2-F9B0-45EB-B87B-6005B19849BA}" type="presParOf" srcId="{9BDECE55-55AE-4149-9B32-6F947F2BD5E7}" destId="{73CDFC54-31FD-4D4A-8AFC-24ACA6CEDEA8}" srcOrd="6" destOrd="0" presId="urn:microsoft.com/office/officeart/2005/8/layout/target3"/>
    <dgm:cxn modelId="{30051341-8038-428E-8C6E-ED65D1D6B43D}" type="presParOf" srcId="{9BDECE55-55AE-4149-9B32-6F947F2BD5E7}" destId="{AC77A2CA-9291-4CA5-902C-10FA893DA009}" srcOrd="7" destOrd="0" presId="urn:microsoft.com/office/officeart/2005/8/layout/target3"/>
    <dgm:cxn modelId="{5B8C8F2D-D983-4395-80D6-42D222C3380F}" type="presParOf" srcId="{9BDECE55-55AE-4149-9B32-6F947F2BD5E7}" destId="{DF56849C-FC54-4765-A1E9-9D61BAE74C7E}" srcOrd="8" destOrd="0" presId="urn:microsoft.com/office/officeart/2005/8/layout/target3"/>
    <dgm:cxn modelId="{28AE801F-FF9E-45ED-934B-4D5E066A186A}" type="presParOf" srcId="{9BDECE55-55AE-4149-9B32-6F947F2BD5E7}" destId="{445DC9E5-692D-4FED-B8CA-3E6900CC9957}" srcOrd="9" destOrd="0" presId="urn:microsoft.com/office/officeart/2005/8/layout/target3"/>
    <dgm:cxn modelId="{BE84C698-FD90-492C-8758-3F809F2AAAEE}" type="presParOf" srcId="{9BDECE55-55AE-4149-9B32-6F947F2BD5E7}" destId="{307DAFCB-EE02-4ACC-B607-F20BF72E4D02}" srcOrd="10" destOrd="0" presId="urn:microsoft.com/office/officeart/2005/8/layout/target3"/>
    <dgm:cxn modelId="{7DC45328-3F71-4462-A089-F4D913D8A96F}" type="presParOf" srcId="{9BDECE55-55AE-4149-9B32-6F947F2BD5E7}" destId="{CFEE20CC-C3F7-4049-86CE-DC533BFD4A65}" srcOrd="11" destOrd="0" presId="urn:microsoft.com/office/officeart/2005/8/layout/target3"/>
    <dgm:cxn modelId="{B4EAD505-2137-41D7-A67F-8173CA6EA827}" type="presParOf" srcId="{9BDECE55-55AE-4149-9B32-6F947F2BD5E7}" destId="{D84E34EC-9C62-4629-8759-571251B9637F}" srcOrd="12" destOrd="0" presId="urn:microsoft.com/office/officeart/2005/8/layout/target3"/>
    <dgm:cxn modelId="{A81A7224-A062-4241-BAA5-26A7BB79EBC3}" type="presParOf" srcId="{9BDECE55-55AE-4149-9B32-6F947F2BD5E7}" destId="{AA08B18F-5AF0-4F6E-ACA1-718F3ADAC1D2}" srcOrd="13" destOrd="0" presId="urn:microsoft.com/office/officeart/2005/8/layout/target3"/>
    <dgm:cxn modelId="{32FAFB82-7A1E-4A25-A764-8A98E29B79CE}" type="presParOf" srcId="{9BDECE55-55AE-4149-9B32-6F947F2BD5E7}" destId="{585F723D-08D6-4719-ABC0-E06E5809D07E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CBDAA-96F8-487C-9E1F-13FBBBFBCCAF}">
      <dsp:nvSpPr>
        <dsp:cNvPr id="0" name=""/>
        <dsp:cNvSpPr/>
      </dsp:nvSpPr>
      <dsp:spPr>
        <a:xfrm>
          <a:off x="0" y="246045"/>
          <a:ext cx="4926575" cy="4926575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3111D-BF3E-449F-992A-EA79A00419EA}">
      <dsp:nvSpPr>
        <dsp:cNvPr id="0" name=""/>
        <dsp:cNvSpPr/>
      </dsp:nvSpPr>
      <dsp:spPr>
        <a:xfrm>
          <a:off x="2463287" y="246045"/>
          <a:ext cx="5747671" cy="4926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200" kern="1200" dirty="0"/>
            <a:t>1</a:t>
          </a:r>
          <a:r>
            <a:rPr lang="ko-KR" altLang="en-US" sz="5200" kern="1200" dirty="0"/>
            <a:t>학기</a:t>
          </a:r>
        </a:p>
      </dsp:txBody>
      <dsp:txXfrm>
        <a:off x="2463287" y="246045"/>
        <a:ext cx="2873835" cy="1477975"/>
      </dsp:txXfrm>
    </dsp:sp>
    <dsp:sp modelId="{2C9B6DE9-FAAB-43CD-B901-809FADF569B1}">
      <dsp:nvSpPr>
        <dsp:cNvPr id="0" name=""/>
        <dsp:cNvSpPr/>
      </dsp:nvSpPr>
      <dsp:spPr>
        <a:xfrm>
          <a:off x="862152" y="1724021"/>
          <a:ext cx="3202270" cy="3202270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shade val="50000"/>
            <a:hueOff val="95077"/>
            <a:satOff val="6634"/>
            <a:lumOff val="2619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92767-8C40-4C54-880C-EC0AA324EAAD}">
      <dsp:nvSpPr>
        <dsp:cNvPr id="0" name=""/>
        <dsp:cNvSpPr/>
      </dsp:nvSpPr>
      <dsp:spPr>
        <a:xfrm>
          <a:off x="2463287" y="1724021"/>
          <a:ext cx="5747671" cy="32022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50000"/>
              <a:hueOff val="95077"/>
              <a:satOff val="6634"/>
              <a:lumOff val="26199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200" kern="1200" dirty="0"/>
            <a:t>2</a:t>
          </a:r>
          <a:r>
            <a:rPr lang="ko-KR" altLang="en-US" sz="5200" kern="1200" dirty="0"/>
            <a:t>학기</a:t>
          </a:r>
        </a:p>
      </dsp:txBody>
      <dsp:txXfrm>
        <a:off x="2463287" y="1724021"/>
        <a:ext cx="2873835" cy="1477970"/>
      </dsp:txXfrm>
    </dsp:sp>
    <dsp:sp modelId="{AC77A2CA-9291-4CA5-902C-10FA893DA009}">
      <dsp:nvSpPr>
        <dsp:cNvPr id="0" name=""/>
        <dsp:cNvSpPr/>
      </dsp:nvSpPr>
      <dsp:spPr>
        <a:xfrm>
          <a:off x="1724302" y="3201992"/>
          <a:ext cx="1477971" cy="1477971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shade val="50000"/>
            <a:hueOff val="95077"/>
            <a:satOff val="6634"/>
            <a:lumOff val="2619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6849C-FC54-4765-A1E9-9D61BAE74C7E}">
      <dsp:nvSpPr>
        <dsp:cNvPr id="0" name=""/>
        <dsp:cNvSpPr/>
      </dsp:nvSpPr>
      <dsp:spPr>
        <a:xfrm>
          <a:off x="2463287" y="3201992"/>
          <a:ext cx="5747671" cy="14779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50000"/>
              <a:hueOff val="95077"/>
              <a:satOff val="6634"/>
              <a:lumOff val="26199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200" kern="1200" dirty="0"/>
            <a:t>최종</a:t>
          </a:r>
        </a:p>
      </dsp:txBody>
      <dsp:txXfrm>
        <a:off x="2463287" y="3201992"/>
        <a:ext cx="2873835" cy="1477971"/>
      </dsp:txXfrm>
    </dsp:sp>
    <dsp:sp modelId="{307DAFCB-EE02-4ACC-B607-F20BF72E4D02}">
      <dsp:nvSpPr>
        <dsp:cNvPr id="0" name=""/>
        <dsp:cNvSpPr/>
      </dsp:nvSpPr>
      <dsp:spPr>
        <a:xfrm>
          <a:off x="5337123" y="246045"/>
          <a:ext cx="2873835" cy="1477975"/>
        </a:xfrm>
        <a:prstGeom prst="rect">
          <a:avLst/>
        </a:prstGeom>
        <a:noFill/>
        <a:ln w="635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/>
            <a:t>프로그래밍 학습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/>
            <a:t>개인 프로젝트</a:t>
          </a:r>
        </a:p>
      </dsp:txBody>
      <dsp:txXfrm>
        <a:off x="5337123" y="246045"/>
        <a:ext cx="2873835" cy="1477975"/>
      </dsp:txXfrm>
    </dsp:sp>
    <dsp:sp modelId="{D84E34EC-9C62-4629-8759-571251B9637F}">
      <dsp:nvSpPr>
        <dsp:cNvPr id="0" name=""/>
        <dsp:cNvSpPr/>
      </dsp:nvSpPr>
      <dsp:spPr>
        <a:xfrm>
          <a:off x="5337123" y="1724021"/>
          <a:ext cx="2873835" cy="1477970"/>
        </a:xfrm>
        <a:prstGeom prst="rect">
          <a:avLst/>
        </a:prstGeom>
        <a:noFill/>
        <a:ln w="635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/>
            <a:t>대규모 프로젝트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/>
            <a:t>팀 분할</a:t>
          </a:r>
        </a:p>
      </dsp:txBody>
      <dsp:txXfrm>
        <a:off x="5337123" y="1724021"/>
        <a:ext cx="2873835" cy="1477970"/>
      </dsp:txXfrm>
    </dsp:sp>
    <dsp:sp modelId="{585F723D-08D6-4719-ABC0-E06E5809D07E}">
      <dsp:nvSpPr>
        <dsp:cNvPr id="0" name=""/>
        <dsp:cNvSpPr/>
      </dsp:nvSpPr>
      <dsp:spPr>
        <a:xfrm>
          <a:off x="5337123" y="3201992"/>
          <a:ext cx="2873835" cy="1477971"/>
        </a:xfrm>
        <a:prstGeom prst="rect">
          <a:avLst/>
        </a:prstGeom>
        <a:noFill/>
        <a:ln w="635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 err="1"/>
            <a:t>수과학</a:t>
          </a:r>
          <a:r>
            <a:rPr lang="ko-KR" altLang="en-US" sz="1700" kern="1200" dirty="0"/>
            <a:t> 관련 프로그램 개발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 err="1"/>
            <a:t>경기도과학동아리활동발표대회</a:t>
          </a:r>
          <a:r>
            <a:rPr lang="ko-KR" altLang="en-US" sz="1700" kern="1200" dirty="0"/>
            <a:t> 참가</a:t>
          </a:r>
          <a:r>
            <a:rPr lang="en-US" altLang="ko-KR" sz="1700" kern="1200" dirty="0"/>
            <a:t>(</a:t>
          </a:r>
          <a:r>
            <a:rPr lang="ko-KR" altLang="en-US" sz="1700" kern="1200" dirty="0"/>
            <a:t>최종산출물</a:t>
          </a:r>
          <a:r>
            <a:rPr lang="en-US" altLang="ko-KR" sz="1700" kern="1200" dirty="0"/>
            <a:t>)</a:t>
          </a:r>
          <a:endParaRPr lang="ko-KR" altLang="en-US" sz="1700" kern="1200" dirty="0"/>
        </a:p>
      </dsp:txBody>
      <dsp:txXfrm>
        <a:off x="5337123" y="3201992"/>
        <a:ext cx="2873835" cy="1477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2021-03-22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2021-03-22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2021-03-22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2021-03-22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2021-03-22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2021-03-22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2021-03-22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2021-03-22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2021-03-22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2021-03-22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2021-03-22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2021-03-22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2021-03-22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2021-03-22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ko/%EC%BB%B4%ED%93%A8%ED%84%B0-%EC%BB%B4%ED%93%A8%ED%84%B0-%EC%BD%94%EB%93%9C-%EC%8A%A4%ED%81%AC%EB%A6%B0-%EB%AA%A8%EB%8B%88%ED%84%B0-%EC%BB%B4%ED%93%A8%ED%84%B0-%ED%99%94%EB%A9%B4-%ED%94%84%EB%A1%9C%EA%B7%B8%EB%9E%98%EB%B0%8D-1209641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프로그래밍 동아리</a:t>
            </a:r>
            <a:br>
              <a:rPr lang="en-US" altLang="ko-KR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OT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ko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2021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r>
              <a:rPr lang="en-US" altLang="ko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월 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22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일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월요일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9916D-ABC3-4217-93E4-179DCE54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201FC-3D05-4D4E-A480-2EF91117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4004" y="2103120"/>
            <a:ext cx="6251196" cy="3849624"/>
          </a:xfrm>
        </p:spPr>
        <p:txBody>
          <a:bodyPr/>
          <a:lstStyle/>
          <a:p>
            <a:r>
              <a:rPr lang="ko-KR" altLang="en-US" dirty="0"/>
              <a:t>웹에서 사용자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 </a:t>
            </a:r>
            <a:r>
              <a:rPr lang="ko-KR" altLang="en-US" dirty="0"/>
              <a:t>쪽을 컨트롤하는 언어</a:t>
            </a:r>
            <a:endParaRPr lang="en-US" altLang="ko-KR" dirty="0"/>
          </a:p>
          <a:p>
            <a:r>
              <a:rPr lang="en-US" altLang="ko-KR" dirty="0"/>
              <a:t>HTML/CSS</a:t>
            </a:r>
            <a:r>
              <a:rPr lang="ko-KR" altLang="en-US" dirty="0"/>
              <a:t>와 함께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EEE6D-94FF-48E4-A859-974B80D7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2021-03-22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BDF467-7C59-42E6-B978-0B5F4887B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31627"/>
            <a:ext cx="3705742" cy="21624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C11DFF-7EC5-436C-833F-0EF407E96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947" y="4147431"/>
            <a:ext cx="2078022" cy="21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1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6B568-DE54-43F9-82B0-BF8A5D0B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A27FC-B1EC-49CE-9439-B87B670E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03120"/>
            <a:ext cx="5029200" cy="3849624"/>
          </a:xfrm>
        </p:spPr>
        <p:txBody>
          <a:bodyPr/>
          <a:lstStyle/>
          <a:p>
            <a:r>
              <a:rPr lang="en-US" altLang="ko-KR" dirty="0"/>
              <a:t>Standard Query Language</a:t>
            </a:r>
          </a:p>
          <a:p>
            <a:r>
              <a:rPr lang="en-US" altLang="ko-KR" dirty="0"/>
              <a:t>Database</a:t>
            </a:r>
            <a:r>
              <a:rPr lang="ko-KR" altLang="en-US" dirty="0"/>
              <a:t>에서 데이터를 불러오는 언어</a:t>
            </a:r>
            <a:endParaRPr lang="en-US" altLang="ko-KR" dirty="0"/>
          </a:p>
          <a:p>
            <a:r>
              <a:rPr lang="ko-KR" altLang="en-US" dirty="0"/>
              <a:t>데이터베이스 매니지먼트를 쉽게 할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9A8F9-3536-4ACD-8D25-975E8F84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2021-03-22</a:t>
            </a:fld>
            <a:endParaRPr lang="en-US"/>
          </a:p>
        </p:txBody>
      </p:sp>
      <p:pic>
        <p:nvPicPr>
          <p:cNvPr id="4098" name="Picture 2" descr="18a311c9932a4327...">
            <a:extLst>
              <a:ext uri="{FF2B5EF4-FFF2-40B4-BE49-F238E27FC236}">
                <a16:creationId xmlns:a16="http://schemas.microsoft.com/office/drawing/2014/main" id="{01052917-9D90-4D50-8FD4-EA80D3B7F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094" y="3638550"/>
            <a:ext cx="2762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SMS 쿼리 편집기 - SQL Server Management Studio (SSMS) | Microsoft Docs">
            <a:extLst>
              <a:ext uri="{FF2B5EF4-FFF2-40B4-BE49-F238E27FC236}">
                <a16:creationId xmlns:a16="http://schemas.microsoft.com/office/drawing/2014/main" id="{7EE47763-FED4-46F0-A3F1-976229D85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01" y="2456423"/>
            <a:ext cx="4067531" cy="30521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72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3A390-8AB8-45A1-8646-74C6FB43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VBS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1CF7B-4E77-4D86-90FB-3B14B3932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03120"/>
            <a:ext cx="5029200" cy="3849624"/>
          </a:xfrm>
        </p:spPr>
        <p:txBody>
          <a:bodyPr/>
          <a:lstStyle/>
          <a:p>
            <a:r>
              <a:rPr lang="en-US" altLang="ko-KR" dirty="0"/>
              <a:t>Visual Basic</a:t>
            </a:r>
          </a:p>
          <a:p>
            <a:r>
              <a:rPr lang="en-US" altLang="ko-KR" dirty="0"/>
              <a:t>Windows</a:t>
            </a:r>
            <a:r>
              <a:rPr lang="ko-KR" altLang="en-US" dirty="0"/>
              <a:t>의 기능을 활용 가능</a:t>
            </a:r>
            <a:endParaRPr lang="en-US" altLang="ko-KR" dirty="0"/>
          </a:p>
          <a:p>
            <a:r>
              <a:rPr lang="ko-KR" altLang="en-US" dirty="0"/>
              <a:t>바이러스 등에 많이 활용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63A6E-F829-4A7D-A6E5-AFC9AA5F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2021-03-22</a:t>
            </a:fld>
            <a:endParaRPr lang="en-US" dirty="0"/>
          </a:p>
        </p:txBody>
      </p:sp>
      <p:pic>
        <p:nvPicPr>
          <p:cNvPr id="5122" name="Picture 2" descr="Develop visual basic scripts vbs by Wonline5 | Fiverr">
            <a:extLst>
              <a:ext uri="{FF2B5EF4-FFF2-40B4-BE49-F238E27FC236}">
                <a16:creationId xmlns:a16="http://schemas.microsoft.com/office/drawing/2014/main" id="{E138CA87-5087-496A-A5BF-C4D6C1F1B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r="6061"/>
          <a:stretch/>
        </p:blipFill>
        <p:spPr bwMode="auto">
          <a:xfrm>
            <a:off x="9037608" y="3381222"/>
            <a:ext cx="2087592" cy="2612670"/>
          </a:xfrm>
          <a:prstGeom prst="snip1Rect">
            <a:avLst>
              <a:gd name="adj" fmla="val 2657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he Basics Of Visual Basic Script | by Ohav | Medium">
            <a:extLst>
              <a:ext uri="{FF2B5EF4-FFF2-40B4-BE49-F238E27FC236}">
                <a16:creationId xmlns:a16="http://schemas.microsoft.com/office/drawing/2014/main" id="{299AE280-3B2A-447E-88FB-953D28CBF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90131"/>
            <a:ext cx="4782650" cy="24756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666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83958-12ED-44A6-B4E6-CEA99FA0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188E5-5B53-4670-B7C7-CDF7529E4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226" y="2103120"/>
            <a:ext cx="5172974" cy="3849624"/>
          </a:xfrm>
        </p:spPr>
        <p:txBody>
          <a:bodyPr/>
          <a:lstStyle/>
          <a:p>
            <a:r>
              <a:rPr lang="en-US" altLang="ko-KR" dirty="0"/>
              <a:t>Windows </a:t>
            </a:r>
            <a:r>
              <a:rPr lang="ko-KR" altLang="en-US" dirty="0"/>
              <a:t>명령어를 한 번에 실행하는 프로그램</a:t>
            </a:r>
            <a:endParaRPr lang="en-US" altLang="ko-KR" dirty="0"/>
          </a:p>
          <a:p>
            <a:r>
              <a:rPr lang="en-US" altLang="ko-KR" dirty="0"/>
              <a:t>MS-DOS </a:t>
            </a:r>
            <a:r>
              <a:rPr lang="ko-KR" altLang="en-US" dirty="0"/>
              <a:t>때부터 존재함</a:t>
            </a:r>
            <a:endParaRPr lang="en-US" altLang="ko-KR" dirty="0"/>
          </a:p>
          <a:p>
            <a:r>
              <a:rPr lang="ko-KR" altLang="en-US" dirty="0"/>
              <a:t>바이러스 제작에도 사용됨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EB9D2-32FB-42D0-AC61-3627D511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2021-03-22</a:t>
            </a:fld>
            <a:endParaRPr lang="en-US"/>
          </a:p>
        </p:txBody>
      </p:sp>
      <p:pic>
        <p:nvPicPr>
          <p:cNvPr id="6146" name="Picture 2" descr="Steam Community :: Guide :: Skip Rocksmith 2014 intros &amp; enable direct input">
            <a:extLst>
              <a:ext uri="{FF2B5EF4-FFF2-40B4-BE49-F238E27FC236}">
                <a16:creationId xmlns:a16="http://schemas.microsoft.com/office/drawing/2014/main" id="{94EC8CAB-FD37-4535-A7FF-04C269A1E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6402" r="18962" b="8828"/>
          <a:stretch/>
        </p:blipFill>
        <p:spPr bwMode="auto">
          <a:xfrm>
            <a:off x="9474879" y="3429000"/>
            <a:ext cx="1828801" cy="2426720"/>
          </a:xfrm>
          <a:prstGeom prst="snip1Rect">
            <a:avLst>
              <a:gd name="adj" fmla="val 2800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9BDD19-FCA7-491C-B2DE-91AA88159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20" y="2416262"/>
            <a:ext cx="4989044" cy="29674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2592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7B8DB-F50D-4457-A14E-F61A2668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Swift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C9E29-ACE2-477B-9F8D-140A96286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03120"/>
            <a:ext cx="5029200" cy="3849624"/>
          </a:xfrm>
        </p:spPr>
        <p:txBody>
          <a:bodyPr/>
          <a:lstStyle/>
          <a:p>
            <a:r>
              <a:rPr lang="en-US" altLang="ko-KR" dirty="0"/>
              <a:t>iPhone/iPad </a:t>
            </a:r>
            <a:r>
              <a:rPr lang="ko-KR" altLang="en-US" dirty="0"/>
              <a:t>용 앱 개발 언어</a:t>
            </a:r>
            <a:endParaRPr lang="en-US" altLang="ko-KR" dirty="0"/>
          </a:p>
          <a:p>
            <a:r>
              <a:rPr lang="en-US" altLang="ko-KR" dirty="0"/>
              <a:t>Objective-C</a:t>
            </a:r>
            <a:r>
              <a:rPr lang="ko-KR" altLang="en-US" dirty="0"/>
              <a:t>에서 개발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와 </a:t>
            </a:r>
            <a:r>
              <a:rPr lang="en-US" altLang="ko-KR" dirty="0"/>
              <a:t>Objective-C</a:t>
            </a:r>
            <a:r>
              <a:rPr lang="ko-KR" altLang="en-US" dirty="0"/>
              <a:t>를 함께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F7303-8411-4FA2-8575-894C4047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2021-03-22</a:t>
            </a:fld>
            <a:endParaRPr lang="en-US"/>
          </a:p>
        </p:txBody>
      </p:sp>
      <p:pic>
        <p:nvPicPr>
          <p:cNvPr id="7170" name="Picture 2" descr="Apple's Swift Programming Language: 10 Fascinating Facts - InformationWeek">
            <a:extLst>
              <a:ext uri="{FF2B5EF4-FFF2-40B4-BE49-F238E27FC236}">
                <a16:creationId xmlns:a16="http://schemas.microsoft.com/office/drawing/2014/main" id="{FD690065-C70D-4857-AA05-F36AB0F71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725" y="3805631"/>
            <a:ext cx="2531985" cy="223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2F244D-9D9E-426F-A891-8AA5547FE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44" y="2607627"/>
            <a:ext cx="4747646" cy="2396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325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 (프로그래밍 언어) - 위키백과, 우리 모두의 백과사전">
            <a:extLst>
              <a:ext uri="{FF2B5EF4-FFF2-40B4-BE49-F238E27FC236}">
                <a16:creationId xmlns:a16="http://schemas.microsoft.com/office/drawing/2014/main" id="{E88DBBAC-45D6-4501-AB54-92781CED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296" y="3844956"/>
            <a:ext cx="3058539" cy="23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CB55C65-94F5-43C2-BB05-C81432B2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2598F-B049-4BE2-A0D5-B420B116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03120"/>
            <a:ext cx="5029200" cy="3849624"/>
          </a:xfrm>
        </p:spPr>
        <p:txBody>
          <a:bodyPr/>
          <a:lstStyle/>
          <a:p>
            <a:r>
              <a:rPr lang="ko-KR" altLang="en-US" dirty="0"/>
              <a:t>통계 등을 할 때 유용하게 사용됨</a:t>
            </a:r>
            <a:endParaRPr lang="en-US" altLang="ko-KR" dirty="0"/>
          </a:p>
          <a:p>
            <a:r>
              <a:rPr lang="ko-KR" altLang="en-US" dirty="0"/>
              <a:t>패키지가 매우  많아 확장 가능</a:t>
            </a:r>
            <a:endParaRPr lang="en-US" altLang="ko-KR" dirty="0"/>
          </a:p>
          <a:p>
            <a:r>
              <a:rPr lang="ko-KR" altLang="en-US" dirty="0"/>
              <a:t>그래프 등 사용 가능</a:t>
            </a:r>
            <a:endParaRPr lang="en-US" altLang="ko-KR" dirty="0"/>
          </a:p>
          <a:p>
            <a:r>
              <a:rPr lang="ko-KR" altLang="en-US" dirty="0" err="1"/>
              <a:t>머신러닝</a:t>
            </a:r>
            <a:r>
              <a:rPr lang="en-US" altLang="ko-KR" dirty="0"/>
              <a:t>/</a:t>
            </a:r>
            <a:r>
              <a:rPr lang="ko-KR" altLang="en-US" dirty="0" err="1"/>
              <a:t>웹애플리케이션에도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근데 한국어 지원이 안됨</a:t>
            </a:r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그리고 매우 어려움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1C28A-372C-49EC-B43A-82D691AD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2021-03-22</a:t>
            </a:fld>
            <a:endParaRPr lang="en-US"/>
          </a:p>
        </p:txBody>
      </p:sp>
      <p:pic>
        <p:nvPicPr>
          <p:cNvPr id="8196" name="Picture 4" descr="Introduction to R Programming Language. - Home | Facebook">
            <a:extLst>
              <a:ext uri="{FF2B5EF4-FFF2-40B4-BE49-F238E27FC236}">
                <a16:creationId xmlns:a16="http://schemas.microsoft.com/office/drawing/2014/main" id="{7734D4E7-5CE9-4DE1-AC9E-EBBEA199A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113" y="2103120"/>
            <a:ext cx="3533689" cy="351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585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5CD40-4006-4430-B746-77D75031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36008-280A-4E53-AFEF-F2AC78792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556472"/>
          </a:xfrm>
        </p:spPr>
        <p:txBody>
          <a:bodyPr>
            <a:normAutofit/>
          </a:bodyPr>
          <a:lstStyle/>
          <a:p>
            <a:r>
              <a:rPr lang="en-US" altLang="ko-KR" dirty="0"/>
              <a:t>Visual Studio Code(</a:t>
            </a:r>
            <a:r>
              <a:rPr lang="ko-KR" altLang="en-US" dirty="0"/>
              <a:t>추천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CodeBlocks</a:t>
            </a:r>
            <a:r>
              <a:rPr lang="en-US" altLang="ko-KR" dirty="0"/>
              <a:t>(</a:t>
            </a:r>
            <a:r>
              <a:rPr lang="ko-KR" altLang="en-US" dirty="0"/>
              <a:t>많은 언어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Notepad++(</a:t>
            </a:r>
            <a:r>
              <a:rPr lang="ko-KR" altLang="en-US" dirty="0" err="1"/>
              <a:t>파이썬만</a:t>
            </a:r>
            <a:r>
              <a:rPr lang="ko-KR" altLang="en-US" dirty="0"/>
              <a:t> 컴파일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Dev C++</a:t>
            </a:r>
          </a:p>
          <a:p>
            <a:r>
              <a:rPr lang="en-US" altLang="ko-KR" dirty="0"/>
              <a:t>R Studio(R</a:t>
            </a:r>
            <a:r>
              <a:rPr lang="ko-KR" altLang="en-US" dirty="0"/>
              <a:t>만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Sublime Text(</a:t>
            </a:r>
            <a:r>
              <a:rPr lang="ko-KR" altLang="en-US" dirty="0"/>
              <a:t>컴파일 </a:t>
            </a:r>
            <a:r>
              <a:rPr lang="en-US" altLang="ko-KR" dirty="0"/>
              <a:t>X)</a:t>
            </a:r>
          </a:p>
          <a:p>
            <a:r>
              <a:rPr lang="en-US" altLang="ko-KR" dirty="0"/>
              <a:t>Vim(</a:t>
            </a:r>
            <a:r>
              <a:rPr lang="ko-KR" altLang="en-US" dirty="0"/>
              <a:t>모든 </a:t>
            </a:r>
            <a:r>
              <a:rPr lang="ko-KR" altLang="en-US" dirty="0" err="1"/>
              <a:t>운영체재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NetBeans</a:t>
            </a:r>
          </a:p>
          <a:p>
            <a:r>
              <a:rPr lang="en-US" altLang="ko-KR" dirty="0"/>
              <a:t>Brackets</a:t>
            </a:r>
          </a:p>
          <a:p>
            <a:r>
              <a:rPr lang="en-US" altLang="ko-KR" dirty="0" err="1"/>
              <a:t>Gedit</a:t>
            </a:r>
            <a:r>
              <a:rPr lang="en-US" altLang="ko-KR" dirty="0"/>
              <a:t>(</a:t>
            </a:r>
            <a:r>
              <a:rPr lang="ko-KR" altLang="en-US" dirty="0"/>
              <a:t>가벼움</a:t>
            </a:r>
            <a:r>
              <a:rPr lang="en-US" altLang="ko-KR" dirty="0"/>
              <a:t>, </a:t>
            </a:r>
            <a:r>
              <a:rPr lang="ko-KR" altLang="en-US" dirty="0"/>
              <a:t>용량 작음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Geany</a:t>
            </a:r>
            <a:endParaRPr lang="en-US" altLang="ko-KR" dirty="0"/>
          </a:p>
          <a:p>
            <a:r>
              <a:rPr lang="en-US" altLang="ko-KR" dirty="0"/>
              <a:t>Eclipse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91926-2948-423F-9482-17A6B5F4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96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812CD-9A34-4649-B928-AB349291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언어 결정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AF71E-CA63-45DC-9C73-B4CDF490E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97680"/>
          </a:xfrm>
        </p:spPr>
        <p:txBody>
          <a:bodyPr>
            <a:normAutofit lnSpcReduction="10000"/>
          </a:bodyPr>
          <a:lstStyle/>
          <a:p>
            <a:r>
              <a:rPr lang="ko-KR" altLang="en-US" sz="1800" dirty="0"/>
              <a:t>김준성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/>
              <a:t>정재원</a:t>
            </a:r>
            <a:r>
              <a:rPr lang="en-US" altLang="ko-KR" sz="1800" dirty="0"/>
              <a:t>: </a:t>
            </a:r>
          </a:p>
          <a:p>
            <a:r>
              <a:rPr lang="ko-KR" altLang="en-US" sz="1800" dirty="0"/>
              <a:t>박준형</a:t>
            </a:r>
            <a:r>
              <a:rPr lang="en-US" altLang="ko-KR" sz="1800" dirty="0"/>
              <a:t>: </a:t>
            </a:r>
          </a:p>
          <a:p>
            <a:r>
              <a:rPr lang="ko-KR" altLang="en-US" sz="1800" dirty="0"/>
              <a:t>권민서</a:t>
            </a:r>
            <a:r>
              <a:rPr lang="en-US" altLang="ko-KR" sz="1800" dirty="0"/>
              <a:t>: </a:t>
            </a:r>
          </a:p>
          <a:p>
            <a:r>
              <a:rPr lang="ko-KR" altLang="en-US" sz="1800" dirty="0"/>
              <a:t>김승규</a:t>
            </a:r>
            <a:r>
              <a:rPr lang="en-US" altLang="ko-KR" sz="1800" dirty="0"/>
              <a:t>: </a:t>
            </a:r>
          </a:p>
          <a:p>
            <a:r>
              <a:rPr lang="ko-KR" altLang="en-US" sz="1800" dirty="0"/>
              <a:t>성재현</a:t>
            </a:r>
            <a:r>
              <a:rPr lang="en-US" altLang="ko-KR" sz="1800" dirty="0"/>
              <a:t>: </a:t>
            </a:r>
          </a:p>
          <a:p>
            <a:r>
              <a:rPr lang="ko-KR" altLang="en-US" sz="1800" dirty="0"/>
              <a:t>오준석</a:t>
            </a:r>
            <a:r>
              <a:rPr lang="en-US" altLang="ko-KR" sz="1800" dirty="0"/>
              <a:t>: </a:t>
            </a:r>
          </a:p>
          <a:p>
            <a:r>
              <a:rPr lang="ko-KR" altLang="en-US" sz="1800" dirty="0"/>
              <a:t>박지성</a:t>
            </a:r>
            <a:r>
              <a:rPr lang="en-US" altLang="ko-KR" sz="1800" dirty="0"/>
              <a:t>: </a:t>
            </a:r>
          </a:p>
          <a:p>
            <a:r>
              <a:rPr lang="ko-KR" altLang="en-US" sz="1800" dirty="0"/>
              <a:t>이재찬</a:t>
            </a:r>
            <a:r>
              <a:rPr lang="en-US" altLang="ko-KR" sz="1800" dirty="0"/>
              <a:t>: </a:t>
            </a:r>
          </a:p>
          <a:p>
            <a:r>
              <a:rPr lang="ko-KR" altLang="en-US" sz="1800" dirty="0"/>
              <a:t>양준호</a:t>
            </a:r>
            <a:r>
              <a:rPr lang="en-US" altLang="ko-KR" sz="1800" dirty="0"/>
              <a:t>: </a:t>
            </a:r>
          </a:p>
          <a:p>
            <a:r>
              <a:rPr lang="ko-KR" altLang="en-US" sz="1800" dirty="0"/>
              <a:t>유승민</a:t>
            </a:r>
            <a:r>
              <a:rPr lang="en-US" altLang="ko-KR" sz="1800" dirty="0"/>
              <a:t>: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983AC-CF4A-41F9-8A70-CAC2178F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2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1A058-934A-4F0F-BA18-B4900DE9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동아리 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A92CF-E777-416C-8EF4-BB45E008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8423" y="5957968"/>
            <a:ext cx="2893045" cy="365760"/>
          </a:xfrm>
        </p:spPr>
        <p:txBody>
          <a:bodyPr/>
          <a:lstStyle/>
          <a:p>
            <a:fld id="{2EABA43C-120F-4415-98B3-372D2FECC855}" type="datetime1">
              <a:rPr lang="ko-KR" altLang="en-US" smtClean="0"/>
              <a:t>2021-03-22</a:t>
            </a:fld>
            <a:endParaRPr lang="en-US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6A3F164-9506-42F9-BFE9-ADCD59B486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6088754"/>
              </p:ext>
            </p:extLst>
          </p:nvPr>
        </p:nvGraphicFramePr>
        <p:xfrm>
          <a:off x="3533628" y="642594"/>
          <a:ext cx="821095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A1583500-A6B9-4783-9BA2-F4E43C122C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52881" y="3881227"/>
            <a:ext cx="3115112" cy="20767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808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8A725-516C-49B6-B06E-044E9736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934D5-C0B0-475D-A7D7-279F38E0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컴퓨터 시스템을 </a:t>
            </a:r>
            <a:r>
              <a:rPr lang="ko-KR" altLang="en-US" dirty="0" err="1"/>
              <a:t>구동시키는</a:t>
            </a:r>
            <a:r>
              <a:rPr lang="ko-KR" altLang="en-US" dirty="0"/>
              <a:t> 소프트웨어를 작성하기 위한 형식언어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     </a:t>
            </a:r>
            <a:r>
              <a:rPr lang="en-US" altLang="ko-KR" dirty="0"/>
              <a:t>: </a:t>
            </a:r>
            <a:r>
              <a:rPr lang="ko-KR" altLang="en-US" dirty="0"/>
              <a:t>김준성</a:t>
            </a:r>
            <a:r>
              <a:rPr lang="en-US" altLang="ko-KR" dirty="0"/>
              <a:t>, </a:t>
            </a:r>
            <a:r>
              <a:rPr lang="ko-KR" altLang="en-US" dirty="0"/>
              <a:t>정재원</a:t>
            </a:r>
            <a:r>
              <a:rPr lang="en-US" altLang="ko-KR" dirty="0"/>
              <a:t>, </a:t>
            </a:r>
            <a:r>
              <a:rPr lang="ko-KR" altLang="en-US" dirty="0"/>
              <a:t>박준형</a:t>
            </a:r>
            <a:endParaRPr lang="en-US" altLang="ko-KR" dirty="0"/>
          </a:p>
          <a:p>
            <a:r>
              <a:rPr lang="en-US" altLang="ko-KR" dirty="0"/>
              <a:t>Python   : </a:t>
            </a:r>
            <a:r>
              <a:rPr lang="ko-KR" altLang="en-US" dirty="0"/>
              <a:t>김준성</a:t>
            </a:r>
            <a:r>
              <a:rPr lang="en-US" altLang="ko-KR" dirty="0"/>
              <a:t>, </a:t>
            </a:r>
            <a:r>
              <a:rPr lang="ko-KR" altLang="en-US" dirty="0"/>
              <a:t>박준형</a:t>
            </a:r>
            <a:endParaRPr lang="en-US" altLang="ko-KR" dirty="0"/>
          </a:p>
          <a:p>
            <a:r>
              <a:rPr lang="en-US" altLang="ko-KR" dirty="0"/>
              <a:t>HTML     : </a:t>
            </a:r>
            <a:r>
              <a:rPr lang="ko-KR" altLang="en-US" dirty="0"/>
              <a:t>정재원</a:t>
            </a:r>
            <a:r>
              <a:rPr lang="en-US" altLang="ko-KR" dirty="0"/>
              <a:t>, </a:t>
            </a:r>
            <a:r>
              <a:rPr lang="ko-KR" altLang="en-US" dirty="0"/>
              <a:t>박준형</a:t>
            </a:r>
            <a:r>
              <a:rPr lang="en-US" altLang="ko-KR" dirty="0"/>
              <a:t>, </a:t>
            </a:r>
            <a:r>
              <a:rPr lang="ko-KR" altLang="en-US" dirty="0"/>
              <a:t>김준성</a:t>
            </a:r>
            <a:r>
              <a:rPr lang="en-US" altLang="ko-KR" dirty="0"/>
              <a:t>(</a:t>
            </a:r>
            <a:r>
              <a:rPr lang="ko-KR" altLang="en-US" dirty="0"/>
              <a:t>기초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Javascript</a:t>
            </a:r>
            <a:r>
              <a:rPr lang="en-US" altLang="ko-KR" dirty="0"/>
              <a:t>: </a:t>
            </a:r>
            <a:r>
              <a:rPr lang="ko-KR" altLang="en-US" dirty="0"/>
              <a:t>정재원</a:t>
            </a:r>
            <a:r>
              <a:rPr lang="en-US" altLang="ko-KR" dirty="0"/>
              <a:t>, </a:t>
            </a:r>
            <a:r>
              <a:rPr lang="ko-KR" altLang="en-US" dirty="0"/>
              <a:t>박준형</a:t>
            </a:r>
            <a:endParaRPr lang="en-US" altLang="ko-KR" dirty="0"/>
          </a:p>
          <a:p>
            <a:r>
              <a:rPr lang="en-US" altLang="ko-KR" dirty="0"/>
              <a:t>CSS        : </a:t>
            </a:r>
            <a:r>
              <a:rPr lang="ko-KR" altLang="en-US" dirty="0"/>
              <a:t>정재원</a:t>
            </a:r>
            <a:r>
              <a:rPr lang="en-US" altLang="ko-KR" dirty="0"/>
              <a:t>, </a:t>
            </a:r>
            <a:r>
              <a:rPr lang="ko-KR" altLang="en-US" dirty="0"/>
              <a:t>박준형</a:t>
            </a:r>
            <a:endParaRPr lang="en-US" altLang="ko-KR" dirty="0"/>
          </a:p>
          <a:p>
            <a:r>
              <a:rPr lang="en-US" altLang="ko-KR" dirty="0"/>
              <a:t>C++      : </a:t>
            </a:r>
            <a:r>
              <a:rPr lang="ko-KR" altLang="en-US" dirty="0"/>
              <a:t>정재원</a:t>
            </a:r>
            <a:r>
              <a:rPr lang="en-US" altLang="ko-KR" dirty="0"/>
              <a:t>, </a:t>
            </a:r>
            <a:r>
              <a:rPr lang="ko-KR" altLang="en-US" dirty="0"/>
              <a:t>박준형</a:t>
            </a:r>
            <a:r>
              <a:rPr lang="en-US" altLang="ko-KR" dirty="0"/>
              <a:t>, </a:t>
            </a:r>
            <a:r>
              <a:rPr lang="ko-KR" altLang="en-US" dirty="0"/>
              <a:t>김준성</a:t>
            </a:r>
            <a:endParaRPr lang="en-US" altLang="ko-KR" dirty="0"/>
          </a:p>
          <a:p>
            <a:r>
              <a:rPr lang="en-US" altLang="ko-KR" dirty="0"/>
              <a:t>C#        : </a:t>
            </a:r>
            <a:r>
              <a:rPr lang="ko-KR" altLang="en-US" dirty="0"/>
              <a:t>정재원</a:t>
            </a:r>
            <a:r>
              <a:rPr lang="en-US" altLang="ko-KR" dirty="0"/>
              <a:t>, </a:t>
            </a:r>
            <a:r>
              <a:rPr lang="ko-KR" altLang="en-US" dirty="0"/>
              <a:t>박준형</a:t>
            </a:r>
            <a:endParaRPr lang="en-US" altLang="ko-KR" dirty="0"/>
          </a:p>
          <a:p>
            <a:r>
              <a:rPr lang="en-US" altLang="ko-KR" dirty="0"/>
              <a:t>SQL       : </a:t>
            </a:r>
            <a:r>
              <a:rPr lang="ko-KR" altLang="en-US" dirty="0"/>
              <a:t>정재원</a:t>
            </a:r>
            <a:endParaRPr lang="en-US" altLang="ko-KR" dirty="0"/>
          </a:p>
          <a:p>
            <a:r>
              <a:rPr lang="en-US" altLang="ko-KR" dirty="0"/>
              <a:t>Visual Basic: </a:t>
            </a:r>
            <a:r>
              <a:rPr lang="ko-KR" altLang="en-US" dirty="0"/>
              <a:t>김준성</a:t>
            </a:r>
            <a:endParaRPr lang="en-US" altLang="ko-KR" dirty="0"/>
          </a:p>
          <a:p>
            <a:r>
              <a:rPr lang="en-US" altLang="ko-KR" dirty="0"/>
              <a:t>Batch     : </a:t>
            </a:r>
            <a:r>
              <a:rPr lang="ko-KR" altLang="en-US" dirty="0"/>
              <a:t>김준성</a:t>
            </a:r>
            <a:endParaRPr lang="en-US" altLang="ko-KR" dirty="0"/>
          </a:p>
          <a:p>
            <a:r>
              <a:rPr lang="en-US" altLang="ko-KR" dirty="0"/>
              <a:t>Swift      : (</a:t>
            </a:r>
            <a:r>
              <a:rPr lang="ko-KR" altLang="en-US" dirty="0"/>
              <a:t>배우면 가능할지도</a:t>
            </a:r>
            <a:r>
              <a:rPr lang="en-US" altLang="ko-KR" dirty="0"/>
              <a:t>…)</a:t>
            </a:r>
          </a:p>
          <a:p>
            <a:r>
              <a:rPr lang="en-US" altLang="ko-KR" dirty="0"/>
              <a:t>R           : n/a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1E096-770A-4539-8CB8-314F4AC7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5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914F-F207-44D2-8F7C-0248D084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3A791-EB81-4A76-A734-A57BC365B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03120"/>
            <a:ext cx="5029200" cy="3849624"/>
          </a:xfrm>
        </p:spPr>
        <p:txBody>
          <a:bodyPr/>
          <a:lstStyle/>
          <a:p>
            <a:r>
              <a:rPr lang="ko-KR" altLang="en-US" dirty="0"/>
              <a:t>매우 빠름</a:t>
            </a:r>
            <a:endParaRPr lang="en-US" altLang="ko-KR" dirty="0"/>
          </a:p>
          <a:p>
            <a:r>
              <a:rPr lang="ko-KR" altLang="en-US" dirty="0"/>
              <a:t>모든 프로그래밍의 기초</a:t>
            </a:r>
            <a:endParaRPr lang="en-US" altLang="ko-KR" dirty="0"/>
          </a:p>
          <a:p>
            <a:r>
              <a:rPr lang="ko-KR" altLang="en-US" dirty="0"/>
              <a:t>세미콜론</a:t>
            </a:r>
            <a:r>
              <a:rPr lang="en-US" altLang="ko-KR" dirty="0"/>
              <a:t>(;)</a:t>
            </a:r>
            <a:r>
              <a:rPr lang="ko-KR" altLang="en-US" dirty="0"/>
              <a:t>을 빼먹는 일이 많음</a:t>
            </a:r>
            <a:endParaRPr lang="en-US" altLang="ko-KR" dirty="0"/>
          </a:p>
          <a:p>
            <a:r>
              <a:rPr lang="en-US" altLang="ko-KR" dirty="0" err="1"/>
              <a:t>Printf</a:t>
            </a:r>
            <a:r>
              <a:rPr lang="en-US" altLang="ko-KR" dirty="0"/>
              <a:t>(“d”); </a:t>
            </a:r>
            <a:r>
              <a:rPr lang="ko-KR" altLang="en-US" dirty="0"/>
              <a:t>와 같이 일반 문법과 비슷함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240CD-0786-44E2-8069-B25185D9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2021-03-22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669A96-2617-4420-A0B1-A2FEF2FB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03120"/>
            <a:ext cx="4944165" cy="3467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11B32E0-315B-4DC3-A2AC-AF5B65551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770" y="3836912"/>
            <a:ext cx="2064890" cy="232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46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93ED7-5A20-44C3-8232-034A97B9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C1D14-0FAF-4743-AF6E-2A652C10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950" y="2103120"/>
            <a:ext cx="5328249" cy="3849624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를 계승하여 </a:t>
            </a:r>
            <a:r>
              <a:rPr lang="en-US" altLang="ko-KR" dirty="0"/>
              <a:t>C++(C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를 계승하여 </a:t>
            </a:r>
            <a:r>
              <a:rPr lang="en-US" altLang="ko-KR" dirty="0"/>
              <a:t>C)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에서 사용 가능한 문법이 모두 사용 가능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에서 필요한 부분을 업그레이드</a:t>
            </a:r>
            <a:r>
              <a:rPr lang="en-US" altLang="ko-KR" dirty="0"/>
              <a:t>(?)</a:t>
            </a:r>
            <a:r>
              <a:rPr lang="ko-KR" altLang="en-US" dirty="0"/>
              <a:t>시킨 언어</a:t>
            </a:r>
            <a:endParaRPr lang="en-US" altLang="ko-KR" dirty="0"/>
          </a:p>
          <a:p>
            <a:r>
              <a:rPr lang="ko-KR" altLang="en-US" dirty="0"/>
              <a:t>추상적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F1BC2-CC74-41A1-83F4-8CCC4581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2021-03-22</a:t>
            </a:fld>
            <a:endParaRPr lang="en-US"/>
          </a:p>
        </p:txBody>
      </p:sp>
      <p:sp>
        <p:nvSpPr>
          <p:cNvPr id="5" name="AutoShape 2" descr="C++ - Wikipedia">
            <a:extLst>
              <a:ext uri="{FF2B5EF4-FFF2-40B4-BE49-F238E27FC236}">
                <a16:creationId xmlns:a16="http://schemas.microsoft.com/office/drawing/2014/main" id="{27ED5CE5-09A1-4674-A3F5-037213ED1B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Solved: Can Someone Explain The Following C++ Code To Me L... | Chegg.com">
            <a:extLst>
              <a:ext uri="{FF2B5EF4-FFF2-40B4-BE49-F238E27FC236}">
                <a16:creationId xmlns:a16="http://schemas.microsoft.com/office/drawing/2014/main" id="{95CBFC82-F44C-46D1-A919-708D33776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67154"/>
            <a:ext cx="4443651" cy="27772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++ - Wikipedia">
            <a:extLst>
              <a:ext uri="{FF2B5EF4-FFF2-40B4-BE49-F238E27FC236}">
                <a16:creationId xmlns:a16="http://schemas.microsoft.com/office/drawing/2014/main" id="{49F043E1-B39C-4C8B-9355-BC7FD214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095" y="3592977"/>
            <a:ext cx="2225436" cy="250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32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4EF67-9032-4B24-B73C-13AEDD0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21940-9567-4E9B-B5BC-1CE10785B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468" y="2103120"/>
            <a:ext cx="5224732" cy="3849624"/>
          </a:xfrm>
        </p:spPr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와 비슷한 객체지향적 언어</a:t>
            </a:r>
            <a:endParaRPr lang="en-US" altLang="ko-KR" dirty="0"/>
          </a:p>
          <a:p>
            <a:r>
              <a:rPr lang="en-US" altLang="ko-KR" dirty="0"/>
              <a:t>MS</a:t>
            </a:r>
            <a:r>
              <a:rPr lang="ko-KR" altLang="en-US" dirty="0"/>
              <a:t>에서 특허권 소송을 피하기 위해 </a:t>
            </a:r>
            <a:r>
              <a:rPr lang="en-US" altLang="ko-KR" dirty="0"/>
              <a:t>1999</a:t>
            </a:r>
            <a:r>
              <a:rPr lang="ko-KR" altLang="en-US" dirty="0"/>
              <a:t>년 개발</a:t>
            </a:r>
            <a:endParaRPr lang="en-US" altLang="ko-KR" dirty="0"/>
          </a:p>
          <a:p>
            <a:r>
              <a:rPr lang="en-US" altLang="ko-KR" dirty="0"/>
              <a:t>C </a:t>
            </a:r>
            <a:r>
              <a:rPr lang="ko-KR" altLang="en-US" dirty="0"/>
              <a:t>또는 </a:t>
            </a:r>
            <a:r>
              <a:rPr lang="en-US" altLang="ko-KR" dirty="0"/>
              <a:t>C++</a:t>
            </a:r>
            <a:r>
              <a:rPr lang="ko-KR" altLang="en-US" dirty="0"/>
              <a:t>와는 매우 다름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7894-680A-44BE-8B85-6DF0D56A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2021-03-22</a:t>
            </a:fld>
            <a:endParaRPr lang="en-US"/>
          </a:p>
        </p:txBody>
      </p:sp>
      <p:pic>
        <p:nvPicPr>
          <p:cNvPr id="3074" name="Picture 2" descr="C Sharp">
            <a:extLst>
              <a:ext uri="{FF2B5EF4-FFF2-40B4-BE49-F238E27FC236}">
                <a16:creationId xmlns:a16="http://schemas.microsoft.com/office/drawing/2014/main" id="{B448BB97-B75B-445B-BFF7-32F190B9F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846" y="3662706"/>
            <a:ext cx="23812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E214DD-DAC8-407D-B291-AF64C4EF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095" y="2366972"/>
            <a:ext cx="3964477" cy="3040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865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8741C-AB9E-4EB6-840C-3B724C39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0C07F-A95D-47ED-9A03-5C2B83132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276" y="2103120"/>
            <a:ext cx="6611923" cy="3849624"/>
          </a:xfrm>
        </p:spPr>
        <p:txBody>
          <a:bodyPr/>
          <a:lstStyle/>
          <a:p>
            <a:r>
              <a:rPr lang="ko-KR" altLang="en-US" dirty="0"/>
              <a:t>느림</a:t>
            </a:r>
            <a:endParaRPr lang="en-US" altLang="ko-KR" dirty="0"/>
          </a:p>
          <a:p>
            <a:r>
              <a:rPr lang="en-US" altLang="ko-KR" dirty="0"/>
              <a:t>AI/</a:t>
            </a:r>
            <a:r>
              <a:rPr lang="ko-KR" altLang="en-US" dirty="0" err="1"/>
              <a:t>머신러닝</a:t>
            </a:r>
            <a:r>
              <a:rPr lang="ko-KR" altLang="en-US" dirty="0"/>
              <a:t> 등에 사용</a:t>
            </a:r>
            <a:endParaRPr lang="en-US" altLang="ko-KR" dirty="0"/>
          </a:p>
          <a:p>
            <a:r>
              <a:rPr lang="ko-KR" altLang="en-US" dirty="0"/>
              <a:t>커뮤니티</a:t>
            </a:r>
            <a:r>
              <a:rPr lang="en-US" altLang="ko-KR" dirty="0"/>
              <a:t>/</a:t>
            </a:r>
            <a:r>
              <a:rPr lang="ko-KR" altLang="en-US" dirty="0"/>
              <a:t>라이브러리가 매우 활성화</a:t>
            </a:r>
            <a:endParaRPr lang="en-US" altLang="ko-KR" dirty="0"/>
          </a:p>
          <a:p>
            <a:r>
              <a:rPr lang="en-US" altLang="ko-KR" dirty="0"/>
              <a:t>Print(“hi”) </a:t>
            </a:r>
            <a:r>
              <a:rPr lang="ko-KR" altLang="en-US" dirty="0"/>
              <a:t>와 같이 일반 사람의 문법과 거의 같음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43068-C5B6-4A51-B196-84A16091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2021-03-22</a:t>
            </a:fld>
            <a:endParaRPr lang="en-US"/>
          </a:p>
        </p:txBody>
      </p:sp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A5ABEBB2-9237-457B-8ED6-37E1B3D29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134" y="3947199"/>
            <a:ext cx="2268207" cy="226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EE8104-36EE-4CCA-A843-B719A743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03120"/>
            <a:ext cx="2429214" cy="1705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470367-A707-4B5A-823E-6AC18E216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20" y="4132041"/>
            <a:ext cx="3270892" cy="18985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661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906EE-4A67-4817-8916-ECE19C71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5C8F6-0B26-4308-B825-B7B27448F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850" y="2103120"/>
            <a:ext cx="5219350" cy="3849624"/>
          </a:xfrm>
        </p:spPr>
        <p:txBody>
          <a:bodyPr/>
          <a:lstStyle/>
          <a:p>
            <a:r>
              <a:rPr lang="ko-KR" altLang="en-US" dirty="0"/>
              <a:t>웹의 기본적 디자인</a:t>
            </a:r>
            <a:endParaRPr lang="en-US" altLang="ko-KR" dirty="0"/>
          </a:p>
          <a:p>
            <a:r>
              <a:rPr lang="ko-KR" altLang="en-US" dirty="0"/>
              <a:t>여러 가지 요소 로드 등</a:t>
            </a:r>
            <a:endParaRPr lang="en-US" altLang="ko-KR" dirty="0"/>
          </a:p>
          <a:p>
            <a:r>
              <a:rPr lang="ko-KR" altLang="en-US" dirty="0"/>
              <a:t>모든 웹에는 </a:t>
            </a:r>
            <a:r>
              <a:rPr lang="en-US" altLang="ko-KR" dirty="0"/>
              <a:t>HTML</a:t>
            </a:r>
            <a:r>
              <a:rPr lang="ko-KR" altLang="en-US" dirty="0"/>
              <a:t>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함께 </a:t>
            </a:r>
            <a:r>
              <a:rPr lang="en-US" altLang="ko-KR" dirty="0" err="1"/>
              <a:t>Javascript</a:t>
            </a:r>
            <a:r>
              <a:rPr lang="en-US" altLang="ko-KR" dirty="0"/>
              <a:t>, PHP, CSS </a:t>
            </a:r>
            <a:r>
              <a:rPr lang="ko-KR" altLang="en-US" dirty="0"/>
              <a:t>등을 이용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5C19D-FE4E-4512-B0EE-4D9182E5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2021-03-22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CE6D89-29B5-4898-BDB4-DDC770879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21" y="2601949"/>
            <a:ext cx="4615268" cy="2558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FCD3A680-50F0-4849-B798-7D4EF4CA72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3"/>
          <a:stretch/>
        </p:blipFill>
        <p:spPr bwMode="auto">
          <a:xfrm>
            <a:off x="9467397" y="3746192"/>
            <a:ext cx="2067464" cy="265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55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016BC-7927-44E5-A666-BC7D4C22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0736E-AED5-4248-A525-661B8B42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906" y="2103120"/>
            <a:ext cx="5110294" cy="3849624"/>
          </a:xfrm>
        </p:spPr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을 더 아름답게</a:t>
            </a:r>
            <a:r>
              <a:rPr lang="en-US" altLang="ko-KR" dirty="0"/>
              <a:t>(?) </a:t>
            </a:r>
            <a:r>
              <a:rPr lang="ko-KR" altLang="en-US" dirty="0"/>
              <a:t>만들어주는 언어</a:t>
            </a:r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 폰트</a:t>
            </a:r>
            <a:r>
              <a:rPr lang="en-US" altLang="ko-KR" dirty="0"/>
              <a:t>, </a:t>
            </a:r>
            <a:r>
              <a:rPr lang="ko-KR" altLang="en-US" dirty="0"/>
              <a:t>배경컬러 등을 컨트롤할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53616-D390-4372-9E9E-FEB3F62A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2021-03-22</a:t>
            </a:fld>
            <a:endParaRPr lang="en-US"/>
          </a:p>
        </p:txBody>
      </p:sp>
      <p:pic>
        <p:nvPicPr>
          <p:cNvPr id="1026" name="Picture 2" descr="CSS - Wikipedia">
            <a:extLst>
              <a:ext uri="{FF2B5EF4-FFF2-40B4-BE49-F238E27FC236}">
                <a16:creationId xmlns:a16="http://schemas.microsoft.com/office/drawing/2014/main" id="{5BC4EFD6-A36F-4F71-891D-9F5EA3254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608" y="3319108"/>
            <a:ext cx="2161402" cy="304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242F4C-8638-4666-A4A7-E48196231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83" y="2731828"/>
            <a:ext cx="4574184" cy="2111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0739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{91156B61-DD08-48B5-A54F-AF6A9BBBC816}tf78438558_win32</Template>
  <TotalTime>208</TotalTime>
  <Words>448</Words>
  <Application>Microsoft Office PowerPoint</Application>
  <PresentationFormat>와이드스크린</PresentationFormat>
  <Paragraphs>124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Malgun Gothic</vt:lpstr>
      <vt:lpstr>Malgun Gothic</vt:lpstr>
      <vt:lpstr>Arial</vt:lpstr>
      <vt:lpstr>Calibri</vt:lpstr>
      <vt:lpstr>Century Gothic</vt:lpstr>
      <vt:lpstr>Garamond</vt:lpstr>
      <vt:lpstr>SavonVTI</vt:lpstr>
      <vt:lpstr>프로그래밍 동아리 OT</vt:lpstr>
      <vt:lpstr>동아리 소개</vt:lpstr>
      <vt:lpstr>프로그래밍 언어</vt:lpstr>
      <vt:lpstr>C 언어</vt:lpstr>
      <vt:lpstr>C++</vt:lpstr>
      <vt:lpstr>C#</vt:lpstr>
      <vt:lpstr>Python</vt:lpstr>
      <vt:lpstr>HTML</vt:lpstr>
      <vt:lpstr>CSS</vt:lpstr>
      <vt:lpstr>Javascript</vt:lpstr>
      <vt:lpstr>SQL</vt:lpstr>
      <vt:lpstr>VBS</vt:lpstr>
      <vt:lpstr>Batch Script</vt:lpstr>
      <vt:lpstr>Swift</vt:lpstr>
      <vt:lpstr>R</vt:lpstr>
      <vt:lpstr>프로그래밍 환경</vt:lpstr>
      <vt:lpstr>최종 언어 결정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동아리 OT</dc:title>
  <dc:creator>Kim Joonsung</dc:creator>
  <cp:lastModifiedBy>Kim Joonsung</cp:lastModifiedBy>
  <cp:revision>27</cp:revision>
  <dcterms:created xsi:type="dcterms:W3CDTF">2021-03-21T15:11:33Z</dcterms:created>
  <dcterms:modified xsi:type="dcterms:W3CDTF">2021-03-22T03:11:48Z</dcterms:modified>
</cp:coreProperties>
</file>