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/>
    <p:restoredTop sz="94711"/>
  </p:normalViewPr>
  <p:slideViewPr>
    <p:cSldViewPr snapToGrid="0">
      <p:cViewPr varScale="1">
        <p:scale>
          <a:sx n="241" d="100"/>
          <a:sy n="241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BA4384A-3138-730A-B4F6-BB6CAB091EBF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7869881" y="759435"/>
            <a:ext cx="2430808" cy="2201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c1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1D2535-FA05-4FC0-1137-A0A4CEBED240}"/>
              </a:ext>
            </a:extLst>
          </p:cNvPr>
          <p:cNvSpPr/>
          <p:nvPr/>
        </p:nvSpPr>
        <p:spPr>
          <a:xfrm>
            <a:off x="5593827" y="402709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CB194-DB56-DD2D-5E8A-92201EAB6E8A}"/>
              </a:ext>
            </a:extLst>
          </p:cNvPr>
          <p:cNvSpPr txBox="1"/>
          <p:nvPr/>
        </p:nvSpPr>
        <p:spPr>
          <a:xfrm>
            <a:off x="5693762" y="371034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3466-639A-FE15-AC26-B958A326B11F}"/>
              </a:ext>
            </a:extLst>
          </p:cNvPr>
          <p:cNvSpPr txBox="1"/>
          <p:nvPr/>
        </p:nvSpPr>
        <p:spPr>
          <a:xfrm>
            <a:off x="4899283" y="413484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9F081B-8414-650D-0703-0D05C4E7A054}"/>
              </a:ext>
            </a:extLst>
          </p:cNvPr>
          <p:cNvSpPr/>
          <p:nvPr/>
        </p:nvSpPr>
        <p:spPr>
          <a:xfrm>
            <a:off x="10373191" y="3769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6612F-4E01-422A-E855-10ADBC7DBC28}"/>
              </a:ext>
            </a:extLst>
          </p:cNvPr>
          <p:cNvSpPr txBox="1"/>
          <p:nvPr/>
        </p:nvSpPr>
        <p:spPr>
          <a:xfrm>
            <a:off x="9263921" y="484738"/>
            <a:ext cx="110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Car::</a:t>
            </a:r>
            <a:r>
              <a:rPr lang="en-US" altLang="ko-KR" sz="1200" dirty="0" err="1">
                <a:latin typeface="DM Mono" panose="020B0509040201040103" pitchFamily="49" charset="0"/>
              </a:rPr>
              <a:t>cnt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Car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string name;</a:t>
            </a:r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static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cnt</a:t>
            </a:r>
            <a:r>
              <a:rPr lang="ko-KR" altLang="en-US" sz="1400" dirty="0">
                <a:latin typeface="DM Mono" panose="020B0509040201040103" pitchFamily="49" charset="0"/>
              </a:rPr>
              <a:t>; 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1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Dog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class Dog: public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862C1-74FC-D3A8-EA54-3C9117B59951}"/>
              </a:ext>
            </a:extLst>
          </p:cNvPr>
          <p:cNvSpPr txBox="1"/>
          <p:nvPr/>
        </p:nvSpPr>
        <p:spPr>
          <a:xfrm>
            <a:off x="4720001" y="4376038"/>
            <a:ext cx="811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Animal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DA911269-8DBC-3731-8908-546FABE3BFB9}"/>
              </a:ext>
            </a:extLst>
          </p:cNvPr>
          <p:cNvSpPr/>
          <p:nvPr/>
        </p:nvSpPr>
        <p:spPr>
          <a:xfrm>
            <a:off x="4561429" y="4024727"/>
            <a:ext cx="179709" cy="979622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47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2959496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2978350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267704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28655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58090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5997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9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3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C3244D-6704-0119-2358-E7597A58E637}"/>
              </a:ext>
            </a:extLst>
          </p:cNvPr>
          <p:cNvSpPr/>
          <p:nvPr/>
        </p:nvSpPr>
        <p:spPr>
          <a:xfrm>
            <a:off x="7516151" y="1620121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76256-0C34-AAFD-669F-3FE7975A927D}"/>
              </a:ext>
            </a:extLst>
          </p:cNvPr>
          <p:cNvSpPr txBox="1"/>
          <p:nvPr/>
        </p:nvSpPr>
        <p:spPr>
          <a:xfrm>
            <a:off x="7183261" y="131986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8DDB-FB00-E30F-8008-B414D8245471}"/>
              </a:ext>
            </a:extLst>
          </p:cNvPr>
          <p:cNvSpPr txBox="1"/>
          <p:nvPr/>
        </p:nvSpPr>
        <p:spPr>
          <a:xfrm>
            <a:off x="6821607" y="163897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FC6E10-A722-4F4D-7F25-39F152DF1BB2}"/>
              </a:ext>
            </a:extLst>
          </p:cNvPr>
          <p:cNvSpPr/>
          <p:nvPr/>
        </p:nvSpPr>
        <p:spPr>
          <a:xfrm>
            <a:off x="7516151" y="192832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6D05A-FD14-F9AA-B742-D20A49DA773D}"/>
              </a:ext>
            </a:extLst>
          </p:cNvPr>
          <p:cNvSpPr txBox="1"/>
          <p:nvPr/>
        </p:nvSpPr>
        <p:spPr>
          <a:xfrm>
            <a:off x="6821607" y="19471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A883A-7B0F-5A53-7C9A-15A5551719BE}"/>
              </a:ext>
            </a:extLst>
          </p:cNvPr>
          <p:cNvSpPr/>
          <p:nvPr/>
        </p:nvSpPr>
        <p:spPr>
          <a:xfrm>
            <a:off x="7516151" y="224596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5CF8E-4832-AE88-B1AC-BEE86289EFE6}"/>
              </a:ext>
            </a:extLst>
          </p:cNvPr>
          <p:cNvSpPr txBox="1"/>
          <p:nvPr/>
        </p:nvSpPr>
        <p:spPr>
          <a:xfrm>
            <a:off x="6821607" y="226482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4E8A5494-ACF3-F607-25C5-EEAB240FEF4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8410565" y="642035"/>
            <a:ext cx="842595" cy="1135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5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2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p-&gt;Move();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 flipV="1">
            <a:off x="5514425" y="715973"/>
            <a:ext cx="1221630" cy="1563470"/>
          </a:xfrm>
          <a:prstGeom prst="curvedConnector4">
            <a:avLst>
              <a:gd name="adj1" fmla="val 31696"/>
              <a:gd name="adj2" fmla="val 114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05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latin typeface="DM Mono" panose="020B0509040201040103" pitchFamily="49" charset="0"/>
              </a:rPr>
              <a:t>[1](p);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514425" y="2279443"/>
            <a:ext cx="1260906" cy="648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0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2344</Words>
  <Application>Microsoft Macintosh PowerPoint</Application>
  <PresentationFormat>와이드스크린</PresentationFormat>
  <Paragraphs>834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37</cp:revision>
  <dcterms:created xsi:type="dcterms:W3CDTF">2023-10-23T07:18:16Z</dcterms:created>
  <dcterms:modified xsi:type="dcterms:W3CDTF">2023-10-26T06:27:27Z</dcterms:modified>
</cp:coreProperties>
</file>