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4"/>
    <p:restoredTop sz="94711"/>
  </p:normalViewPr>
  <p:slideViewPr>
    <p:cSldViewPr snapToGrid="0">
      <p:cViewPr varScale="1">
        <p:scale>
          <a:sx n="241" d="100"/>
          <a:sy n="24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623-AB02-A945-A220-4785BF147D13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1D-6244-8F4C-B051-1E78AA19DA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8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6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3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5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0x300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6C2E56-F3C4-8174-7F43-B6AA8861D9F2}"/>
              </a:ext>
            </a:extLst>
          </p:cNvPr>
          <p:cNvSpPr/>
          <p:nvPr/>
        </p:nvSpPr>
        <p:spPr>
          <a:xfrm>
            <a:off x="10185811" y="2425962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37817-FC57-1097-755F-B15DC29CF655}"/>
              </a:ext>
            </a:extLst>
          </p:cNvPr>
          <p:cNvSpPr txBox="1"/>
          <p:nvPr/>
        </p:nvSpPr>
        <p:spPr>
          <a:xfrm>
            <a:off x="9838540" y="21208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0x300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43768FA-AAEC-0D04-5A9A-DCB2A8E6FCD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984759" y="2590874"/>
            <a:ext cx="2201052" cy="449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6CFE-7D9C-4FEB-4F3E-B1ACC4D6BF57}"/>
              </a:ext>
            </a:extLst>
          </p:cNvPr>
          <p:cNvSpPr txBox="1"/>
          <p:nvPr/>
        </p:nvSpPr>
        <p:spPr>
          <a:xfrm>
            <a:off x="384747" y="7244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&amp; </a:t>
            </a:r>
            <a:r>
              <a:rPr lang="ko-KR" altLang="en-US" sz="1200" dirty="0" err="1">
                <a:latin typeface="DM Mono" panose="020B0509040201040103" pitchFamily="49" charset="0"/>
              </a:rPr>
              <a:t>rhs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rhs.age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7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40E927-F610-5A57-6729-23CD292A1830}"/>
              </a:ext>
            </a:extLst>
          </p:cNvPr>
          <p:cNvSpPr txBox="1"/>
          <p:nvPr/>
        </p:nvSpPr>
        <p:spPr>
          <a:xfrm>
            <a:off x="248954" y="521543"/>
            <a:ext cx="609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*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ref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{ 1 }; // !!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71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11A218-5003-ECFC-4D2D-2630A6FD6B12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0751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44541-3373-EF8D-75A4-3C22BB281C2E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70CBC-D672-1DB1-3832-5AE318240BCE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20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F2EA24-AC11-2411-3639-A2CCB628B998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2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1675CF-08DA-6276-7B41-331FBA1A3BC3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173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5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6985790" y="650820"/>
            <a:ext cx="998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4FAAEC7-92DE-BD35-37CF-50613C581C7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3958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63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c1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1D2535-FA05-4FC0-1137-A0A4CEBED240}"/>
              </a:ext>
            </a:extLst>
          </p:cNvPr>
          <p:cNvSpPr/>
          <p:nvPr/>
        </p:nvSpPr>
        <p:spPr>
          <a:xfrm>
            <a:off x="5593827" y="402709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CB194-DB56-DD2D-5E8A-92201EAB6E8A}"/>
              </a:ext>
            </a:extLst>
          </p:cNvPr>
          <p:cNvSpPr txBox="1"/>
          <p:nvPr/>
        </p:nvSpPr>
        <p:spPr>
          <a:xfrm>
            <a:off x="5693762" y="371034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F3466-639A-FE15-AC26-B958A326B11F}"/>
              </a:ext>
            </a:extLst>
          </p:cNvPr>
          <p:cNvSpPr txBox="1"/>
          <p:nvPr/>
        </p:nvSpPr>
        <p:spPr>
          <a:xfrm>
            <a:off x="4899283" y="413484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9F081B-8414-650D-0703-0D05C4E7A054}"/>
              </a:ext>
            </a:extLst>
          </p:cNvPr>
          <p:cNvSpPr/>
          <p:nvPr/>
        </p:nvSpPr>
        <p:spPr>
          <a:xfrm>
            <a:off x="10373191" y="3769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6612F-4E01-422A-E855-10ADBC7DBC28}"/>
              </a:ext>
            </a:extLst>
          </p:cNvPr>
          <p:cNvSpPr txBox="1"/>
          <p:nvPr/>
        </p:nvSpPr>
        <p:spPr>
          <a:xfrm>
            <a:off x="9263921" y="484738"/>
            <a:ext cx="1109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Car::</a:t>
            </a:r>
            <a:r>
              <a:rPr lang="en-US" altLang="ko-KR" sz="1200" dirty="0" err="1">
                <a:latin typeface="DM Mono" panose="020B0509040201040103" pitchFamily="49" charset="0"/>
              </a:rPr>
              <a:t>cnt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Car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string name;</a:t>
            </a:r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static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cnt</a:t>
            </a:r>
            <a:r>
              <a:rPr lang="ko-KR" altLang="en-US" sz="1400" dirty="0">
                <a:latin typeface="DM Mono" panose="020B0509040201040103" pitchFamily="49" charset="0"/>
              </a:rPr>
              <a:t>; 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17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1751</Words>
  <Application>Microsoft Macintosh PowerPoint</Application>
  <PresentationFormat>와이드스크린</PresentationFormat>
  <Paragraphs>602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26</cp:revision>
  <dcterms:created xsi:type="dcterms:W3CDTF">2023-10-23T07:18:16Z</dcterms:created>
  <dcterms:modified xsi:type="dcterms:W3CDTF">2023-10-25T05:30:20Z</dcterms:modified>
</cp:coreProperties>
</file>