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07"/>
    <p:restoredTop sz="94707"/>
  </p:normalViewPr>
  <p:slideViewPr>
    <p:cSldViewPr snapToGrid="0">
      <p:cViewPr varScale="1">
        <p:scale>
          <a:sx n="255" d="100"/>
          <a:sy n="255" d="100"/>
        </p:scale>
        <p:origin x="17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EF9AC-D5CE-5BDB-901E-85E97C68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A4D5FA-A79C-8FAC-7BF2-8E006E820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F425F-9821-9C56-4FF2-2C783D75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81805-E540-C72B-9449-DA9C469A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CAD01-BF23-247B-12E1-A220131C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679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E3018-F77A-7ED0-8565-D0708744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1D6D12-C162-D7A0-4915-A8807781B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EC968-D1A9-FF11-91C7-A623D6A0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0AD18-E73D-7F74-7C64-EDC2D008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78135-B64F-7F1C-21AC-1F11064B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478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489B9E-0C5C-661B-B16F-DECA98AB0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5A427D-356B-75B6-F449-95C084D68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D84BD-7829-415B-0E5D-43EB894D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2C0A7-1F4D-8E78-AEFB-B562EF72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31A5D-376B-E6FC-68B5-6C6A8363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964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D5769-4F57-0C53-0802-EC962A23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8DB75-B9F1-918E-A9E9-6A73781CB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1FC3D-1C16-7B03-150A-A437481B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2C205-C532-BAE7-44ED-DB1BFC56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45B52-F6DC-C3DF-1B43-9B49473B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812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82B20-5D91-9E95-2325-CC974FC1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A3792B-86EC-8569-B1B1-3B3015743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58A63-56AF-62A7-4CBE-8BCFC5F0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B5F6D-4A17-BE27-FC85-1DB414A1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AA2444-BB59-BC35-F5B4-170AB89A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192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FB865-5A5B-1B52-4BC6-A8505E1D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4DD35E-3416-6833-BEFA-B66A09248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611D0-E834-318C-D286-1894B0749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CC5925-DB21-8F10-56D2-5947B581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E09EB0-370B-D638-3B92-91665FE3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F210D8-D256-0283-8FC7-2B14D5F9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115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D7D42-0AAC-7873-1B0E-668A7813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42563-1BB3-A8F4-1C2E-56AAAC12B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6A559D-2C2F-D54D-CAAC-BB9C36A07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CB24BB-30AE-31A5-A8E7-20A348D66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34A5C-5C49-5EC4-D57E-1641E9366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02FA8A-A951-F7D3-6349-55F5D8CE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B585EC-C03C-6FDE-A4BC-7CFACBC3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93FEB7-8F60-1210-339F-8E969FC0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57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05B45-490D-1A51-C1A9-437706ED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2C031E-C901-A4DC-18A9-93D95DA8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8010DA-1B24-9266-88C7-F1A33FCC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6B111-A26E-FF28-E50A-FEFE05A6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738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E12FB7-5089-FD3B-C76F-B691E3B2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D00DD7-23A0-281E-32D2-7813A05ED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337F54-F910-F9CA-9B2F-B184B7BB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466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8371C-6099-C9AD-601C-98A52E11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CEE310-027B-4C12-3279-984E823AE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149E81-DA85-FA3E-21E7-6382BB8BE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AC694-08FC-972B-BD6B-40DD5CED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327D1-0FA3-3AA7-E1B2-672488C9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4E3F55-8AE2-C813-62CA-77633B54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477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4AA90-95D4-3D89-BC7C-AE6FF4FC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D9410D-E060-4669-1BB4-1A088C8A7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FA0EDB-706A-562C-4194-5BE8C598E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CC6213-6CB2-7DE1-979B-39C99027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F76614-AD02-9FBE-FC99-183DB615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2E3F33-4B59-55AD-D166-6E37C26D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17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2EF082-BB9A-24EB-2B37-25D476C8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CC26D-5476-E535-4D6F-82BC470B5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1A4DB-4FD0-6A44-BCCC-CE5CE00D7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69E5E-8689-1599-1CE1-F24383E2E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C260B-98DB-3BAB-5005-9034A2098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633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326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Increment3(int&amp; </a:t>
            </a:r>
            <a:r>
              <a:rPr lang="en" altLang="ko-KR" sz="1400" dirty="0" err="1">
                <a:latin typeface="DM Mono" panose="020B0509040201040103" pitchFamily="49" charset="0"/>
              </a:rPr>
              <a:t>rx</a:t>
            </a:r>
            <a:r>
              <a:rPr lang="en" altLang="ko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++</a:t>
            </a:r>
            <a:r>
              <a:rPr lang="en" altLang="ko-KR" sz="1400" dirty="0" err="1">
                <a:latin typeface="DM Mono" panose="020B0509040201040103" pitchFamily="49" charset="0"/>
              </a:rPr>
              <a:t>rx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Increment3(x);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 err="1">
                <a:solidFill>
                  <a:schemeClr val="tx1"/>
                </a:solidFill>
                <a:latin typeface="DM Mono" panose="020B0509040201040103" pitchFamily="49" charset="0"/>
              </a:rPr>
              <a:t>rx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DD2C6-85B9-7519-AC2C-A28B5DF8BBA4}"/>
              </a:ext>
            </a:extLst>
          </p:cNvPr>
          <p:cNvSpPr txBox="1"/>
          <p:nvPr/>
        </p:nvSpPr>
        <p:spPr>
          <a:xfrm>
            <a:off x="851941" y="3557201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0x200</a:t>
            </a:r>
            <a:endParaRPr lang="ko-KR" altLang="en-US" sz="1400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9A360419-E1C8-3C00-4015-4F48052BDA4C}"/>
              </a:ext>
            </a:extLst>
          </p:cNvPr>
          <p:cNvCxnSpPr>
            <a:cxnSpLocks/>
            <a:stCxn id="15" idx="1"/>
            <a:endCxn id="6" idx="0"/>
          </p:cNvCxnSpPr>
          <p:nvPr/>
        </p:nvCxnSpPr>
        <p:spPr>
          <a:xfrm rot="10800000" flipV="1">
            <a:off x="1781331" y="1739817"/>
            <a:ext cx="5266544" cy="20875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378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9D1FFE-CF90-EAF6-40D0-19E8F9A89833}"/>
              </a:ext>
            </a:extLst>
          </p:cNvPr>
          <p:cNvSpPr txBox="1"/>
          <p:nvPr/>
        </p:nvSpPr>
        <p:spPr>
          <a:xfrm>
            <a:off x="574623" y="83033"/>
            <a:ext cx="2903095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DM Mono" panose="020B0509040201040103" pitchFamily="49" charset="0"/>
              </a:rPr>
              <a:t>class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public</a:t>
            </a:r>
            <a:r>
              <a:rPr lang="ko-KR" altLang="en-US" sz="120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void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Set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main</a:t>
            </a:r>
            <a:r>
              <a:rPr lang="ko-KR" altLang="en-US" sz="12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solidFill>
                  <a:srgbClr val="FF0000"/>
                </a:solidFill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pt1, pt2;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7AF81D-76D7-8056-0E48-A27D2DAED0B0}"/>
              </a:ext>
            </a:extLst>
          </p:cNvPr>
          <p:cNvSpPr/>
          <p:nvPr/>
        </p:nvSpPr>
        <p:spPr>
          <a:xfrm>
            <a:off x="4826831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2EE9A3-8F09-096C-A367-508A10D26DAB}"/>
              </a:ext>
            </a:extLst>
          </p:cNvPr>
          <p:cNvSpPr/>
          <p:nvPr/>
        </p:nvSpPr>
        <p:spPr>
          <a:xfrm>
            <a:off x="4826831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683A3-A4A3-5B51-3881-A52E2CBE11D0}"/>
              </a:ext>
            </a:extLst>
          </p:cNvPr>
          <p:cNvSpPr txBox="1"/>
          <p:nvPr/>
        </p:nvSpPr>
        <p:spPr>
          <a:xfrm>
            <a:off x="4926766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DM Mono" panose="020B0509040201040103" pitchFamily="49" charset="0"/>
              </a:rPr>
              <a:t>pt1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948216-1FED-FA1C-FAA9-07A59622A43E}"/>
              </a:ext>
            </a:extLst>
          </p:cNvPr>
          <p:cNvSpPr/>
          <p:nvPr/>
        </p:nvSpPr>
        <p:spPr>
          <a:xfrm>
            <a:off x="6997906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F9B94-B8C6-FF21-125A-25A4058080CB}"/>
              </a:ext>
            </a:extLst>
          </p:cNvPr>
          <p:cNvSpPr/>
          <p:nvPr/>
        </p:nvSpPr>
        <p:spPr>
          <a:xfrm>
            <a:off x="6997906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F2939-5FC0-C0E3-CA26-4DC9FB3F9051}"/>
              </a:ext>
            </a:extLst>
          </p:cNvPr>
          <p:cNvSpPr txBox="1"/>
          <p:nvPr/>
        </p:nvSpPr>
        <p:spPr>
          <a:xfrm>
            <a:off x="7097841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DM Mono" panose="020B0509040201040103" pitchFamily="49" charset="0"/>
              </a:rPr>
              <a:t>pt</a:t>
            </a:r>
            <a:r>
              <a:rPr lang="en-US" altLang="ko-KR" sz="1200" dirty="0">
                <a:latin typeface="DM Mono" panose="020B0509040201040103" pitchFamily="49" charset="0"/>
              </a:rPr>
              <a:t>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D3D8A-83B0-16ED-6010-D127867DDC34}"/>
              </a:ext>
            </a:extLst>
          </p:cNvPr>
          <p:cNvSpPr txBox="1"/>
          <p:nvPr/>
        </p:nvSpPr>
        <p:spPr>
          <a:xfrm>
            <a:off x="4132287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BE72B-9F5D-3D91-2325-FC6269AF9E29}"/>
              </a:ext>
            </a:extLst>
          </p:cNvPr>
          <p:cNvSpPr txBox="1"/>
          <p:nvPr/>
        </p:nvSpPr>
        <p:spPr>
          <a:xfrm>
            <a:off x="4132287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6CDD4-E241-D487-B453-995D7E652956}"/>
              </a:ext>
            </a:extLst>
          </p:cNvPr>
          <p:cNvSpPr txBox="1"/>
          <p:nvPr/>
        </p:nvSpPr>
        <p:spPr>
          <a:xfrm>
            <a:off x="6303362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D7A42-F96D-D40A-5C00-F280A639F83E}"/>
              </a:ext>
            </a:extLst>
          </p:cNvPr>
          <p:cNvSpPr txBox="1"/>
          <p:nvPr/>
        </p:nvSpPr>
        <p:spPr>
          <a:xfrm>
            <a:off x="6303362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22D008-43A8-0361-7711-1040865B16B9}"/>
              </a:ext>
            </a:extLst>
          </p:cNvPr>
          <p:cNvSpPr txBox="1"/>
          <p:nvPr/>
        </p:nvSpPr>
        <p:spPr>
          <a:xfrm>
            <a:off x="4132287" y="140536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   </a:t>
            </a:r>
            <a:r>
              <a:rPr lang="ko-KR" altLang="en-US" sz="1600" dirty="0" err="1">
                <a:latin typeface="DM Mono" panose="020B0509040201040103" pitchFamily="49" charset="0"/>
              </a:rPr>
              <a:t>void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Point::</a:t>
            </a:r>
            <a:r>
              <a:rPr lang="ko-KR" altLang="en-US" sz="1600" dirty="0" err="1">
                <a:latin typeface="DM Mono" panose="020B0509040201040103" pitchFamily="49" charset="0"/>
              </a:rPr>
              <a:t>Set</a:t>
            </a:r>
            <a:r>
              <a:rPr lang="ko-KR" altLang="en-US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R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x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y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2B7BFB-46A4-BBCD-DB13-421E590C05DB}"/>
              </a:ext>
            </a:extLst>
          </p:cNvPr>
          <p:cNvSpPr/>
          <p:nvPr/>
        </p:nvSpPr>
        <p:spPr>
          <a:xfrm>
            <a:off x="874426" y="929803"/>
            <a:ext cx="2468381" cy="12537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E9F4A6-8820-8E90-26AD-840D961E229C}"/>
              </a:ext>
            </a:extLst>
          </p:cNvPr>
          <p:cNvCxnSpPr>
            <a:endCxn id="19" idx="1"/>
          </p:cNvCxnSpPr>
          <p:nvPr/>
        </p:nvCxnSpPr>
        <p:spPr>
          <a:xfrm>
            <a:off x="3332813" y="1533993"/>
            <a:ext cx="799474" cy="5330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96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9D1FFE-CF90-EAF6-40D0-19E8F9A89833}"/>
              </a:ext>
            </a:extLst>
          </p:cNvPr>
          <p:cNvSpPr txBox="1"/>
          <p:nvPr/>
        </p:nvSpPr>
        <p:spPr>
          <a:xfrm>
            <a:off x="574623" y="83033"/>
            <a:ext cx="367259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DM Mono" panose="020B0509040201040103" pitchFamily="49" charset="0"/>
              </a:rPr>
              <a:t>class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public</a:t>
            </a:r>
            <a:r>
              <a:rPr lang="ko-KR" altLang="en-US" sz="120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void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Set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main</a:t>
            </a:r>
            <a:r>
              <a:rPr lang="ko-KR" altLang="en-US" sz="12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pt1, pt2;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endParaRPr lang="en-US" altLang="ko-KR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Point::Set(&amp;pt1, 10, 20);</a:t>
            </a:r>
          </a:p>
          <a:p>
            <a:endParaRPr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7AF81D-76D7-8056-0E48-A27D2DAED0B0}"/>
              </a:ext>
            </a:extLst>
          </p:cNvPr>
          <p:cNvSpPr/>
          <p:nvPr/>
        </p:nvSpPr>
        <p:spPr>
          <a:xfrm>
            <a:off x="4826831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2EE9A3-8F09-096C-A367-508A10D26DAB}"/>
              </a:ext>
            </a:extLst>
          </p:cNvPr>
          <p:cNvSpPr/>
          <p:nvPr/>
        </p:nvSpPr>
        <p:spPr>
          <a:xfrm>
            <a:off x="4826831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683A3-A4A3-5B51-3881-A52E2CBE11D0}"/>
              </a:ext>
            </a:extLst>
          </p:cNvPr>
          <p:cNvSpPr txBox="1"/>
          <p:nvPr/>
        </p:nvSpPr>
        <p:spPr>
          <a:xfrm>
            <a:off x="4926766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DM Mono" panose="020B0509040201040103" pitchFamily="49" charset="0"/>
              </a:rPr>
              <a:t>pt1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948216-1FED-FA1C-FAA9-07A59622A43E}"/>
              </a:ext>
            </a:extLst>
          </p:cNvPr>
          <p:cNvSpPr/>
          <p:nvPr/>
        </p:nvSpPr>
        <p:spPr>
          <a:xfrm>
            <a:off x="6997906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F9B94-B8C6-FF21-125A-25A4058080CB}"/>
              </a:ext>
            </a:extLst>
          </p:cNvPr>
          <p:cNvSpPr/>
          <p:nvPr/>
        </p:nvSpPr>
        <p:spPr>
          <a:xfrm>
            <a:off x="6997906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F2939-5FC0-C0E3-CA26-4DC9FB3F9051}"/>
              </a:ext>
            </a:extLst>
          </p:cNvPr>
          <p:cNvSpPr txBox="1"/>
          <p:nvPr/>
        </p:nvSpPr>
        <p:spPr>
          <a:xfrm>
            <a:off x="7097841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DM Mono" panose="020B0509040201040103" pitchFamily="49" charset="0"/>
              </a:rPr>
              <a:t>pt</a:t>
            </a:r>
            <a:r>
              <a:rPr lang="en-US" altLang="ko-KR" sz="1200" dirty="0">
                <a:latin typeface="DM Mono" panose="020B0509040201040103" pitchFamily="49" charset="0"/>
              </a:rPr>
              <a:t>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D3D8A-83B0-16ED-6010-D127867DDC34}"/>
              </a:ext>
            </a:extLst>
          </p:cNvPr>
          <p:cNvSpPr txBox="1"/>
          <p:nvPr/>
        </p:nvSpPr>
        <p:spPr>
          <a:xfrm>
            <a:off x="4132287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BE72B-9F5D-3D91-2325-FC6269AF9E29}"/>
              </a:ext>
            </a:extLst>
          </p:cNvPr>
          <p:cNvSpPr txBox="1"/>
          <p:nvPr/>
        </p:nvSpPr>
        <p:spPr>
          <a:xfrm>
            <a:off x="4132287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6CDD4-E241-D487-B453-995D7E652956}"/>
              </a:ext>
            </a:extLst>
          </p:cNvPr>
          <p:cNvSpPr txBox="1"/>
          <p:nvPr/>
        </p:nvSpPr>
        <p:spPr>
          <a:xfrm>
            <a:off x="6303362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D7A42-F96D-D40A-5C00-F280A639F83E}"/>
              </a:ext>
            </a:extLst>
          </p:cNvPr>
          <p:cNvSpPr txBox="1"/>
          <p:nvPr/>
        </p:nvSpPr>
        <p:spPr>
          <a:xfrm>
            <a:off x="6303362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22D008-43A8-0361-7711-1040865B16B9}"/>
              </a:ext>
            </a:extLst>
          </p:cNvPr>
          <p:cNvSpPr txBox="1"/>
          <p:nvPr/>
        </p:nvSpPr>
        <p:spPr>
          <a:xfrm>
            <a:off x="4132287" y="140536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   </a:t>
            </a:r>
            <a:r>
              <a:rPr lang="ko-KR" altLang="en-US" sz="1600" dirty="0" err="1">
                <a:latin typeface="DM Mono" panose="020B0509040201040103" pitchFamily="49" charset="0"/>
              </a:rPr>
              <a:t>void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Point::</a:t>
            </a:r>
            <a:r>
              <a:rPr lang="ko-KR" altLang="en-US" sz="1600" dirty="0" err="1">
                <a:latin typeface="DM Mono" panose="020B0509040201040103" pitchFamily="49" charset="0"/>
              </a:rPr>
              <a:t>Set</a:t>
            </a:r>
            <a:r>
              <a:rPr lang="ko-KR" altLang="en-US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R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x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y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2B7BFB-46A4-BBCD-DB13-421E590C05DB}"/>
              </a:ext>
            </a:extLst>
          </p:cNvPr>
          <p:cNvSpPr/>
          <p:nvPr/>
        </p:nvSpPr>
        <p:spPr>
          <a:xfrm>
            <a:off x="874426" y="929803"/>
            <a:ext cx="2468381" cy="12537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E9F4A6-8820-8E90-26AD-840D961E229C}"/>
              </a:ext>
            </a:extLst>
          </p:cNvPr>
          <p:cNvCxnSpPr>
            <a:endCxn id="19" idx="1"/>
          </p:cNvCxnSpPr>
          <p:nvPr/>
        </p:nvCxnSpPr>
        <p:spPr>
          <a:xfrm>
            <a:off x="3332813" y="1533993"/>
            <a:ext cx="799474" cy="5330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ED180E-2837-7773-E84F-62E94D46DE98}"/>
              </a:ext>
            </a:extLst>
          </p:cNvPr>
          <p:cNvSpPr/>
          <p:nvPr/>
        </p:nvSpPr>
        <p:spPr>
          <a:xfrm>
            <a:off x="7445113" y="1400744"/>
            <a:ext cx="589615" cy="3368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0813B94D-D972-D49D-C1CD-7AD5546EA105}"/>
              </a:ext>
            </a:extLst>
          </p:cNvPr>
          <p:cNvCxnSpPr>
            <a:endCxn id="6" idx="0"/>
          </p:cNvCxnSpPr>
          <p:nvPr/>
        </p:nvCxnSpPr>
        <p:spPr>
          <a:xfrm rot="5400000">
            <a:off x="5240377" y="1782514"/>
            <a:ext cx="2543200" cy="24758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9D1FFE-CF90-EAF6-40D0-19E8F9A89833}"/>
              </a:ext>
            </a:extLst>
          </p:cNvPr>
          <p:cNvSpPr txBox="1"/>
          <p:nvPr/>
        </p:nvSpPr>
        <p:spPr>
          <a:xfrm>
            <a:off x="574623" y="83033"/>
            <a:ext cx="367259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DM Mono" panose="020B0509040201040103" pitchFamily="49" charset="0"/>
              </a:rPr>
              <a:t>class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public</a:t>
            </a:r>
            <a:r>
              <a:rPr lang="ko-KR" altLang="en-US" sz="120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void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Set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main</a:t>
            </a:r>
            <a:r>
              <a:rPr lang="ko-KR" altLang="en-US" sz="12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pt1, pt2;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pt1.Set(10, 20);</a:t>
            </a:r>
            <a:endParaRPr lang="en-US" altLang="ko-KR" sz="1200" dirty="0">
              <a:latin typeface="DM Mono" panose="020B0509040201040103" pitchFamily="49" charset="0"/>
            </a:endParaRPr>
          </a:p>
          <a:p>
            <a:r>
              <a:rPr lang="en-US" altLang="ko-KR" sz="1200" dirty="0">
                <a:latin typeface="DM Mono" panose="020B0509040201040103" pitchFamily="49" charset="0"/>
              </a:rPr>
              <a:t>    // Point::Set(&amp;pt1, 10, 20);</a:t>
            </a:r>
          </a:p>
          <a:p>
            <a:endParaRPr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200);</a:t>
            </a:r>
            <a:endParaRPr lang="en-US" altLang="ko-KR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Point::Set(&amp;pt2, 100, 200);</a:t>
            </a:r>
            <a:endParaRPr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7AF81D-76D7-8056-0E48-A27D2DAED0B0}"/>
              </a:ext>
            </a:extLst>
          </p:cNvPr>
          <p:cNvSpPr/>
          <p:nvPr/>
        </p:nvSpPr>
        <p:spPr>
          <a:xfrm>
            <a:off x="4826831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2EE9A3-8F09-096C-A367-508A10D26DAB}"/>
              </a:ext>
            </a:extLst>
          </p:cNvPr>
          <p:cNvSpPr/>
          <p:nvPr/>
        </p:nvSpPr>
        <p:spPr>
          <a:xfrm>
            <a:off x="4826831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683A3-A4A3-5B51-3881-A52E2CBE11D0}"/>
              </a:ext>
            </a:extLst>
          </p:cNvPr>
          <p:cNvSpPr txBox="1"/>
          <p:nvPr/>
        </p:nvSpPr>
        <p:spPr>
          <a:xfrm>
            <a:off x="4926766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DM Mono" panose="020B0509040201040103" pitchFamily="49" charset="0"/>
              </a:rPr>
              <a:t>pt1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948216-1FED-FA1C-FAA9-07A59622A43E}"/>
              </a:ext>
            </a:extLst>
          </p:cNvPr>
          <p:cNvSpPr/>
          <p:nvPr/>
        </p:nvSpPr>
        <p:spPr>
          <a:xfrm>
            <a:off x="6997906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F9B94-B8C6-FF21-125A-25A4058080CB}"/>
              </a:ext>
            </a:extLst>
          </p:cNvPr>
          <p:cNvSpPr/>
          <p:nvPr/>
        </p:nvSpPr>
        <p:spPr>
          <a:xfrm>
            <a:off x="6997906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F2939-5FC0-C0E3-CA26-4DC9FB3F9051}"/>
              </a:ext>
            </a:extLst>
          </p:cNvPr>
          <p:cNvSpPr txBox="1"/>
          <p:nvPr/>
        </p:nvSpPr>
        <p:spPr>
          <a:xfrm>
            <a:off x="7097841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DM Mono" panose="020B0509040201040103" pitchFamily="49" charset="0"/>
              </a:rPr>
              <a:t>pt</a:t>
            </a:r>
            <a:r>
              <a:rPr lang="en-US" altLang="ko-KR" sz="1200" dirty="0">
                <a:latin typeface="DM Mono" panose="020B0509040201040103" pitchFamily="49" charset="0"/>
              </a:rPr>
              <a:t>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D3D8A-83B0-16ED-6010-D127867DDC34}"/>
              </a:ext>
            </a:extLst>
          </p:cNvPr>
          <p:cNvSpPr txBox="1"/>
          <p:nvPr/>
        </p:nvSpPr>
        <p:spPr>
          <a:xfrm>
            <a:off x="4132287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BE72B-9F5D-3D91-2325-FC6269AF9E29}"/>
              </a:ext>
            </a:extLst>
          </p:cNvPr>
          <p:cNvSpPr txBox="1"/>
          <p:nvPr/>
        </p:nvSpPr>
        <p:spPr>
          <a:xfrm>
            <a:off x="4132287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6CDD4-E241-D487-B453-995D7E652956}"/>
              </a:ext>
            </a:extLst>
          </p:cNvPr>
          <p:cNvSpPr txBox="1"/>
          <p:nvPr/>
        </p:nvSpPr>
        <p:spPr>
          <a:xfrm>
            <a:off x="6303362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D7A42-F96D-D40A-5C00-F280A639F83E}"/>
              </a:ext>
            </a:extLst>
          </p:cNvPr>
          <p:cNvSpPr txBox="1"/>
          <p:nvPr/>
        </p:nvSpPr>
        <p:spPr>
          <a:xfrm>
            <a:off x="6303362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22D008-43A8-0361-7711-1040865B16B9}"/>
              </a:ext>
            </a:extLst>
          </p:cNvPr>
          <p:cNvSpPr txBox="1"/>
          <p:nvPr/>
        </p:nvSpPr>
        <p:spPr>
          <a:xfrm>
            <a:off x="4132287" y="140536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   </a:t>
            </a:r>
            <a:r>
              <a:rPr lang="ko-KR" altLang="en-US" sz="1600" dirty="0" err="1">
                <a:latin typeface="DM Mono" panose="020B0509040201040103" pitchFamily="49" charset="0"/>
              </a:rPr>
              <a:t>void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Point::</a:t>
            </a:r>
            <a:r>
              <a:rPr lang="ko-KR" altLang="en-US" sz="1600" dirty="0" err="1">
                <a:latin typeface="DM Mono" panose="020B0509040201040103" pitchFamily="49" charset="0"/>
              </a:rPr>
              <a:t>Set</a:t>
            </a:r>
            <a:r>
              <a:rPr lang="ko-KR" altLang="en-US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R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x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y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2B7BFB-46A4-BBCD-DB13-421E590C05DB}"/>
              </a:ext>
            </a:extLst>
          </p:cNvPr>
          <p:cNvSpPr/>
          <p:nvPr/>
        </p:nvSpPr>
        <p:spPr>
          <a:xfrm>
            <a:off x="874426" y="929803"/>
            <a:ext cx="2468381" cy="12537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E9F4A6-8820-8E90-26AD-840D961E229C}"/>
              </a:ext>
            </a:extLst>
          </p:cNvPr>
          <p:cNvCxnSpPr>
            <a:endCxn id="19" idx="1"/>
          </p:cNvCxnSpPr>
          <p:nvPr/>
        </p:nvCxnSpPr>
        <p:spPr>
          <a:xfrm>
            <a:off x="3332813" y="1533993"/>
            <a:ext cx="799474" cy="5330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ED180E-2837-7773-E84F-62E94D46DE98}"/>
              </a:ext>
            </a:extLst>
          </p:cNvPr>
          <p:cNvSpPr/>
          <p:nvPr/>
        </p:nvSpPr>
        <p:spPr>
          <a:xfrm>
            <a:off x="7445113" y="1400744"/>
            <a:ext cx="589615" cy="3368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0813B94D-D972-D49D-C1CD-7AD5546EA105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6325917" y="2868050"/>
            <a:ext cx="2543199" cy="3048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75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05034-6C77-EF6F-98E8-74F26BF3C5B2}"/>
              </a:ext>
            </a:extLst>
          </p:cNvPr>
          <p:cNvSpPr txBox="1"/>
          <p:nvPr/>
        </p:nvSpPr>
        <p:spPr>
          <a:xfrm>
            <a:off x="4212234" y="3784566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05034-6C77-EF6F-98E8-74F26BF3C5B2}"/>
              </a:ext>
            </a:extLst>
          </p:cNvPr>
          <p:cNvSpPr txBox="1"/>
          <p:nvPr/>
        </p:nvSpPr>
        <p:spPr>
          <a:xfrm>
            <a:off x="4212234" y="3784566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latin typeface="DM Mono" panose="020B0509040201040103" pitchFamily="49" charset="0"/>
              </a:rPr>
              <a:t>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837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4598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48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93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*p = 100;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69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Increment(int x)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++x;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Increment(x);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7B8B2D-ABBA-8CAA-89AD-47F90C1B60F4}"/>
              </a:ext>
            </a:extLst>
          </p:cNvPr>
          <p:cNvSpPr/>
          <p:nvPr/>
        </p:nvSpPr>
        <p:spPr>
          <a:xfrm>
            <a:off x="7427626" y="1601318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646C8604-EA8E-E837-5D0C-23D73DE3921E}"/>
              </a:ext>
            </a:extLst>
          </p:cNvPr>
          <p:cNvCxnSpPr>
            <a:endCxn id="14" idx="2"/>
          </p:cNvCxnSpPr>
          <p:nvPr/>
        </p:nvCxnSpPr>
        <p:spPr>
          <a:xfrm flipV="1">
            <a:off x="2353456" y="2160951"/>
            <a:ext cx="5631305" cy="19434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36AF78-22D2-F13F-1CE1-F50509922FB0}"/>
              </a:ext>
            </a:extLst>
          </p:cNvPr>
          <p:cNvSpPr txBox="1"/>
          <p:nvPr/>
        </p:nvSpPr>
        <p:spPr>
          <a:xfrm>
            <a:off x="5169108" y="3796579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DM Mono" panose="020B0509040201040103" pitchFamily="49" charset="0"/>
              </a:rPr>
              <a:t>값 복사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232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Increment2(int* </a:t>
            </a:r>
            <a:r>
              <a:rPr lang="en" altLang="ko-KR" sz="1400" dirty="0" err="1">
                <a:latin typeface="DM Mono" panose="020B0509040201040103" pitchFamily="49" charset="0"/>
              </a:rPr>
              <a:t>px</a:t>
            </a:r>
            <a:r>
              <a:rPr lang="en" altLang="ko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++(*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px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Increment2(&amp;x);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7B8B2D-ABBA-8CAA-89AD-47F90C1B60F4}"/>
              </a:ext>
            </a:extLst>
          </p:cNvPr>
          <p:cNvSpPr/>
          <p:nvPr/>
        </p:nvSpPr>
        <p:spPr>
          <a:xfrm>
            <a:off x="7427626" y="1601318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 err="1">
                <a:solidFill>
                  <a:schemeClr val="tx1"/>
                </a:solidFill>
                <a:latin typeface="DM Mono" panose="020B0509040201040103" pitchFamily="49" charset="0"/>
              </a:rPr>
              <a:t>px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646C8604-EA8E-E837-5D0C-23D73DE3921E}"/>
              </a:ext>
            </a:extLst>
          </p:cNvPr>
          <p:cNvCxnSpPr>
            <a:endCxn id="14" idx="2"/>
          </p:cNvCxnSpPr>
          <p:nvPr/>
        </p:nvCxnSpPr>
        <p:spPr>
          <a:xfrm flipV="1">
            <a:off x="2353456" y="2160951"/>
            <a:ext cx="5631305" cy="19434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36AF78-22D2-F13F-1CE1-F50509922FB0}"/>
              </a:ext>
            </a:extLst>
          </p:cNvPr>
          <p:cNvSpPr txBox="1"/>
          <p:nvPr/>
        </p:nvSpPr>
        <p:spPr>
          <a:xfrm>
            <a:off x="4723150" y="3796579"/>
            <a:ext cx="1486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DM Mono" panose="020B0509040201040103" pitchFamily="49" charset="0"/>
              </a:rPr>
              <a:t>주소 전달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DD2C6-85B9-7519-AC2C-A28B5DF8BBA4}"/>
              </a:ext>
            </a:extLst>
          </p:cNvPr>
          <p:cNvSpPr txBox="1"/>
          <p:nvPr/>
        </p:nvSpPr>
        <p:spPr>
          <a:xfrm>
            <a:off x="851941" y="3557201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0x200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871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828</Words>
  <Application>Microsoft Macintosh PowerPoint</Application>
  <PresentationFormat>와이드스크린</PresentationFormat>
  <Paragraphs>268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9</cp:revision>
  <dcterms:created xsi:type="dcterms:W3CDTF">2023-10-23T07:18:16Z</dcterms:created>
  <dcterms:modified xsi:type="dcterms:W3CDTF">2023-10-25T00:58:46Z</dcterms:modified>
</cp:coreProperties>
</file>