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7"/>
    <p:restoredTop sz="94707"/>
  </p:normalViewPr>
  <p:slideViewPr>
    <p:cSldViewPr snapToGrid="0">
      <p:cViewPr varScale="1">
        <p:scale>
          <a:sx n="255" d="100"/>
          <a:sy n="255" d="100"/>
        </p:scale>
        <p:origin x="1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F9AC-D5CE-5BDB-901E-85E97C68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4D5FA-A79C-8FAC-7BF2-8E006E82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F425F-9821-9C56-4FF2-2C783D7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1805-E540-C72B-9449-DA9C46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AD01-BF23-247B-12E1-A220131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7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3018-F77A-7ED0-8565-D0708744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D6D12-C162-D7A0-4915-A8807781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C968-D1A9-FF11-91C7-A623D6A0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0AD18-E73D-7F74-7C64-EDC2D008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78135-B64F-7F1C-21AC-1F11064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7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89B9E-0C5C-661B-B16F-DECA98AB0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A427D-356B-75B6-F449-95C084D6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D84BD-7829-415B-0E5D-43EB894D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2C0A7-1F4D-8E78-AEFB-B562EF7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31A5D-376B-E6FC-68B5-6C6A836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6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5769-4F57-0C53-0802-EC962A2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8DB75-B9F1-918E-A9E9-6A73781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1FC3D-1C16-7B03-150A-A437481B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2C205-C532-BAE7-44ED-DB1BFC5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5B52-F6DC-C3DF-1B43-9B49473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1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2B20-5D91-9E95-2325-CC974FC1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3792B-86EC-8569-B1B1-3B301574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58A63-56AF-62A7-4CBE-8BCFC5F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5F6D-4A17-BE27-FC85-1DB414A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A2444-BB59-BC35-F5B4-170AB8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B865-5A5B-1B52-4BC6-A8505E1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DD35E-3416-6833-BEFA-B66A0924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611D0-E834-318C-D286-1894B07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C5925-DB21-8F10-56D2-5947B58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09EB0-370B-D638-3B92-91665FE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210D8-D256-0283-8FC7-2B14D5F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1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7D42-0AAC-7873-1B0E-668A7813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42563-1BB3-A8F4-1C2E-56AAAC12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A559D-2C2F-D54D-CAAC-BB9C36A0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B24BB-30AE-31A5-A8E7-20A348D6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34A5C-5C49-5EC4-D57E-1641E936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02FA8A-A951-F7D3-6349-55F5D8CE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585EC-C03C-6FDE-A4BC-7CFACBC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93FEB7-8F60-1210-339F-8E969FC0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5B45-490D-1A51-C1A9-437706E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031E-C901-A4DC-18A9-93D95DA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010DA-1B24-9266-88C7-F1A33FCC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6B111-A26E-FF28-E50A-FEFE05A6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3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12FB7-5089-FD3B-C76F-B691E3B2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00DD7-23A0-281E-32D2-7813A05E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37F54-F910-F9CA-9B2F-B184B7BB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66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8371C-6099-C9AD-601C-98A52E11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EE310-027B-4C12-3279-984E823A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49E81-DA85-FA3E-21E7-6382BB8B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C694-08FC-972B-BD6B-40DD5CED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27D1-0FA3-3AA7-E1B2-672488C9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E3F55-8AE2-C813-62CA-77633B54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7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AA90-95D4-3D89-BC7C-AE6FF4FC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9410D-E060-4669-1BB4-1A088C8A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A0EDB-706A-562C-4194-5BE8C598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C6213-6CB2-7DE1-979B-39C99027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76614-AD02-9FBE-FC99-183DB615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E3F33-4B59-55AD-D166-6E37C26D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2EF082-BB9A-24EB-2B37-25D476C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CC26D-5476-E535-4D6F-82BC470B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1A4DB-4FD0-6A44-BCCC-CE5CE00D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DA63-DE34-4D44-8FF9-6910F7181B76}" type="datetimeFigureOut">
              <a:rPr kumimoji="1" lang="ko-KR" altLang="en-US" smtClean="0"/>
              <a:t>2023. 10. 24.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69E5E-8689-1599-1CE1-F24383E2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C260B-98DB-3BAB-5005-9034A209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3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26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Increment3(int&amp; 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Increment3(x);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9A360419-E1C8-3C00-4015-4F48052BDA4C}"/>
              </a:ext>
            </a:extLst>
          </p:cNvPr>
          <p:cNvCxnSpPr>
            <a:cxnSpLocks/>
            <a:stCxn id="15" idx="1"/>
            <a:endCxn id="6" idx="0"/>
          </p:cNvCxnSpPr>
          <p:nvPr/>
        </p:nvCxnSpPr>
        <p:spPr>
          <a:xfrm rot="10800000" flipV="1">
            <a:off x="1781331" y="1739817"/>
            <a:ext cx="5266544" cy="2087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7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290309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96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endCxn id="6" idx="0"/>
          </p:cNvCxnSpPr>
          <p:nvPr/>
        </p:nvCxnSpPr>
        <p:spPr>
          <a:xfrm rot="5400000">
            <a:off x="5240377" y="1782514"/>
            <a:ext cx="2543200" cy="24758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latin typeface="DM Mono" panose="020B0509040201040103" pitchFamily="49" charset="0"/>
            </a:endParaRPr>
          </a:p>
          <a:p>
            <a:r>
              <a:rPr lang="en-US" altLang="ko-KR" sz="1200" dirty="0"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6325917" y="2868050"/>
            <a:ext cx="2543199" cy="3048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5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latin typeface="DM Mono" panose="020B0509040201040103" pitchFamily="49" charset="0"/>
              </a:rPr>
              <a:t>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3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598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*p = 100;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5169108" y="3796579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값 복사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232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Increment2(int* </a:t>
            </a:r>
            <a:r>
              <a:rPr lang="en" altLang="ko-KR" sz="1400" dirty="0" err="1"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Increment2(&amp;x);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px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4723150" y="3796579"/>
            <a:ext cx="1486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주소 전달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871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828</Words>
  <Application>Microsoft Macintosh PowerPoint</Application>
  <PresentationFormat>와이드스크린</PresentationFormat>
  <Paragraphs>268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9</cp:revision>
  <dcterms:created xsi:type="dcterms:W3CDTF">2023-10-23T07:18:16Z</dcterms:created>
  <dcterms:modified xsi:type="dcterms:W3CDTF">2023-10-24T06:41:16Z</dcterms:modified>
</cp:coreProperties>
</file>