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4"/>
    <p:restoredTop sz="94711"/>
  </p:normalViewPr>
  <p:slideViewPr>
    <p:cSldViewPr snapToGrid="0">
      <p:cViewPr varScale="1">
        <p:scale>
          <a:sx n="241" d="100"/>
          <a:sy n="24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4FAAEC7-92DE-BD35-37CF-50613C581C7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395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Dog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class Dog: public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62C1-74FC-D3A8-EA54-3C9117B59951}"/>
              </a:ext>
            </a:extLst>
          </p:cNvPr>
          <p:cNvSpPr txBox="1"/>
          <p:nvPr/>
        </p:nvSpPr>
        <p:spPr>
          <a:xfrm>
            <a:off x="4720001" y="4376038"/>
            <a:ext cx="811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Animal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DA911269-8DBC-3731-8908-546FABE3BFB9}"/>
              </a:ext>
            </a:extLst>
          </p:cNvPr>
          <p:cNvSpPr/>
          <p:nvPr/>
        </p:nvSpPr>
        <p:spPr>
          <a:xfrm>
            <a:off x="4561429" y="4024727"/>
            <a:ext cx="179709" cy="979622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4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1801</Words>
  <Application>Microsoft Macintosh PowerPoint</Application>
  <PresentationFormat>와이드스크린</PresentationFormat>
  <Paragraphs>624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28</cp:revision>
  <dcterms:created xsi:type="dcterms:W3CDTF">2023-10-23T07:18:16Z</dcterms:created>
  <dcterms:modified xsi:type="dcterms:W3CDTF">2023-10-25T07:28:47Z</dcterms:modified>
</cp:coreProperties>
</file>