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8"/>
    <p:restoredTop sz="94711"/>
  </p:normalViewPr>
  <p:slideViewPr>
    <p:cSldViewPr snapToGrid="0">
      <p:cViewPr varScale="1">
        <p:scale>
          <a:sx n="241" d="100"/>
          <a:sy n="241" d="100"/>
        </p:scale>
        <p:origin x="1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36623-AB02-A945-A220-4785BF147D13}" type="datetimeFigureOut">
              <a:rPr kumimoji="1" lang="ko-KR" altLang="en-US" smtClean="0"/>
              <a:t>2023. 10. 26.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D771D-6244-8F4C-B051-1E78AA19DA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86455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D771D-6244-8F4C-B051-1E78AA19DAB7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2988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D771D-6244-8F4C-B051-1E78AA19DAB7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56971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D771D-6244-8F4C-B051-1E78AA19DAB7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1472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D771D-6244-8F4C-B051-1E78AA19DAB7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8769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D771D-6244-8F4C-B051-1E78AA19DAB7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68329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D771D-6244-8F4C-B051-1E78AA19DAB7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6589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EF9AC-D5CE-5BDB-901E-85E97C68F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A4D5FA-A79C-8FAC-7BF2-8E006E820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EF425F-9821-9C56-4FF2-2C783D75D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D81805-E540-C72B-9449-DA9C469A0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0CAD01-BF23-247B-12E1-A220131C3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06792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E3018-F77A-7ED0-8565-D07087445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1D6D12-C162-D7A0-4915-A8807781B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9EC968-D1A9-FF11-91C7-A623D6A0B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0AD18-E73D-7F74-7C64-EDC2D0080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578135-B64F-7F1C-21AC-1F11064B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4789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489B9E-0C5C-661B-B16F-DECA98AB0A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5A427D-356B-75B6-F449-95C084D68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AD84BD-7829-415B-0E5D-43EB894D1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42C0A7-1F4D-8E78-AEFB-B562EF724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431A5D-376B-E6FC-68B5-6C6A8363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964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D5769-4F57-0C53-0802-EC962A234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F8DB75-B9F1-918E-A9E9-6A73781CB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D1FC3D-1C16-7B03-150A-A437481B4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E2C205-C532-BAE7-44ED-DB1BFC560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645B52-F6DC-C3DF-1B43-9B49473B9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2812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82B20-5D91-9E95-2325-CC974FC1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A3792B-86EC-8569-B1B1-3B3015743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E58A63-56AF-62A7-4CBE-8BCFC5F0C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5B5F6D-4A17-BE27-FC85-1DB414A16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AA2444-BB59-BC35-F5B4-170AB89A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61923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FB865-5A5B-1B52-4BC6-A8505E1D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4DD35E-3416-6833-BEFA-B66A09248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5611D0-E834-318C-D286-1894B0749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CC5925-DB21-8F10-56D2-5947B5813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E09EB0-370B-D638-3B92-91665FE3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F210D8-D256-0283-8FC7-2B14D5F97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1154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D7D42-0AAC-7873-1B0E-668A78132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D42563-1BB3-A8F4-1C2E-56AAAC12B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6A559D-2C2F-D54D-CAAC-BB9C36A07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CB24BB-30AE-31A5-A8E7-20A348D66F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F34A5C-5C49-5EC4-D57E-1641E93660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02FA8A-A951-F7D3-6349-55F5D8CE1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B585EC-C03C-6FDE-A4BC-7CFACBC3C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493FEB7-8F60-1210-339F-8E969FC0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57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05B45-490D-1A51-C1A9-437706EDC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2C031E-C901-A4DC-18A9-93D95DA8F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8010DA-1B24-9266-88C7-F1A33FCCE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E6B111-A26E-FF28-E50A-FEFE05A64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7382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E12FB7-5089-FD3B-C76F-B691E3B29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D00DD7-23A0-281E-32D2-7813A05ED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337F54-F910-F9CA-9B2F-B184B7BB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4663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8371C-6099-C9AD-601C-98A52E116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CEE310-027B-4C12-3279-984E823AE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149E81-DA85-FA3E-21E7-6382BB8BE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3AC694-08FC-972B-BD6B-40DD5CED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327D1-0FA3-3AA7-E1B2-672488C98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4E3F55-8AE2-C813-62CA-77633B546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477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4AA90-95D4-3D89-BC7C-AE6FF4FC1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D9410D-E060-4669-1BB4-1A088C8A7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FA0EDB-706A-562C-4194-5BE8C598E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CC6213-6CB2-7DE1-979B-39C990276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F76614-AD02-9FBE-FC99-183DB6154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2E3F33-4B59-55AD-D166-6E37C26D8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172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2EF082-BB9A-24EB-2B37-25D476C83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ACC26D-5476-E535-4D6F-82BC470B5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61A4DB-4FD0-6A44-BCCC-CE5CE00D7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DA63-DE34-4D44-8FF9-6910F7181B76}" type="datetimeFigureOut">
              <a:rPr kumimoji="1" lang="ko-KR" altLang="en-US" smtClean="0"/>
              <a:t>2023. 10. 26.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869E5E-8689-1599-1CE1-F24383E2E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8C260B-98DB-3BAB-5005-9034A20983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6330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main</a:t>
            </a:r>
            <a:r>
              <a:rPr lang="ko-KR" altLang="en-US" sz="14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= 100;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&amp;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=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= 42;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cout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endl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= 100;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cout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endl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53263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97980E80-8691-80B9-39F4-2F35F2627032}"/>
              </a:ext>
            </a:extLst>
          </p:cNvPr>
          <p:cNvSpPr/>
          <p:nvPr/>
        </p:nvSpPr>
        <p:spPr>
          <a:xfrm>
            <a:off x="554636" y="3317823"/>
            <a:ext cx="3112957" cy="19836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void Increment3(int&amp; </a:t>
            </a:r>
            <a:r>
              <a:rPr lang="en" altLang="ko-KR" sz="1400" dirty="0" err="1">
                <a:latin typeface="DM Mono" panose="020B0509040201040103" pitchFamily="49" charset="0"/>
              </a:rPr>
              <a:t>rx</a:t>
            </a:r>
            <a:r>
              <a:rPr lang="en" altLang="ko-KR" sz="1400" dirty="0">
                <a:latin typeface="DM Mono" panose="020B0509040201040103" pitchFamily="49" charset="0"/>
              </a:rPr>
              <a:t>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++</a:t>
            </a:r>
            <a:r>
              <a:rPr lang="en" altLang="ko-KR" sz="1400" dirty="0" err="1">
                <a:latin typeface="DM Mono" panose="020B0509040201040103" pitchFamily="49" charset="0"/>
              </a:rPr>
              <a:t>rx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x = 10;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Increment3(x);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x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1224196" y="382735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844445" y="382735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E5EB25-3C2A-0AA7-F79C-E6F1C0F0A5EA}"/>
              </a:ext>
            </a:extLst>
          </p:cNvPr>
          <p:cNvSpPr txBox="1"/>
          <p:nvPr/>
        </p:nvSpPr>
        <p:spPr>
          <a:xfrm>
            <a:off x="1653915" y="3010046"/>
            <a:ext cx="7644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1400" dirty="0">
                <a:latin typeface="DM Mono" panose="020B0509040201040103" pitchFamily="49" charset="0"/>
              </a:rPr>
              <a:t>main</a:t>
            </a:r>
            <a:endParaRPr lang="ko-KR" altLang="en-US" sz="1400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B4B54149-CCD6-7639-4498-8D11ECB0A9CE}"/>
              </a:ext>
            </a:extLst>
          </p:cNvPr>
          <p:cNvSpPr/>
          <p:nvPr/>
        </p:nvSpPr>
        <p:spPr>
          <a:xfrm>
            <a:off x="6758066" y="1091784"/>
            <a:ext cx="3112957" cy="19836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FFAAA4-FE29-FE56-6BD9-3DFFAB73FCB4}"/>
              </a:ext>
            </a:extLst>
          </p:cNvPr>
          <p:cNvSpPr txBox="1"/>
          <p:nvPr/>
        </p:nvSpPr>
        <p:spPr>
          <a:xfrm>
            <a:off x="7047875" y="1601318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 err="1">
                <a:solidFill>
                  <a:schemeClr val="tx1"/>
                </a:solidFill>
                <a:latin typeface="DM Mono" panose="020B0509040201040103" pitchFamily="49" charset="0"/>
              </a:rPr>
              <a:t>rx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A060E3-2675-DBEB-8808-DD52608550E4}"/>
              </a:ext>
            </a:extLst>
          </p:cNvPr>
          <p:cNvSpPr txBox="1"/>
          <p:nvPr/>
        </p:nvSpPr>
        <p:spPr>
          <a:xfrm>
            <a:off x="7647481" y="784007"/>
            <a:ext cx="13341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1400" dirty="0">
                <a:latin typeface="DM Mono" panose="020B0509040201040103" pitchFamily="49" charset="0"/>
              </a:rPr>
              <a:t>Increment</a:t>
            </a:r>
            <a:endParaRPr lang="ko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2DD2C6-85B9-7519-AC2C-A28B5DF8BBA4}"/>
              </a:ext>
            </a:extLst>
          </p:cNvPr>
          <p:cNvSpPr txBox="1"/>
          <p:nvPr/>
        </p:nvSpPr>
        <p:spPr>
          <a:xfrm>
            <a:off x="851941" y="3557201"/>
            <a:ext cx="8569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0x200</a:t>
            </a:r>
            <a:endParaRPr lang="ko-KR" altLang="en-US" sz="1400" dirty="0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9A360419-E1C8-3C00-4015-4F48052BDA4C}"/>
              </a:ext>
            </a:extLst>
          </p:cNvPr>
          <p:cNvCxnSpPr>
            <a:cxnSpLocks/>
            <a:stCxn id="15" idx="1"/>
            <a:endCxn id="6" idx="0"/>
          </p:cNvCxnSpPr>
          <p:nvPr/>
        </p:nvCxnSpPr>
        <p:spPr>
          <a:xfrm rot="10800000" flipV="1">
            <a:off x="1781331" y="1739817"/>
            <a:ext cx="5266544" cy="208753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378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9D1FFE-CF90-EAF6-40D0-19E8F9A89833}"/>
              </a:ext>
            </a:extLst>
          </p:cNvPr>
          <p:cNvSpPr txBox="1"/>
          <p:nvPr/>
        </p:nvSpPr>
        <p:spPr>
          <a:xfrm>
            <a:off x="574623" y="83033"/>
            <a:ext cx="2903095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latin typeface="DM Mono" panose="020B0509040201040103" pitchFamily="49" charset="0"/>
              </a:rPr>
              <a:t>class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Point</a:t>
            </a:r>
            <a:r>
              <a:rPr lang="ko-KR" altLang="en-US" sz="120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x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y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 err="1">
                <a:latin typeface="DM Mono" panose="020B0509040201040103" pitchFamily="49" charset="0"/>
              </a:rPr>
              <a:t>public</a:t>
            </a:r>
            <a:r>
              <a:rPr lang="ko-KR" altLang="en-US" sz="1200" dirty="0">
                <a:latin typeface="DM Mono" panose="020B0509040201040103" pitchFamily="49" charset="0"/>
              </a:rPr>
              <a:t>: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void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Set</a:t>
            </a:r>
            <a:r>
              <a:rPr lang="ko-KR" altLang="en-US" sz="1200" dirty="0">
                <a:latin typeface="DM Mono" panose="020B0509040201040103" pitchFamily="49" charset="0"/>
              </a:rPr>
              <a:t>(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a</a:t>
            </a:r>
            <a:r>
              <a:rPr lang="ko-KR" altLang="en-US" sz="1200" dirty="0">
                <a:latin typeface="DM Mono" panose="020B0509040201040103" pitchFamily="49" charset="0"/>
              </a:rPr>
              <a:t>,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b</a:t>
            </a:r>
            <a:r>
              <a:rPr lang="ko-KR" altLang="en-US" sz="12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x</a:t>
            </a:r>
            <a:r>
              <a:rPr lang="ko-KR" altLang="en-US" sz="1200" dirty="0">
                <a:latin typeface="DM Mono" panose="020B0509040201040103" pitchFamily="49" charset="0"/>
              </a:rPr>
              <a:t> = </a:t>
            </a:r>
            <a:r>
              <a:rPr lang="ko-KR" altLang="en-US" sz="1200" dirty="0" err="1">
                <a:latin typeface="DM Mono" panose="020B0509040201040103" pitchFamily="49" charset="0"/>
              </a:rPr>
              <a:t>a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y</a:t>
            </a:r>
            <a:r>
              <a:rPr lang="ko-KR" altLang="en-US" sz="1200" dirty="0">
                <a:latin typeface="DM Mono" panose="020B0509040201040103" pitchFamily="49" charset="0"/>
              </a:rPr>
              <a:t> = </a:t>
            </a:r>
            <a:r>
              <a:rPr lang="ko-KR" altLang="en-US" sz="1200" dirty="0" err="1">
                <a:latin typeface="DM Mono" panose="020B0509040201040103" pitchFamily="49" charset="0"/>
              </a:rPr>
              <a:t>b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}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main</a:t>
            </a:r>
            <a:r>
              <a:rPr lang="ko-KR" altLang="en-US" sz="12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solidFill>
                  <a:srgbClr val="FF0000"/>
                </a:solidFill>
                <a:latin typeface="DM Mono" panose="020B0509040201040103" pitchFamily="49" charset="0"/>
              </a:rPr>
              <a:t>Point</a:t>
            </a:r>
            <a:r>
              <a:rPr lang="ko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pt1, pt2;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>
                <a:latin typeface="DM Mono" panose="020B0509040201040103" pitchFamily="49" charset="0"/>
              </a:rPr>
              <a:t>    pt1.Set(10, 20);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pt2.Set(100, 200);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7AF81D-76D7-8056-0E48-A27D2DAED0B0}"/>
              </a:ext>
            </a:extLst>
          </p:cNvPr>
          <p:cNvSpPr/>
          <p:nvPr/>
        </p:nvSpPr>
        <p:spPr>
          <a:xfrm>
            <a:off x="4826831" y="4292052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2EE9A3-8F09-096C-A367-508A10D26DAB}"/>
              </a:ext>
            </a:extLst>
          </p:cNvPr>
          <p:cNvSpPr/>
          <p:nvPr/>
        </p:nvSpPr>
        <p:spPr>
          <a:xfrm>
            <a:off x="4826831" y="4781863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3683A3-A4A3-5B51-3881-A52E2CBE11D0}"/>
              </a:ext>
            </a:extLst>
          </p:cNvPr>
          <p:cNvSpPr txBox="1"/>
          <p:nvPr/>
        </p:nvSpPr>
        <p:spPr>
          <a:xfrm>
            <a:off x="4926766" y="397530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DM Mono" panose="020B0509040201040103" pitchFamily="49" charset="0"/>
              </a:rPr>
              <a:t>pt1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948216-1FED-FA1C-FAA9-07A59622A43E}"/>
              </a:ext>
            </a:extLst>
          </p:cNvPr>
          <p:cNvSpPr/>
          <p:nvPr/>
        </p:nvSpPr>
        <p:spPr>
          <a:xfrm>
            <a:off x="6997906" y="4292052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BF9B94-B8C6-FF21-125A-25A4058080CB}"/>
              </a:ext>
            </a:extLst>
          </p:cNvPr>
          <p:cNvSpPr/>
          <p:nvPr/>
        </p:nvSpPr>
        <p:spPr>
          <a:xfrm>
            <a:off x="6997906" y="4781863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8F2939-5FC0-C0E3-CA26-4DC9FB3F9051}"/>
              </a:ext>
            </a:extLst>
          </p:cNvPr>
          <p:cNvSpPr txBox="1"/>
          <p:nvPr/>
        </p:nvSpPr>
        <p:spPr>
          <a:xfrm>
            <a:off x="7097841" y="397530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atin typeface="DM Mono" panose="020B0509040201040103" pitchFamily="49" charset="0"/>
              </a:rPr>
              <a:t>pt</a:t>
            </a:r>
            <a:r>
              <a:rPr lang="en-US" altLang="ko-KR" sz="1200" dirty="0">
                <a:latin typeface="DM Mono" panose="020B0509040201040103" pitchFamily="49" charset="0"/>
              </a:rPr>
              <a:t>2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8D3D8A-83B0-16ED-6010-D127867DDC34}"/>
              </a:ext>
            </a:extLst>
          </p:cNvPr>
          <p:cNvSpPr txBox="1"/>
          <p:nvPr/>
        </p:nvSpPr>
        <p:spPr>
          <a:xfrm>
            <a:off x="4132287" y="439980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FBE72B-9F5D-3D91-2325-FC6269AF9E29}"/>
              </a:ext>
            </a:extLst>
          </p:cNvPr>
          <p:cNvSpPr txBox="1"/>
          <p:nvPr/>
        </p:nvSpPr>
        <p:spPr>
          <a:xfrm>
            <a:off x="4132287" y="488692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C6CDD4-E241-D487-B453-995D7E652956}"/>
              </a:ext>
            </a:extLst>
          </p:cNvPr>
          <p:cNvSpPr txBox="1"/>
          <p:nvPr/>
        </p:nvSpPr>
        <p:spPr>
          <a:xfrm>
            <a:off x="6303362" y="439980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DD7A42-F96D-D40A-5C00-F280A639F83E}"/>
              </a:ext>
            </a:extLst>
          </p:cNvPr>
          <p:cNvSpPr txBox="1"/>
          <p:nvPr/>
        </p:nvSpPr>
        <p:spPr>
          <a:xfrm>
            <a:off x="6303362" y="488692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22D008-43A8-0361-7711-1040865B16B9}"/>
              </a:ext>
            </a:extLst>
          </p:cNvPr>
          <p:cNvSpPr txBox="1"/>
          <p:nvPr/>
        </p:nvSpPr>
        <p:spPr>
          <a:xfrm>
            <a:off x="4132287" y="1405368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R" sz="1600" dirty="0">
                <a:latin typeface="DM Mono" panose="020B0509040201040103" pitchFamily="49" charset="0"/>
              </a:rPr>
              <a:t>   </a:t>
            </a:r>
            <a:r>
              <a:rPr lang="ko-KR" altLang="en-US" sz="1600" dirty="0" err="1">
                <a:latin typeface="DM Mono" panose="020B0509040201040103" pitchFamily="49" charset="0"/>
              </a:rPr>
              <a:t>void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R" sz="1600" dirty="0">
                <a:latin typeface="DM Mono" panose="020B0509040201040103" pitchFamily="49" charset="0"/>
              </a:rPr>
              <a:t>Point::</a:t>
            </a:r>
            <a:r>
              <a:rPr lang="ko-KR" altLang="en-US" sz="1600" dirty="0" err="1">
                <a:latin typeface="DM Mono" panose="020B0509040201040103" pitchFamily="49" charset="0"/>
              </a:rPr>
              <a:t>Set</a:t>
            </a:r>
            <a:r>
              <a:rPr lang="ko-KR" altLang="en-US" sz="1600" dirty="0">
                <a:latin typeface="DM Mono" panose="020B0509040201040103" pitchFamily="49" charset="0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R" sz="1600" dirty="0">
                <a:latin typeface="DM Mono" panose="020B0509040201040103" pitchFamily="49" charset="0"/>
              </a:rPr>
              <a:t>, </a:t>
            </a:r>
            <a:r>
              <a:rPr lang="ko-KR" altLang="en-US" sz="1600" dirty="0" err="1">
                <a:latin typeface="DM Mono" panose="020B0509040201040103" pitchFamily="49" charset="0"/>
              </a:rPr>
              <a:t>int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ko-KR" altLang="en-US" sz="1600" dirty="0" err="1">
                <a:latin typeface="DM Mono" panose="020B0509040201040103" pitchFamily="49" charset="0"/>
              </a:rPr>
              <a:t>a</a:t>
            </a:r>
            <a:r>
              <a:rPr lang="ko-KR" altLang="en-US" sz="1600" dirty="0">
                <a:latin typeface="DM Mono" panose="020B0509040201040103" pitchFamily="49" charset="0"/>
              </a:rPr>
              <a:t>, </a:t>
            </a:r>
            <a:r>
              <a:rPr lang="ko-KR" altLang="en-US" sz="1600" dirty="0" err="1">
                <a:latin typeface="DM Mono" panose="020B0509040201040103" pitchFamily="49" charset="0"/>
              </a:rPr>
              <a:t>int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ko-KR" altLang="en-US" sz="1600" dirty="0" err="1">
                <a:latin typeface="DM Mono" panose="020B0509040201040103" pitchFamily="49" charset="0"/>
              </a:rPr>
              <a:t>b</a:t>
            </a:r>
            <a:r>
              <a:rPr lang="ko-KR" altLang="en-US" sz="16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  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R" altLang="en-US" sz="1600" dirty="0" err="1">
                <a:latin typeface="DM Mono" panose="020B0509040201040103" pitchFamily="49" charset="0"/>
              </a:rPr>
              <a:t>x</a:t>
            </a:r>
            <a:r>
              <a:rPr lang="ko-KR" altLang="en-US" sz="1600" dirty="0">
                <a:latin typeface="DM Mono" panose="020B0509040201040103" pitchFamily="49" charset="0"/>
              </a:rPr>
              <a:t> = </a:t>
            </a:r>
            <a:r>
              <a:rPr lang="ko-KR" altLang="en-US" sz="1600" dirty="0" err="1">
                <a:latin typeface="DM Mono" panose="020B0509040201040103" pitchFamily="49" charset="0"/>
              </a:rPr>
              <a:t>a</a:t>
            </a:r>
            <a:r>
              <a:rPr lang="ko-KR" altLang="en-US" sz="16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  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R" altLang="en-US" sz="1600" dirty="0" err="1">
                <a:latin typeface="DM Mono" panose="020B0509040201040103" pitchFamily="49" charset="0"/>
              </a:rPr>
              <a:t>y</a:t>
            </a:r>
            <a:r>
              <a:rPr lang="ko-KR" altLang="en-US" sz="1600" dirty="0">
                <a:latin typeface="DM Mono" panose="020B0509040201040103" pitchFamily="49" charset="0"/>
              </a:rPr>
              <a:t> = </a:t>
            </a:r>
            <a:r>
              <a:rPr lang="ko-KR" altLang="en-US" sz="1600" dirty="0" err="1">
                <a:latin typeface="DM Mono" panose="020B0509040201040103" pitchFamily="49" charset="0"/>
              </a:rPr>
              <a:t>b</a:t>
            </a:r>
            <a:r>
              <a:rPr lang="ko-KR" altLang="en-US" sz="16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}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52B7BFB-46A4-BBCD-DB13-421E590C05DB}"/>
              </a:ext>
            </a:extLst>
          </p:cNvPr>
          <p:cNvSpPr/>
          <p:nvPr/>
        </p:nvSpPr>
        <p:spPr>
          <a:xfrm>
            <a:off x="874426" y="929803"/>
            <a:ext cx="2468381" cy="12537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BDE9F4A6-8820-8E90-26AD-840D961E229C}"/>
              </a:ext>
            </a:extLst>
          </p:cNvPr>
          <p:cNvCxnSpPr>
            <a:endCxn id="19" idx="1"/>
          </p:cNvCxnSpPr>
          <p:nvPr/>
        </p:nvCxnSpPr>
        <p:spPr>
          <a:xfrm>
            <a:off x="3332813" y="1533993"/>
            <a:ext cx="799474" cy="53309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965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9D1FFE-CF90-EAF6-40D0-19E8F9A89833}"/>
              </a:ext>
            </a:extLst>
          </p:cNvPr>
          <p:cNvSpPr txBox="1"/>
          <p:nvPr/>
        </p:nvSpPr>
        <p:spPr>
          <a:xfrm>
            <a:off x="574623" y="83033"/>
            <a:ext cx="367259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latin typeface="DM Mono" panose="020B0509040201040103" pitchFamily="49" charset="0"/>
              </a:rPr>
              <a:t>class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Point</a:t>
            </a:r>
            <a:r>
              <a:rPr lang="ko-KR" altLang="en-US" sz="120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x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y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 err="1">
                <a:latin typeface="DM Mono" panose="020B0509040201040103" pitchFamily="49" charset="0"/>
              </a:rPr>
              <a:t>public</a:t>
            </a:r>
            <a:r>
              <a:rPr lang="ko-KR" altLang="en-US" sz="1200" dirty="0">
                <a:latin typeface="DM Mono" panose="020B0509040201040103" pitchFamily="49" charset="0"/>
              </a:rPr>
              <a:t>: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void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Set</a:t>
            </a:r>
            <a:r>
              <a:rPr lang="ko-KR" altLang="en-US" sz="1200" dirty="0">
                <a:latin typeface="DM Mono" panose="020B0509040201040103" pitchFamily="49" charset="0"/>
              </a:rPr>
              <a:t>(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a</a:t>
            </a:r>
            <a:r>
              <a:rPr lang="ko-KR" altLang="en-US" sz="1200" dirty="0">
                <a:latin typeface="DM Mono" panose="020B0509040201040103" pitchFamily="49" charset="0"/>
              </a:rPr>
              <a:t>,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b</a:t>
            </a:r>
            <a:r>
              <a:rPr lang="ko-KR" altLang="en-US" sz="12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x</a:t>
            </a:r>
            <a:r>
              <a:rPr lang="ko-KR" altLang="en-US" sz="1200" dirty="0">
                <a:latin typeface="DM Mono" panose="020B0509040201040103" pitchFamily="49" charset="0"/>
              </a:rPr>
              <a:t> = </a:t>
            </a:r>
            <a:r>
              <a:rPr lang="ko-KR" altLang="en-US" sz="1200" dirty="0" err="1">
                <a:latin typeface="DM Mono" panose="020B0509040201040103" pitchFamily="49" charset="0"/>
              </a:rPr>
              <a:t>a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y</a:t>
            </a:r>
            <a:r>
              <a:rPr lang="ko-KR" altLang="en-US" sz="1200" dirty="0">
                <a:latin typeface="DM Mono" panose="020B0509040201040103" pitchFamily="49" charset="0"/>
              </a:rPr>
              <a:t> = </a:t>
            </a:r>
            <a:r>
              <a:rPr lang="ko-KR" altLang="en-US" sz="1200" dirty="0" err="1">
                <a:latin typeface="DM Mono" panose="020B0509040201040103" pitchFamily="49" charset="0"/>
              </a:rPr>
              <a:t>b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}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main</a:t>
            </a:r>
            <a:r>
              <a:rPr lang="ko-KR" altLang="en-US" sz="12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Point</a:t>
            </a:r>
            <a:r>
              <a:rPr lang="ko-KR" altLang="en-US" sz="1200" dirty="0">
                <a:latin typeface="DM Mono" panose="020B0509040201040103" pitchFamily="49" charset="0"/>
              </a:rPr>
              <a:t> pt1, pt2;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pt1.Set(10, 20);</a:t>
            </a:r>
            <a:endParaRPr lang="en-US" altLang="ko-KR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    // Point::Set(&amp;pt1, 10, 20);</a:t>
            </a:r>
          </a:p>
          <a:p>
            <a:endParaRPr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R" altLang="en-US" sz="1200" dirty="0">
                <a:latin typeface="DM Mono" panose="020B0509040201040103" pitchFamily="49" charset="0"/>
              </a:rPr>
              <a:t>    pt2.Set(100, 200);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7AF81D-76D7-8056-0E48-A27D2DAED0B0}"/>
              </a:ext>
            </a:extLst>
          </p:cNvPr>
          <p:cNvSpPr/>
          <p:nvPr/>
        </p:nvSpPr>
        <p:spPr>
          <a:xfrm>
            <a:off x="4826831" y="4292052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2EE9A3-8F09-096C-A367-508A10D26DAB}"/>
              </a:ext>
            </a:extLst>
          </p:cNvPr>
          <p:cNvSpPr/>
          <p:nvPr/>
        </p:nvSpPr>
        <p:spPr>
          <a:xfrm>
            <a:off x="4826831" y="4781863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3683A3-A4A3-5B51-3881-A52E2CBE11D0}"/>
              </a:ext>
            </a:extLst>
          </p:cNvPr>
          <p:cNvSpPr txBox="1"/>
          <p:nvPr/>
        </p:nvSpPr>
        <p:spPr>
          <a:xfrm>
            <a:off x="4926766" y="397530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DM Mono" panose="020B0509040201040103" pitchFamily="49" charset="0"/>
              </a:rPr>
              <a:t>pt1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948216-1FED-FA1C-FAA9-07A59622A43E}"/>
              </a:ext>
            </a:extLst>
          </p:cNvPr>
          <p:cNvSpPr/>
          <p:nvPr/>
        </p:nvSpPr>
        <p:spPr>
          <a:xfrm>
            <a:off x="6997906" y="4292052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BF9B94-B8C6-FF21-125A-25A4058080CB}"/>
              </a:ext>
            </a:extLst>
          </p:cNvPr>
          <p:cNvSpPr/>
          <p:nvPr/>
        </p:nvSpPr>
        <p:spPr>
          <a:xfrm>
            <a:off x="6997906" y="4781863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8F2939-5FC0-C0E3-CA26-4DC9FB3F9051}"/>
              </a:ext>
            </a:extLst>
          </p:cNvPr>
          <p:cNvSpPr txBox="1"/>
          <p:nvPr/>
        </p:nvSpPr>
        <p:spPr>
          <a:xfrm>
            <a:off x="7097841" y="397530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atin typeface="DM Mono" panose="020B0509040201040103" pitchFamily="49" charset="0"/>
              </a:rPr>
              <a:t>pt</a:t>
            </a:r>
            <a:r>
              <a:rPr lang="en-US" altLang="ko-KR" sz="1200" dirty="0">
                <a:latin typeface="DM Mono" panose="020B0509040201040103" pitchFamily="49" charset="0"/>
              </a:rPr>
              <a:t>2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8D3D8A-83B0-16ED-6010-D127867DDC34}"/>
              </a:ext>
            </a:extLst>
          </p:cNvPr>
          <p:cNvSpPr txBox="1"/>
          <p:nvPr/>
        </p:nvSpPr>
        <p:spPr>
          <a:xfrm>
            <a:off x="4132287" y="439980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FBE72B-9F5D-3D91-2325-FC6269AF9E29}"/>
              </a:ext>
            </a:extLst>
          </p:cNvPr>
          <p:cNvSpPr txBox="1"/>
          <p:nvPr/>
        </p:nvSpPr>
        <p:spPr>
          <a:xfrm>
            <a:off x="4132287" y="488692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C6CDD4-E241-D487-B453-995D7E652956}"/>
              </a:ext>
            </a:extLst>
          </p:cNvPr>
          <p:cNvSpPr txBox="1"/>
          <p:nvPr/>
        </p:nvSpPr>
        <p:spPr>
          <a:xfrm>
            <a:off x="6303362" y="439980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DD7A42-F96D-D40A-5C00-F280A639F83E}"/>
              </a:ext>
            </a:extLst>
          </p:cNvPr>
          <p:cNvSpPr txBox="1"/>
          <p:nvPr/>
        </p:nvSpPr>
        <p:spPr>
          <a:xfrm>
            <a:off x="6303362" y="488692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22D008-43A8-0361-7711-1040865B16B9}"/>
              </a:ext>
            </a:extLst>
          </p:cNvPr>
          <p:cNvSpPr txBox="1"/>
          <p:nvPr/>
        </p:nvSpPr>
        <p:spPr>
          <a:xfrm>
            <a:off x="4132287" y="1405368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R" sz="1600" dirty="0">
                <a:latin typeface="DM Mono" panose="020B0509040201040103" pitchFamily="49" charset="0"/>
              </a:rPr>
              <a:t>   </a:t>
            </a:r>
            <a:r>
              <a:rPr lang="ko-KR" altLang="en-US" sz="1600" dirty="0" err="1">
                <a:latin typeface="DM Mono" panose="020B0509040201040103" pitchFamily="49" charset="0"/>
              </a:rPr>
              <a:t>void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R" sz="1600" dirty="0">
                <a:latin typeface="DM Mono" panose="020B0509040201040103" pitchFamily="49" charset="0"/>
              </a:rPr>
              <a:t>Point::</a:t>
            </a:r>
            <a:r>
              <a:rPr lang="ko-KR" altLang="en-US" sz="1600" dirty="0" err="1">
                <a:latin typeface="DM Mono" panose="020B0509040201040103" pitchFamily="49" charset="0"/>
              </a:rPr>
              <a:t>Set</a:t>
            </a:r>
            <a:r>
              <a:rPr lang="ko-KR" altLang="en-US" sz="1600" dirty="0">
                <a:latin typeface="DM Mono" panose="020B0509040201040103" pitchFamily="49" charset="0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R" sz="1600" dirty="0">
                <a:latin typeface="DM Mono" panose="020B0509040201040103" pitchFamily="49" charset="0"/>
              </a:rPr>
              <a:t>, </a:t>
            </a:r>
            <a:r>
              <a:rPr lang="ko-KR" altLang="en-US" sz="1600" dirty="0" err="1">
                <a:latin typeface="DM Mono" panose="020B0509040201040103" pitchFamily="49" charset="0"/>
              </a:rPr>
              <a:t>int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ko-KR" altLang="en-US" sz="1600" dirty="0" err="1">
                <a:latin typeface="DM Mono" panose="020B0509040201040103" pitchFamily="49" charset="0"/>
              </a:rPr>
              <a:t>a</a:t>
            </a:r>
            <a:r>
              <a:rPr lang="ko-KR" altLang="en-US" sz="1600" dirty="0">
                <a:latin typeface="DM Mono" panose="020B0509040201040103" pitchFamily="49" charset="0"/>
              </a:rPr>
              <a:t>, </a:t>
            </a:r>
            <a:r>
              <a:rPr lang="ko-KR" altLang="en-US" sz="1600" dirty="0" err="1">
                <a:latin typeface="DM Mono" panose="020B0509040201040103" pitchFamily="49" charset="0"/>
              </a:rPr>
              <a:t>int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ko-KR" altLang="en-US" sz="1600" dirty="0" err="1">
                <a:latin typeface="DM Mono" panose="020B0509040201040103" pitchFamily="49" charset="0"/>
              </a:rPr>
              <a:t>b</a:t>
            </a:r>
            <a:r>
              <a:rPr lang="ko-KR" altLang="en-US" sz="16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  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R" altLang="en-US" sz="1600" dirty="0" err="1">
                <a:latin typeface="DM Mono" panose="020B0509040201040103" pitchFamily="49" charset="0"/>
              </a:rPr>
              <a:t>x</a:t>
            </a:r>
            <a:r>
              <a:rPr lang="ko-KR" altLang="en-US" sz="1600" dirty="0">
                <a:latin typeface="DM Mono" panose="020B0509040201040103" pitchFamily="49" charset="0"/>
              </a:rPr>
              <a:t> = </a:t>
            </a:r>
            <a:r>
              <a:rPr lang="ko-KR" altLang="en-US" sz="1600" dirty="0" err="1">
                <a:latin typeface="DM Mono" panose="020B0509040201040103" pitchFamily="49" charset="0"/>
              </a:rPr>
              <a:t>a</a:t>
            </a:r>
            <a:r>
              <a:rPr lang="ko-KR" altLang="en-US" sz="16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  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R" altLang="en-US" sz="1600" dirty="0" err="1">
                <a:latin typeface="DM Mono" panose="020B0509040201040103" pitchFamily="49" charset="0"/>
              </a:rPr>
              <a:t>y</a:t>
            </a:r>
            <a:r>
              <a:rPr lang="ko-KR" altLang="en-US" sz="1600" dirty="0">
                <a:latin typeface="DM Mono" panose="020B0509040201040103" pitchFamily="49" charset="0"/>
              </a:rPr>
              <a:t> = </a:t>
            </a:r>
            <a:r>
              <a:rPr lang="ko-KR" altLang="en-US" sz="1600" dirty="0" err="1">
                <a:latin typeface="DM Mono" panose="020B0509040201040103" pitchFamily="49" charset="0"/>
              </a:rPr>
              <a:t>b</a:t>
            </a:r>
            <a:r>
              <a:rPr lang="ko-KR" altLang="en-US" sz="16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}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52B7BFB-46A4-BBCD-DB13-421E590C05DB}"/>
              </a:ext>
            </a:extLst>
          </p:cNvPr>
          <p:cNvSpPr/>
          <p:nvPr/>
        </p:nvSpPr>
        <p:spPr>
          <a:xfrm>
            <a:off x="874426" y="929803"/>
            <a:ext cx="2468381" cy="12537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BDE9F4A6-8820-8E90-26AD-840D961E229C}"/>
              </a:ext>
            </a:extLst>
          </p:cNvPr>
          <p:cNvCxnSpPr>
            <a:endCxn id="19" idx="1"/>
          </p:cNvCxnSpPr>
          <p:nvPr/>
        </p:nvCxnSpPr>
        <p:spPr>
          <a:xfrm>
            <a:off x="3332813" y="1533993"/>
            <a:ext cx="799474" cy="53309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1ED180E-2837-7773-E84F-62E94D46DE98}"/>
              </a:ext>
            </a:extLst>
          </p:cNvPr>
          <p:cNvSpPr/>
          <p:nvPr/>
        </p:nvSpPr>
        <p:spPr>
          <a:xfrm>
            <a:off x="7445113" y="1400744"/>
            <a:ext cx="589615" cy="3368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0813B94D-D972-D49D-C1CD-7AD5546EA105}"/>
              </a:ext>
            </a:extLst>
          </p:cNvPr>
          <p:cNvCxnSpPr>
            <a:endCxn id="6" idx="0"/>
          </p:cNvCxnSpPr>
          <p:nvPr/>
        </p:nvCxnSpPr>
        <p:spPr>
          <a:xfrm rot="5400000">
            <a:off x="5240377" y="1782514"/>
            <a:ext cx="2543200" cy="247587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9D1FFE-CF90-EAF6-40D0-19E8F9A89833}"/>
              </a:ext>
            </a:extLst>
          </p:cNvPr>
          <p:cNvSpPr txBox="1"/>
          <p:nvPr/>
        </p:nvSpPr>
        <p:spPr>
          <a:xfrm>
            <a:off x="574623" y="83033"/>
            <a:ext cx="367259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latin typeface="DM Mono" panose="020B0509040201040103" pitchFamily="49" charset="0"/>
              </a:rPr>
              <a:t>class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Point</a:t>
            </a:r>
            <a:r>
              <a:rPr lang="ko-KR" altLang="en-US" sz="120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x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y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 err="1">
                <a:latin typeface="DM Mono" panose="020B0509040201040103" pitchFamily="49" charset="0"/>
              </a:rPr>
              <a:t>public</a:t>
            </a:r>
            <a:r>
              <a:rPr lang="ko-KR" altLang="en-US" sz="1200" dirty="0">
                <a:latin typeface="DM Mono" panose="020B0509040201040103" pitchFamily="49" charset="0"/>
              </a:rPr>
              <a:t>: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void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Set</a:t>
            </a:r>
            <a:r>
              <a:rPr lang="ko-KR" altLang="en-US" sz="1200" dirty="0">
                <a:latin typeface="DM Mono" panose="020B0509040201040103" pitchFamily="49" charset="0"/>
              </a:rPr>
              <a:t>(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a</a:t>
            </a:r>
            <a:r>
              <a:rPr lang="ko-KR" altLang="en-US" sz="1200" dirty="0">
                <a:latin typeface="DM Mono" panose="020B0509040201040103" pitchFamily="49" charset="0"/>
              </a:rPr>
              <a:t>,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b</a:t>
            </a:r>
            <a:r>
              <a:rPr lang="ko-KR" altLang="en-US" sz="12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x</a:t>
            </a:r>
            <a:r>
              <a:rPr lang="ko-KR" altLang="en-US" sz="1200" dirty="0">
                <a:latin typeface="DM Mono" panose="020B0509040201040103" pitchFamily="49" charset="0"/>
              </a:rPr>
              <a:t> = </a:t>
            </a:r>
            <a:r>
              <a:rPr lang="ko-KR" altLang="en-US" sz="1200" dirty="0" err="1">
                <a:latin typeface="DM Mono" panose="020B0509040201040103" pitchFamily="49" charset="0"/>
              </a:rPr>
              <a:t>a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y</a:t>
            </a:r>
            <a:r>
              <a:rPr lang="ko-KR" altLang="en-US" sz="1200" dirty="0">
                <a:latin typeface="DM Mono" panose="020B0509040201040103" pitchFamily="49" charset="0"/>
              </a:rPr>
              <a:t> = </a:t>
            </a:r>
            <a:r>
              <a:rPr lang="ko-KR" altLang="en-US" sz="1200" dirty="0" err="1">
                <a:latin typeface="DM Mono" panose="020B0509040201040103" pitchFamily="49" charset="0"/>
              </a:rPr>
              <a:t>b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}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main</a:t>
            </a:r>
            <a:r>
              <a:rPr lang="ko-KR" altLang="en-US" sz="12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Point</a:t>
            </a:r>
            <a:r>
              <a:rPr lang="ko-KR" altLang="en-US" sz="1200" dirty="0">
                <a:latin typeface="DM Mono" panose="020B0509040201040103" pitchFamily="49" charset="0"/>
              </a:rPr>
              <a:t> pt1, pt2;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>
                <a:latin typeface="DM Mono" panose="020B0509040201040103" pitchFamily="49" charset="0"/>
              </a:rPr>
              <a:t>    pt1.Set(10, 20);</a:t>
            </a:r>
            <a:endParaRPr lang="en-US" altLang="ko-KR" sz="1200" dirty="0">
              <a:latin typeface="DM Mono" panose="020B0509040201040103" pitchFamily="49" charset="0"/>
            </a:endParaRPr>
          </a:p>
          <a:p>
            <a:r>
              <a:rPr lang="en-US" altLang="ko-KR" sz="1200" dirty="0">
                <a:latin typeface="DM Mono" panose="020B0509040201040103" pitchFamily="49" charset="0"/>
              </a:rPr>
              <a:t>    // Point::Set(&amp;pt1, 10, 20);</a:t>
            </a:r>
          </a:p>
          <a:p>
            <a:endParaRPr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pt2.Set(100, 200);</a:t>
            </a:r>
            <a:endParaRPr lang="en-US" altLang="ko-KR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    // Point::Set(&amp;pt2, 100, 200);</a:t>
            </a:r>
            <a:endParaRPr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7AF81D-76D7-8056-0E48-A27D2DAED0B0}"/>
              </a:ext>
            </a:extLst>
          </p:cNvPr>
          <p:cNvSpPr/>
          <p:nvPr/>
        </p:nvSpPr>
        <p:spPr>
          <a:xfrm>
            <a:off x="4826831" y="4292052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2EE9A3-8F09-096C-A367-508A10D26DAB}"/>
              </a:ext>
            </a:extLst>
          </p:cNvPr>
          <p:cNvSpPr/>
          <p:nvPr/>
        </p:nvSpPr>
        <p:spPr>
          <a:xfrm>
            <a:off x="4826831" y="4781863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3683A3-A4A3-5B51-3881-A52E2CBE11D0}"/>
              </a:ext>
            </a:extLst>
          </p:cNvPr>
          <p:cNvSpPr txBox="1"/>
          <p:nvPr/>
        </p:nvSpPr>
        <p:spPr>
          <a:xfrm>
            <a:off x="4926766" y="397530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DM Mono" panose="020B0509040201040103" pitchFamily="49" charset="0"/>
              </a:rPr>
              <a:t>pt1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948216-1FED-FA1C-FAA9-07A59622A43E}"/>
              </a:ext>
            </a:extLst>
          </p:cNvPr>
          <p:cNvSpPr/>
          <p:nvPr/>
        </p:nvSpPr>
        <p:spPr>
          <a:xfrm>
            <a:off x="6997906" y="4292052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BF9B94-B8C6-FF21-125A-25A4058080CB}"/>
              </a:ext>
            </a:extLst>
          </p:cNvPr>
          <p:cNvSpPr/>
          <p:nvPr/>
        </p:nvSpPr>
        <p:spPr>
          <a:xfrm>
            <a:off x="6997906" y="4781863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8F2939-5FC0-C0E3-CA26-4DC9FB3F9051}"/>
              </a:ext>
            </a:extLst>
          </p:cNvPr>
          <p:cNvSpPr txBox="1"/>
          <p:nvPr/>
        </p:nvSpPr>
        <p:spPr>
          <a:xfrm>
            <a:off x="7097841" y="397530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atin typeface="DM Mono" panose="020B0509040201040103" pitchFamily="49" charset="0"/>
              </a:rPr>
              <a:t>pt</a:t>
            </a:r>
            <a:r>
              <a:rPr lang="en-US" altLang="ko-KR" sz="1200" dirty="0">
                <a:latin typeface="DM Mono" panose="020B0509040201040103" pitchFamily="49" charset="0"/>
              </a:rPr>
              <a:t>2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8D3D8A-83B0-16ED-6010-D127867DDC34}"/>
              </a:ext>
            </a:extLst>
          </p:cNvPr>
          <p:cNvSpPr txBox="1"/>
          <p:nvPr/>
        </p:nvSpPr>
        <p:spPr>
          <a:xfrm>
            <a:off x="4132287" y="439980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FBE72B-9F5D-3D91-2325-FC6269AF9E29}"/>
              </a:ext>
            </a:extLst>
          </p:cNvPr>
          <p:cNvSpPr txBox="1"/>
          <p:nvPr/>
        </p:nvSpPr>
        <p:spPr>
          <a:xfrm>
            <a:off x="4132287" y="488692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C6CDD4-E241-D487-B453-995D7E652956}"/>
              </a:ext>
            </a:extLst>
          </p:cNvPr>
          <p:cNvSpPr txBox="1"/>
          <p:nvPr/>
        </p:nvSpPr>
        <p:spPr>
          <a:xfrm>
            <a:off x="6303362" y="439980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DD7A42-F96D-D40A-5C00-F280A639F83E}"/>
              </a:ext>
            </a:extLst>
          </p:cNvPr>
          <p:cNvSpPr txBox="1"/>
          <p:nvPr/>
        </p:nvSpPr>
        <p:spPr>
          <a:xfrm>
            <a:off x="6303362" y="488692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22D008-43A8-0361-7711-1040865B16B9}"/>
              </a:ext>
            </a:extLst>
          </p:cNvPr>
          <p:cNvSpPr txBox="1"/>
          <p:nvPr/>
        </p:nvSpPr>
        <p:spPr>
          <a:xfrm>
            <a:off x="4132287" y="1405368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R" sz="1600" dirty="0">
                <a:latin typeface="DM Mono" panose="020B0509040201040103" pitchFamily="49" charset="0"/>
              </a:rPr>
              <a:t>   </a:t>
            </a:r>
            <a:r>
              <a:rPr lang="ko-KR" altLang="en-US" sz="1600" dirty="0" err="1">
                <a:latin typeface="DM Mono" panose="020B0509040201040103" pitchFamily="49" charset="0"/>
              </a:rPr>
              <a:t>void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R" sz="1600" dirty="0">
                <a:latin typeface="DM Mono" panose="020B0509040201040103" pitchFamily="49" charset="0"/>
              </a:rPr>
              <a:t>Point::</a:t>
            </a:r>
            <a:r>
              <a:rPr lang="ko-KR" altLang="en-US" sz="1600" dirty="0" err="1">
                <a:latin typeface="DM Mono" panose="020B0509040201040103" pitchFamily="49" charset="0"/>
              </a:rPr>
              <a:t>Set</a:t>
            </a:r>
            <a:r>
              <a:rPr lang="ko-KR" altLang="en-US" sz="1600" dirty="0">
                <a:latin typeface="DM Mono" panose="020B0509040201040103" pitchFamily="49" charset="0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R" sz="1600" dirty="0">
                <a:latin typeface="DM Mono" panose="020B0509040201040103" pitchFamily="49" charset="0"/>
              </a:rPr>
              <a:t>, </a:t>
            </a:r>
            <a:r>
              <a:rPr lang="ko-KR" altLang="en-US" sz="1600" dirty="0" err="1">
                <a:latin typeface="DM Mono" panose="020B0509040201040103" pitchFamily="49" charset="0"/>
              </a:rPr>
              <a:t>int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ko-KR" altLang="en-US" sz="1600" dirty="0" err="1">
                <a:latin typeface="DM Mono" panose="020B0509040201040103" pitchFamily="49" charset="0"/>
              </a:rPr>
              <a:t>a</a:t>
            </a:r>
            <a:r>
              <a:rPr lang="ko-KR" altLang="en-US" sz="1600" dirty="0">
                <a:latin typeface="DM Mono" panose="020B0509040201040103" pitchFamily="49" charset="0"/>
              </a:rPr>
              <a:t>, </a:t>
            </a:r>
            <a:r>
              <a:rPr lang="ko-KR" altLang="en-US" sz="1600" dirty="0" err="1">
                <a:latin typeface="DM Mono" panose="020B0509040201040103" pitchFamily="49" charset="0"/>
              </a:rPr>
              <a:t>int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ko-KR" altLang="en-US" sz="1600" dirty="0" err="1">
                <a:latin typeface="DM Mono" panose="020B0509040201040103" pitchFamily="49" charset="0"/>
              </a:rPr>
              <a:t>b</a:t>
            </a:r>
            <a:r>
              <a:rPr lang="ko-KR" altLang="en-US" sz="16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  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R" altLang="en-US" sz="1600" dirty="0" err="1">
                <a:latin typeface="DM Mono" panose="020B0509040201040103" pitchFamily="49" charset="0"/>
              </a:rPr>
              <a:t>x</a:t>
            </a:r>
            <a:r>
              <a:rPr lang="ko-KR" altLang="en-US" sz="1600" dirty="0">
                <a:latin typeface="DM Mono" panose="020B0509040201040103" pitchFamily="49" charset="0"/>
              </a:rPr>
              <a:t> = </a:t>
            </a:r>
            <a:r>
              <a:rPr lang="ko-KR" altLang="en-US" sz="1600" dirty="0" err="1">
                <a:latin typeface="DM Mono" panose="020B0509040201040103" pitchFamily="49" charset="0"/>
              </a:rPr>
              <a:t>a</a:t>
            </a:r>
            <a:r>
              <a:rPr lang="ko-KR" altLang="en-US" sz="16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  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R" altLang="en-US" sz="1600" dirty="0" err="1">
                <a:latin typeface="DM Mono" panose="020B0509040201040103" pitchFamily="49" charset="0"/>
              </a:rPr>
              <a:t>y</a:t>
            </a:r>
            <a:r>
              <a:rPr lang="ko-KR" altLang="en-US" sz="1600" dirty="0">
                <a:latin typeface="DM Mono" panose="020B0509040201040103" pitchFamily="49" charset="0"/>
              </a:rPr>
              <a:t> = </a:t>
            </a:r>
            <a:r>
              <a:rPr lang="ko-KR" altLang="en-US" sz="1600" dirty="0" err="1">
                <a:latin typeface="DM Mono" panose="020B0509040201040103" pitchFamily="49" charset="0"/>
              </a:rPr>
              <a:t>b</a:t>
            </a:r>
            <a:r>
              <a:rPr lang="ko-KR" altLang="en-US" sz="16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}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52B7BFB-46A4-BBCD-DB13-421E590C05DB}"/>
              </a:ext>
            </a:extLst>
          </p:cNvPr>
          <p:cNvSpPr/>
          <p:nvPr/>
        </p:nvSpPr>
        <p:spPr>
          <a:xfrm>
            <a:off x="874426" y="929803"/>
            <a:ext cx="2468381" cy="12537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BDE9F4A6-8820-8E90-26AD-840D961E229C}"/>
              </a:ext>
            </a:extLst>
          </p:cNvPr>
          <p:cNvCxnSpPr>
            <a:endCxn id="19" idx="1"/>
          </p:cNvCxnSpPr>
          <p:nvPr/>
        </p:nvCxnSpPr>
        <p:spPr>
          <a:xfrm>
            <a:off x="3332813" y="1533993"/>
            <a:ext cx="799474" cy="53309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1ED180E-2837-7773-E84F-62E94D46DE98}"/>
              </a:ext>
            </a:extLst>
          </p:cNvPr>
          <p:cNvSpPr/>
          <p:nvPr/>
        </p:nvSpPr>
        <p:spPr>
          <a:xfrm>
            <a:off x="7445113" y="1400744"/>
            <a:ext cx="589615" cy="3368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0813B94D-D972-D49D-C1CD-7AD5546EA105}"/>
              </a:ext>
            </a:extLst>
          </p:cNvPr>
          <p:cNvCxnSpPr>
            <a:cxnSpLocks/>
            <a:endCxn id="11" idx="0"/>
          </p:cNvCxnSpPr>
          <p:nvPr/>
        </p:nvCxnSpPr>
        <p:spPr>
          <a:xfrm rot="5400000">
            <a:off x="6325917" y="2868050"/>
            <a:ext cx="2543199" cy="30480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758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57B69C-52B0-C1A2-CBE3-9CEA942B7DAA}"/>
              </a:ext>
            </a:extLst>
          </p:cNvPr>
          <p:cNvSpPr txBox="1"/>
          <p:nvPr/>
        </p:nvSpPr>
        <p:spPr>
          <a:xfrm>
            <a:off x="519659" y="334784"/>
            <a:ext cx="4542020" cy="4778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 err="1">
                <a:latin typeface="DM Mono" panose="020B0509040201040103" pitchFamily="49" charset="0"/>
              </a:rPr>
              <a:t>class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*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 err="1">
                <a:latin typeface="DM Mono" panose="020B0509040201040103" pitchFamily="49" charset="0"/>
              </a:rPr>
              <a:t>public</a:t>
            </a:r>
            <a:r>
              <a:rPr lang="ko-KR" altLang="en-US" sz="1050" dirty="0">
                <a:latin typeface="DM Mono" panose="020B0509040201040103" pitchFamily="49" charset="0"/>
              </a:rPr>
              <a:t>: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const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* 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, </a:t>
            </a:r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n</a:t>
            </a:r>
            <a:r>
              <a:rPr lang="ko-KR" altLang="en-US" sz="105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: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 { </a:t>
            </a:r>
            <a:r>
              <a:rPr lang="ko-KR" altLang="en-US" sz="1050" dirty="0" err="1">
                <a:latin typeface="DM Mono" panose="020B0509040201040103" pitchFamily="49" charset="0"/>
              </a:rPr>
              <a:t>n</a:t>
            </a:r>
            <a:r>
              <a:rPr lang="ko-KR" altLang="en-US" sz="105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 = </a:t>
            </a:r>
            <a:r>
              <a:rPr lang="ko-KR" altLang="en-US" sz="1050" dirty="0" err="1">
                <a:latin typeface="DM Mono" panose="020B0509040201040103" pitchFamily="49" charset="0"/>
              </a:rPr>
              <a:t>new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[</a:t>
            </a:r>
            <a:r>
              <a:rPr lang="ko-KR" altLang="en-US" sz="1050" dirty="0" err="1">
                <a:latin typeface="DM Mono" panose="020B0509040201040103" pitchFamily="49" charset="0"/>
              </a:rPr>
              <a:t>strlen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) + 1];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strcpy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, 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);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}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>
                <a:latin typeface="DM Mono" panose="020B0509040201040103" pitchFamily="49" charset="0"/>
              </a:rPr>
              <a:t>    ~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delete</a:t>
            </a:r>
            <a:r>
              <a:rPr lang="ko-KR" altLang="en-US" sz="1050" dirty="0">
                <a:latin typeface="DM Mono" panose="020B0509040201040103" pitchFamily="49" charset="0"/>
              </a:rPr>
              <a:t>[]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}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void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Print</a:t>
            </a:r>
            <a:r>
              <a:rPr lang="ko-KR" altLang="en-US" sz="105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cout</a:t>
            </a:r>
            <a:r>
              <a:rPr lang="ko-KR" altLang="en-US" sz="1050" dirty="0">
                <a:latin typeface="DM Mono" panose="020B0509040201040103" pitchFamily="49" charset="0"/>
              </a:rPr>
              <a:t>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 &lt;&lt; ", "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endl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}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main</a:t>
            </a:r>
            <a:r>
              <a:rPr lang="ko-KR" altLang="en-US" sz="105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{ "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Tom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", 42 };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other</a:t>
            </a:r>
            <a:r>
              <a:rPr lang="ko-KR" altLang="en-US" sz="1050" dirty="0">
                <a:latin typeface="DM Mono" panose="020B0509040201040103" pitchFamily="49" charset="0"/>
              </a:rPr>
              <a:t> =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7190280" y="6474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68E12808-F904-D961-0F53-6D2C59633C0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984759" y="644558"/>
            <a:ext cx="2201053" cy="564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51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57B69C-52B0-C1A2-CBE3-9CEA942B7DAA}"/>
              </a:ext>
            </a:extLst>
          </p:cNvPr>
          <p:cNvSpPr txBox="1"/>
          <p:nvPr/>
        </p:nvSpPr>
        <p:spPr>
          <a:xfrm>
            <a:off x="519659" y="334784"/>
            <a:ext cx="4542020" cy="4778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 err="1">
                <a:latin typeface="DM Mono" panose="020B0509040201040103" pitchFamily="49" charset="0"/>
              </a:rPr>
              <a:t>class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*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 err="1">
                <a:latin typeface="DM Mono" panose="020B0509040201040103" pitchFamily="49" charset="0"/>
              </a:rPr>
              <a:t>public</a:t>
            </a:r>
            <a:r>
              <a:rPr lang="ko-KR" altLang="en-US" sz="1050" dirty="0">
                <a:latin typeface="DM Mono" panose="020B0509040201040103" pitchFamily="49" charset="0"/>
              </a:rPr>
              <a:t>: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const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* 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, </a:t>
            </a:r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n</a:t>
            </a:r>
            <a:r>
              <a:rPr lang="ko-KR" altLang="en-US" sz="105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: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 { </a:t>
            </a:r>
            <a:r>
              <a:rPr lang="ko-KR" altLang="en-US" sz="1050" dirty="0" err="1">
                <a:latin typeface="DM Mono" panose="020B0509040201040103" pitchFamily="49" charset="0"/>
              </a:rPr>
              <a:t>n</a:t>
            </a:r>
            <a:r>
              <a:rPr lang="ko-KR" altLang="en-US" sz="105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 = </a:t>
            </a:r>
            <a:r>
              <a:rPr lang="ko-KR" altLang="en-US" sz="1050" dirty="0" err="1">
                <a:latin typeface="DM Mono" panose="020B0509040201040103" pitchFamily="49" charset="0"/>
              </a:rPr>
              <a:t>new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[</a:t>
            </a:r>
            <a:r>
              <a:rPr lang="ko-KR" altLang="en-US" sz="1050" dirty="0" err="1">
                <a:latin typeface="DM Mono" panose="020B0509040201040103" pitchFamily="49" charset="0"/>
              </a:rPr>
              <a:t>strlen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) + 1];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strcpy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, 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);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}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>
                <a:latin typeface="DM Mono" panose="020B0509040201040103" pitchFamily="49" charset="0"/>
              </a:rPr>
              <a:t>    ~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delete</a:t>
            </a:r>
            <a:r>
              <a:rPr lang="ko-KR" altLang="en-US" sz="1050" dirty="0">
                <a:latin typeface="DM Mono" panose="020B0509040201040103" pitchFamily="49" charset="0"/>
              </a:rPr>
              <a:t>[]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}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void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Print</a:t>
            </a:r>
            <a:r>
              <a:rPr lang="ko-KR" altLang="en-US" sz="105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cout</a:t>
            </a:r>
            <a:r>
              <a:rPr lang="ko-KR" altLang="en-US" sz="1050" dirty="0">
                <a:latin typeface="DM Mono" panose="020B0509040201040103" pitchFamily="49" charset="0"/>
              </a:rPr>
              <a:t>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 &lt;&lt; ", "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endl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}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main</a:t>
            </a:r>
            <a:r>
              <a:rPr lang="ko-KR" altLang="en-US" sz="105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{ "</a:t>
            </a:r>
            <a:r>
              <a:rPr lang="ko-KR" altLang="en-US" sz="1050" dirty="0" err="1">
                <a:latin typeface="DM Mono" panose="020B0509040201040103" pitchFamily="49" charset="0"/>
              </a:rPr>
              <a:t>Tom</a:t>
            </a:r>
            <a:r>
              <a:rPr lang="ko-KR" altLang="en-US" sz="1050" dirty="0">
                <a:latin typeface="DM Mono" panose="020B0509040201040103" pitchFamily="49" charset="0"/>
              </a:rPr>
              <a:t>", 42 };</a:t>
            </a:r>
          </a:p>
          <a:p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other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= 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7190280" y="6474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68E12808-F904-D961-0F53-6D2C59633C0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984759" y="644558"/>
            <a:ext cx="2201053" cy="564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6E3B20F-0BCF-117F-E077-05A4EF604465}"/>
              </a:ext>
            </a:extLst>
          </p:cNvPr>
          <p:cNvSpPr/>
          <p:nvPr/>
        </p:nvSpPr>
        <p:spPr>
          <a:xfrm>
            <a:off x="7130323" y="2939189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8199D7-F09F-8B51-C829-128875C04A4C}"/>
              </a:ext>
            </a:extLst>
          </p:cNvPr>
          <p:cNvSpPr/>
          <p:nvPr/>
        </p:nvSpPr>
        <p:spPr>
          <a:xfrm>
            <a:off x="7130323" y="3429000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B77FCB-5715-FDC2-7F33-F66F8544383C}"/>
              </a:ext>
            </a:extLst>
          </p:cNvPr>
          <p:cNvSpPr txBox="1"/>
          <p:nvPr/>
        </p:nvSpPr>
        <p:spPr>
          <a:xfrm>
            <a:off x="7230258" y="262244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other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0404E7-D245-37AD-482F-7376082AFC82}"/>
              </a:ext>
            </a:extLst>
          </p:cNvPr>
          <p:cNvSpPr txBox="1"/>
          <p:nvPr/>
        </p:nvSpPr>
        <p:spPr>
          <a:xfrm>
            <a:off x="6435779" y="3046938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8D7724-731A-4B99-87FC-54B2929DBBE4}"/>
              </a:ext>
            </a:extLst>
          </p:cNvPr>
          <p:cNvSpPr txBox="1"/>
          <p:nvPr/>
        </p:nvSpPr>
        <p:spPr>
          <a:xfrm>
            <a:off x="6435779" y="3534063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6600DE38-7F29-5358-6236-68CD14456190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8024737" y="644558"/>
            <a:ext cx="2161075" cy="25395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324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57B69C-52B0-C1A2-CBE3-9CEA942B7DAA}"/>
              </a:ext>
            </a:extLst>
          </p:cNvPr>
          <p:cNvSpPr txBox="1"/>
          <p:nvPr/>
        </p:nvSpPr>
        <p:spPr>
          <a:xfrm>
            <a:off x="519659" y="334784"/>
            <a:ext cx="4542020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 err="1">
                <a:latin typeface="DM Mono" panose="020B0509040201040103" pitchFamily="49" charset="0"/>
              </a:rPr>
              <a:t>class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*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 err="1">
                <a:latin typeface="DM Mono" panose="020B0509040201040103" pitchFamily="49" charset="0"/>
              </a:rPr>
              <a:t>public</a:t>
            </a:r>
            <a:r>
              <a:rPr lang="ko-KR" altLang="en-US" sz="1050" dirty="0">
                <a:latin typeface="DM Mono" panose="020B0509040201040103" pitchFamily="49" charset="0"/>
              </a:rPr>
              <a:t>: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const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* 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, </a:t>
            </a:r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n</a:t>
            </a:r>
            <a:r>
              <a:rPr lang="ko-KR" altLang="en-US" sz="105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: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 { </a:t>
            </a:r>
            <a:r>
              <a:rPr lang="ko-KR" altLang="en-US" sz="1050" dirty="0" err="1">
                <a:latin typeface="DM Mono" panose="020B0509040201040103" pitchFamily="49" charset="0"/>
              </a:rPr>
              <a:t>n</a:t>
            </a:r>
            <a:r>
              <a:rPr lang="ko-KR" altLang="en-US" sz="105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 = </a:t>
            </a:r>
            <a:r>
              <a:rPr lang="ko-KR" altLang="en-US" sz="1050" dirty="0" err="1">
                <a:latin typeface="DM Mono" panose="020B0509040201040103" pitchFamily="49" charset="0"/>
              </a:rPr>
              <a:t>new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[</a:t>
            </a:r>
            <a:r>
              <a:rPr lang="ko-KR" altLang="en-US" sz="1050" dirty="0" err="1">
                <a:latin typeface="DM Mono" panose="020B0509040201040103" pitchFamily="49" charset="0"/>
              </a:rPr>
              <a:t>strlen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) + 1];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strcpy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, 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);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}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   ~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delete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[] 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   }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void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Print</a:t>
            </a:r>
            <a:r>
              <a:rPr lang="ko-KR" altLang="en-US" sz="105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cout</a:t>
            </a:r>
            <a:r>
              <a:rPr lang="ko-KR" altLang="en-US" sz="1050" dirty="0">
                <a:latin typeface="DM Mono" panose="020B0509040201040103" pitchFamily="49" charset="0"/>
              </a:rPr>
              <a:t>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 &lt;&lt; ", "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endl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}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main</a:t>
            </a:r>
            <a:r>
              <a:rPr lang="ko-KR" altLang="en-US" sz="105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{ "</a:t>
            </a:r>
            <a:r>
              <a:rPr lang="ko-KR" altLang="en-US" sz="1050" dirty="0" err="1">
                <a:latin typeface="DM Mono" panose="020B0509040201040103" pitchFamily="49" charset="0"/>
              </a:rPr>
              <a:t>Tom</a:t>
            </a:r>
            <a:r>
              <a:rPr lang="ko-KR" altLang="en-US" sz="1050" dirty="0">
                <a:latin typeface="DM Mono" panose="020B0509040201040103" pitchFamily="49" charset="0"/>
              </a:rPr>
              <a:t>", 42 };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other</a:t>
            </a:r>
            <a:r>
              <a:rPr lang="ko-KR" altLang="en-US" sz="1050" dirty="0">
                <a:latin typeface="DM Mono" panose="020B0509040201040103" pitchFamily="49" charset="0"/>
              </a:rPr>
              <a:t> =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  <a:endParaRPr lang="en-US" altLang="ko-KR" sz="1050" dirty="0">
              <a:latin typeface="DM Mono" panose="020B0509040201040103" pitchFamily="49" charset="0"/>
            </a:endParaRP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>
                <a:latin typeface="DM Mono" panose="020B0509040201040103" pitchFamily="49" charset="0"/>
              </a:rPr>
              <a:t>}</a:t>
            </a:r>
            <a:r>
              <a:rPr lang="en-US" altLang="ko-KR" sz="1050" dirty="0">
                <a:latin typeface="DM Mono" panose="020B0509040201040103" pitchFamily="49" charset="0"/>
              </a:rPr>
              <a:t> // ~User()</a:t>
            </a:r>
          </a:p>
          <a:p>
            <a:r>
              <a:rPr lang="en-US" altLang="ko-KR" sz="1050" dirty="0">
                <a:latin typeface="DM Mono" panose="020B0509040201040103" pitchFamily="49" charset="0"/>
              </a:rPr>
              <a:t>  // ~User()</a:t>
            </a:r>
            <a:endParaRPr lang="ko-KR" altLang="en-US" sz="105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7190280" y="6474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68E12808-F904-D961-0F53-6D2C59633C0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984759" y="644558"/>
            <a:ext cx="2201053" cy="564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6E3B20F-0BCF-117F-E077-05A4EF604465}"/>
              </a:ext>
            </a:extLst>
          </p:cNvPr>
          <p:cNvSpPr/>
          <p:nvPr/>
        </p:nvSpPr>
        <p:spPr>
          <a:xfrm>
            <a:off x="7130323" y="2939189"/>
            <a:ext cx="894414" cy="489811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8199D7-F09F-8B51-C829-128875C04A4C}"/>
              </a:ext>
            </a:extLst>
          </p:cNvPr>
          <p:cNvSpPr/>
          <p:nvPr/>
        </p:nvSpPr>
        <p:spPr>
          <a:xfrm>
            <a:off x="7130323" y="3429000"/>
            <a:ext cx="894414" cy="489811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B77FCB-5715-FDC2-7F33-F66F8544383C}"/>
              </a:ext>
            </a:extLst>
          </p:cNvPr>
          <p:cNvSpPr txBox="1"/>
          <p:nvPr/>
        </p:nvSpPr>
        <p:spPr>
          <a:xfrm>
            <a:off x="7230258" y="262244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other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0404E7-D245-37AD-482F-7376082AFC82}"/>
              </a:ext>
            </a:extLst>
          </p:cNvPr>
          <p:cNvSpPr txBox="1"/>
          <p:nvPr/>
        </p:nvSpPr>
        <p:spPr>
          <a:xfrm>
            <a:off x="6435779" y="3046938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8D7724-731A-4B99-87FC-54B2929DBBE4}"/>
              </a:ext>
            </a:extLst>
          </p:cNvPr>
          <p:cNvSpPr txBox="1"/>
          <p:nvPr/>
        </p:nvSpPr>
        <p:spPr>
          <a:xfrm>
            <a:off x="6435779" y="3534063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6600DE38-7F29-5358-6236-68CD14456190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8024737" y="644558"/>
            <a:ext cx="2161075" cy="25395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686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57B69C-52B0-C1A2-CBE3-9CEA942B7DAA}"/>
              </a:ext>
            </a:extLst>
          </p:cNvPr>
          <p:cNvSpPr txBox="1"/>
          <p:nvPr/>
        </p:nvSpPr>
        <p:spPr>
          <a:xfrm>
            <a:off x="519659" y="334784"/>
            <a:ext cx="4542020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 err="1">
                <a:latin typeface="DM Mono" panose="020B0509040201040103" pitchFamily="49" charset="0"/>
              </a:rPr>
              <a:t>class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*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 err="1">
                <a:latin typeface="DM Mono" panose="020B0509040201040103" pitchFamily="49" charset="0"/>
              </a:rPr>
              <a:t>public</a:t>
            </a:r>
            <a:r>
              <a:rPr lang="ko-KR" altLang="en-US" sz="1050" dirty="0">
                <a:latin typeface="DM Mono" panose="020B0509040201040103" pitchFamily="49" charset="0"/>
              </a:rPr>
              <a:t>: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const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* 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, </a:t>
            </a:r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n</a:t>
            </a:r>
            <a:r>
              <a:rPr lang="ko-KR" altLang="en-US" sz="105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: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 { </a:t>
            </a:r>
            <a:r>
              <a:rPr lang="ko-KR" altLang="en-US" sz="1050" dirty="0" err="1">
                <a:latin typeface="DM Mono" panose="020B0509040201040103" pitchFamily="49" charset="0"/>
              </a:rPr>
              <a:t>n</a:t>
            </a:r>
            <a:r>
              <a:rPr lang="ko-KR" altLang="en-US" sz="105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 = </a:t>
            </a:r>
            <a:r>
              <a:rPr lang="ko-KR" altLang="en-US" sz="1050" dirty="0" err="1">
                <a:latin typeface="DM Mono" panose="020B0509040201040103" pitchFamily="49" charset="0"/>
              </a:rPr>
              <a:t>new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[</a:t>
            </a:r>
            <a:r>
              <a:rPr lang="ko-KR" altLang="en-US" sz="1050" dirty="0" err="1">
                <a:latin typeface="DM Mono" panose="020B0509040201040103" pitchFamily="49" charset="0"/>
              </a:rPr>
              <a:t>strlen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) + 1];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strcpy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, 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);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}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   ~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delete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[] 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   }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void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Print</a:t>
            </a:r>
            <a:r>
              <a:rPr lang="ko-KR" altLang="en-US" sz="105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cout</a:t>
            </a:r>
            <a:r>
              <a:rPr lang="ko-KR" altLang="en-US" sz="1050" dirty="0">
                <a:latin typeface="DM Mono" panose="020B0509040201040103" pitchFamily="49" charset="0"/>
              </a:rPr>
              <a:t>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 &lt;&lt; ", "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endl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}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main</a:t>
            </a:r>
            <a:r>
              <a:rPr lang="ko-KR" altLang="en-US" sz="105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{ "</a:t>
            </a:r>
            <a:r>
              <a:rPr lang="ko-KR" altLang="en-US" sz="1050" dirty="0" err="1">
                <a:latin typeface="DM Mono" panose="020B0509040201040103" pitchFamily="49" charset="0"/>
              </a:rPr>
              <a:t>Tom</a:t>
            </a:r>
            <a:r>
              <a:rPr lang="ko-KR" altLang="en-US" sz="1050" dirty="0">
                <a:latin typeface="DM Mono" panose="020B0509040201040103" pitchFamily="49" charset="0"/>
              </a:rPr>
              <a:t>", 42 };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other</a:t>
            </a:r>
            <a:r>
              <a:rPr lang="ko-KR" altLang="en-US" sz="1050" dirty="0">
                <a:latin typeface="DM Mono" panose="020B0509040201040103" pitchFamily="49" charset="0"/>
              </a:rPr>
              <a:t> =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  <a:endParaRPr lang="en-US" altLang="ko-KR" sz="1050" dirty="0">
              <a:latin typeface="DM Mono" panose="020B0509040201040103" pitchFamily="49" charset="0"/>
            </a:endParaRP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>
                <a:latin typeface="DM Mono" panose="020B0509040201040103" pitchFamily="49" charset="0"/>
              </a:rPr>
              <a:t>}</a:t>
            </a:r>
            <a:r>
              <a:rPr lang="en-US" altLang="ko-KR" sz="1050" dirty="0">
                <a:latin typeface="DM Mono" panose="020B0509040201040103" pitchFamily="49" charset="0"/>
              </a:rPr>
              <a:t> // ~User()</a:t>
            </a:r>
          </a:p>
          <a:p>
            <a:r>
              <a:rPr lang="en-US" altLang="ko-KR" sz="1050" dirty="0">
                <a:latin typeface="DM Mono" panose="020B0509040201040103" pitchFamily="49" charset="0"/>
              </a:rPr>
              <a:t>  // ~User()</a:t>
            </a:r>
            <a:endParaRPr lang="ko-KR" altLang="en-US" sz="105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7190280" y="6474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68E12808-F904-D961-0F53-6D2C59633C0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984759" y="644558"/>
            <a:ext cx="2201053" cy="564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477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7190280" y="6474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68E12808-F904-D961-0F53-6D2C59633C0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984759" y="644558"/>
            <a:ext cx="2201053" cy="564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7681BF-B899-64A6-F851-E5185B9645BF}"/>
              </a:ext>
            </a:extLst>
          </p:cNvPr>
          <p:cNvSpPr/>
          <p:nvPr/>
        </p:nvSpPr>
        <p:spPr>
          <a:xfrm>
            <a:off x="7090345" y="2795534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0x300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B5FD168-6155-6201-AC12-0B59C43B8722}"/>
              </a:ext>
            </a:extLst>
          </p:cNvPr>
          <p:cNvSpPr/>
          <p:nvPr/>
        </p:nvSpPr>
        <p:spPr>
          <a:xfrm>
            <a:off x="7090345" y="328534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AE15A2-4102-B495-33E4-BE79BFE025EC}"/>
              </a:ext>
            </a:extLst>
          </p:cNvPr>
          <p:cNvSpPr txBox="1"/>
          <p:nvPr/>
        </p:nvSpPr>
        <p:spPr>
          <a:xfrm>
            <a:off x="7190280" y="247878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other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F7EA1F-B3EC-F81D-F88A-447F457A4216}"/>
              </a:ext>
            </a:extLst>
          </p:cNvPr>
          <p:cNvSpPr txBox="1"/>
          <p:nvPr/>
        </p:nvSpPr>
        <p:spPr>
          <a:xfrm>
            <a:off x="6395801" y="2903283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F8E536-89CF-0022-267E-C49EC5684ADE}"/>
              </a:ext>
            </a:extLst>
          </p:cNvPr>
          <p:cNvSpPr txBox="1"/>
          <p:nvPr/>
        </p:nvSpPr>
        <p:spPr>
          <a:xfrm>
            <a:off x="6395801" y="3390408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B6C2E56-F3C4-8174-7F43-B6AA8861D9F2}"/>
              </a:ext>
            </a:extLst>
          </p:cNvPr>
          <p:cNvSpPr/>
          <p:nvPr/>
        </p:nvSpPr>
        <p:spPr>
          <a:xfrm>
            <a:off x="10185811" y="2425962"/>
            <a:ext cx="1441557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737817-FC57-1097-755F-B15DC29CF655}"/>
              </a:ext>
            </a:extLst>
          </p:cNvPr>
          <p:cNvSpPr txBox="1"/>
          <p:nvPr/>
        </p:nvSpPr>
        <p:spPr>
          <a:xfrm>
            <a:off x="9838540" y="2120838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0x300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743768FA-AAEC-0D04-5A9A-DCB2A8E6FCD6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 flipV="1">
            <a:off x="7984759" y="2590874"/>
            <a:ext cx="2201052" cy="4495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0AD6CFE-7D9C-4FEB-4F3E-B1ACC4D6BF57}"/>
              </a:ext>
            </a:extLst>
          </p:cNvPr>
          <p:cNvSpPr txBox="1"/>
          <p:nvPr/>
        </p:nvSpPr>
        <p:spPr>
          <a:xfrm>
            <a:off x="384747" y="72446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en-US" altLang="ko-KR" sz="1200" dirty="0">
                <a:latin typeface="DM Mono" panose="020B0509040201040103" pitchFamily="49" charset="0"/>
              </a:rPr>
              <a:t>   </a:t>
            </a:r>
            <a:r>
              <a:rPr lang="ko-KR" altLang="en-US" sz="1200" dirty="0" err="1">
                <a:latin typeface="DM Mono" panose="020B0509040201040103" pitchFamily="49" charset="0"/>
              </a:rPr>
              <a:t>User</a:t>
            </a:r>
            <a:r>
              <a:rPr lang="ko-KR" altLang="en-US" sz="1200" dirty="0">
                <a:latin typeface="DM Mono" panose="020B0509040201040103" pitchFamily="49" charset="0"/>
              </a:rPr>
              <a:t>(</a:t>
            </a:r>
            <a:r>
              <a:rPr lang="ko-KR" altLang="en-US" sz="1200" dirty="0" err="1">
                <a:latin typeface="DM Mono" panose="020B0509040201040103" pitchFamily="49" charset="0"/>
              </a:rPr>
              <a:t>const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User</a:t>
            </a:r>
            <a:r>
              <a:rPr lang="ko-KR" altLang="en-US" sz="1200" dirty="0">
                <a:latin typeface="DM Mono" panose="020B0509040201040103" pitchFamily="49" charset="0"/>
              </a:rPr>
              <a:t>&amp; </a:t>
            </a:r>
            <a:r>
              <a:rPr lang="ko-KR" altLang="en-US" sz="1200" dirty="0" err="1">
                <a:latin typeface="DM Mono" panose="020B0509040201040103" pitchFamily="49" charset="0"/>
              </a:rPr>
              <a:t>rhs</a:t>
            </a:r>
            <a:r>
              <a:rPr lang="ko-KR" altLang="en-US" sz="12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: </a:t>
            </a:r>
            <a:r>
              <a:rPr lang="ko-KR" altLang="en-US" sz="1200" dirty="0" err="1">
                <a:latin typeface="DM Mono" panose="020B0509040201040103" pitchFamily="49" charset="0"/>
              </a:rPr>
              <a:t>age</a:t>
            </a:r>
            <a:r>
              <a:rPr lang="ko-KR" altLang="en-US" sz="1200" dirty="0">
                <a:latin typeface="DM Mono" panose="020B0509040201040103" pitchFamily="49" charset="0"/>
              </a:rPr>
              <a:t> { </a:t>
            </a:r>
            <a:r>
              <a:rPr lang="ko-KR" altLang="en-US" sz="1200" dirty="0" err="1">
                <a:latin typeface="DM Mono" panose="020B0509040201040103" pitchFamily="49" charset="0"/>
              </a:rPr>
              <a:t>rhs.age</a:t>
            </a:r>
            <a:r>
              <a:rPr lang="ko-KR" altLang="en-US" sz="120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name</a:t>
            </a:r>
            <a:r>
              <a:rPr lang="ko-KR" altLang="en-US" sz="1200" dirty="0">
                <a:latin typeface="DM Mono" panose="020B0509040201040103" pitchFamily="49" charset="0"/>
              </a:rPr>
              <a:t> = </a:t>
            </a:r>
            <a:r>
              <a:rPr lang="ko-KR" altLang="en-US" sz="1200" dirty="0" err="1">
                <a:latin typeface="DM Mono" panose="020B0509040201040103" pitchFamily="49" charset="0"/>
              </a:rPr>
              <a:t>new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char</a:t>
            </a:r>
            <a:r>
              <a:rPr lang="ko-KR" altLang="en-US" sz="1200" dirty="0">
                <a:latin typeface="DM Mono" panose="020B0509040201040103" pitchFamily="49" charset="0"/>
              </a:rPr>
              <a:t>[</a:t>
            </a:r>
            <a:r>
              <a:rPr lang="ko-KR" altLang="en-US" sz="1200" dirty="0" err="1">
                <a:latin typeface="DM Mono" panose="020B0509040201040103" pitchFamily="49" charset="0"/>
              </a:rPr>
              <a:t>strlen</a:t>
            </a:r>
            <a:r>
              <a:rPr lang="ko-KR" altLang="en-US" sz="1200" dirty="0">
                <a:latin typeface="DM Mono" panose="020B0509040201040103" pitchFamily="49" charset="0"/>
              </a:rPr>
              <a:t>(</a:t>
            </a:r>
            <a:r>
              <a:rPr lang="ko-KR" altLang="en-US" sz="1200" dirty="0" err="1">
                <a:latin typeface="DM Mono" panose="020B0509040201040103" pitchFamily="49" charset="0"/>
              </a:rPr>
              <a:t>rhs.name</a:t>
            </a:r>
            <a:r>
              <a:rPr lang="ko-KR" altLang="en-US" sz="1200" dirty="0">
                <a:latin typeface="DM Mono" panose="020B0509040201040103" pitchFamily="49" charset="0"/>
              </a:rPr>
              <a:t>) + 1];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strcpy</a:t>
            </a:r>
            <a:r>
              <a:rPr lang="ko-KR" altLang="en-US" sz="1200" dirty="0">
                <a:latin typeface="DM Mono" panose="020B0509040201040103" pitchFamily="49" charset="0"/>
              </a:rPr>
              <a:t>(</a:t>
            </a:r>
            <a:r>
              <a:rPr lang="ko-KR" altLang="en-US" sz="1200" dirty="0" err="1">
                <a:latin typeface="DM Mono" panose="020B0509040201040103" pitchFamily="49" charset="0"/>
              </a:rPr>
              <a:t>name</a:t>
            </a:r>
            <a:r>
              <a:rPr lang="ko-KR" altLang="en-US" sz="1200" dirty="0">
                <a:latin typeface="DM Mono" panose="020B0509040201040103" pitchFamily="49" charset="0"/>
              </a:rPr>
              <a:t>, </a:t>
            </a:r>
            <a:r>
              <a:rPr lang="ko-KR" altLang="en-US" sz="1200" dirty="0" err="1">
                <a:latin typeface="DM Mono" panose="020B0509040201040103" pitchFamily="49" charset="0"/>
              </a:rPr>
              <a:t>rhs.name</a:t>
            </a:r>
            <a:r>
              <a:rPr lang="ko-KR" altLang="en-US" sz="1200" dirty="0">
                <a:latin typeface="DM Mono" panose="020B0509040201040103" pitchFamily="49" charset="0"/>
              </a:rPr>
              <a:t>);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617382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7190280" y="6474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68E12808-F904-D961-0F53-6D2C59633C0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984759" y="644558"/>
            <a:ext cx="2201053" cy="564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2788D3-B123-3445-C895-251E97CDF298}"/>
              </a:ext>
            </a:extLst>
          </p:cNvPr>
          <p:cNvSpPr/>
          <p:nvPr/>
        </p:nvSpPr>
        <p:spPr>
          <a:xfrm>
            <a:off x="7090345" y="193740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85850F-E767-3C17-2F9A-6F111DEB22F8}"/>
              </a:ext>
            </a:extLst>
          </p:cNvPr>
          <p:cNvSpPr txBox="1"/>
          <p:nvPr/>
        </p:nvSpPr>
        <p:spPr>
          <a:xfrm>
            <a:off x="6400795" y="204381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885ED78-B486-A698-9658-35713024BF5E}"/>
              </a:ext>
            </a:extLst>
          </p:cNvPr>
          <p:cNvSpPr/>
          <p:nvPr/>
        </p:nvSpPr>
        <p:spPr>
          <a:xfrm>
            <a:off x="10233282" y="1836108"/>
            <a:ext cx="729526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7CFC538-66DC-A2EF-35D7-89B2109494D6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7984759" y="2001020"/>
            <a:ext cx="2248523" cy="1812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840E927-F610-5A57-6729-23CD292A1830}"/>
              </a:ext>
            </a:extLst>
          </p:cNvPr>
          <p:cNvSpPr txBox="1"/>
          <p:nvPr/>
        </p:nvSpPr>
        <p:spPr>
          <a:xfrm>
            <a:off x="248954" y="521543"/>
            <a:ext cx="60968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en-US" altLang="ko-KR" sz="1200" dirty="0">
                <a:latin typeface="DM Mono" panose="020B0509040201040103" pitchFamily="49" charset="0"/>
              </a:rPr>
              <a:t>   </a:t>
            </a:r>
            <a:r>
              <a:rPr lang="ko-KR" altLang="en-US" sz="1200" dirty="0" err="1">
                <a:latin typeface="DM Mono" panose="020B0509040201040103" pitchFamily="49" charset="0"/>
              </a:rPr>
              <a:t>User</a:t>
            </a:r>
            <a:r>
              <a:rPr lang="ko-KR" altLang="en-US" sz="1200" dirty="0">
                <a:latin typeface="DM Mono" panose="020B0509040201040103" pitchFamily="49" charset="0"/>
              </a:rPr>
              <a:t>(</a:t>
            </a:r>
            <a:r>
              <a:rPr lang="ko-KR" altLang="en-US" sz="1200" dirty="0" err="1">
                <a:latin typeface="DM Mono" panose="020B0509040201040103" pitchFamily="49" charset="0"/>
              </a:rPr>
              <a:t>const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char</a:t>
            </a:r>
            <a:r>
              <a:rPr lang="ko-KR" altLang="en-US" sz="1200" dirty="0">
                <a:latin typeface="DM Mono" panose="020B0509040201040103" pitchFamily="49" charset="0"/>
              </a:rPr>
              <a:t>* </a:t>
            </a:r>
            <a:r>
              <a:rPr lang="ko-KR" altLang="en-US" sz="1200" dirty="0" err="1">
                <a:latin typeface="DM Mono" panose="020B0509040201040103" pitchFamily="49" charset="0"/>
              </a:rPr>
              <a:t>s</a:t>
            </a:r>
            <a:r>
              <a:rPr lang="ko-KR" altLang="en-US" sz="1200" dirty="0">
                <a:latin typeface="DM Mono" panose="020B0509040201040103" pitchFamily="49" charset="0"/>
              </a:rPr>
              <a:t>,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n</a:t>
            </a:r>
            <a:r>
              <a:rPr lang="ko-KR" altLang="en-US" sz="12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: </a:t>
            </a:r>
            <a:r>
              <a:rPr lang="ko-KR" altLang="en-US" sz="1200" dirty="0" err="1">
                <a:latin typeface="DM Mono" panose="020B0509040201040103" pitchFamily="49" charset="0"/>
              </a:rPr>
              <a:t>age</a:t>
            </a:r>
            <a:r>
              <a:rPr lang="ko-KR" altLang="en-US" sz="1200" dirty="0">
                <a:latin typeface="DM Mono" panose="020B0509040201040103" pitchFamily="49" charset="0"/>
              </a:rPr>
              <a:t> { </a:t>
            </a:r>
            <a:r>
              <a:rPr lang="ko-KR" altLang="en-US" sz="1200" dirty="0" err="1">
                <a:latin typeface="DM Mono" panose="020B0509040201040103" pitchFamily="49" charset="0"/>
              </a:rPr>
              <a:t>n</a:t>
            </a:r>
            <a:r>
              <a:rPr lang="ko-KR" altLang="en-US" sz="120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name</a:t>
            </a:r>
            <a:r>
              <a:rPr lang="ko-KR" altLang="en-US" sz="1200" dirty="0">
                <a:latin typeface="DM Mono" panose="020B0509040201040103" pitchFamily="49" charset="0"/>
              </a:rPr>
              <a:t> = </a:t>
            </a:r>
            <a:r>
              <a:rPr lang="ko-KR" altLang="en-US" sz="1200" dirty="0" err="1">
                <a:latin typeface="DM Mono" panose="020B0509040201040103" pitchFamily="49" charset="0"/>
              </a:rPr>
              <a:t>new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char</a:t>
            </a:r>
            <a:r>
              <a:rPr lang="ko-KR" altLang="en-US" sz="1200" dirty="0">
                <a:latin typeface="DM Mono" panose="020B0509040201040103" pitchFamily="49" charset="0"/>
              </a:rPr>
              <a:t>[</a:t>
            </a:r>
            <a:r>
              <a:rPr lang="ko-KR" altLang="en-US" sz="1200" dirty="0" err="1">
                <a:latin typeface="DM Mono" panose="020B0509040201040103" pitchFamily="49" charset="0"/>
              </a:rPr>
              <a:t>strlen</a:t>
            </a:r>
            <a:r>
              <a:rPr lang="ko-KR" altLang="en-US" sz="1200" dirty="0">
                <a:latin typeface="DM Mono" panose="020B0509040201040103" pitchFamily="49" charset="0"/>
              </a:rPr>
              <a:t>(</a:t>
            </a:r>
            <a:r>
              <a:rPr lang="ko-KR" altLang="en-US" sz="1200" dirty="0" err="1">
                <a:latin typeface="DM Mono" panose="020B0509040201040103" pitchFamily="49" charset="0"/>
              </a:rPr>
              <a:t>s</a:t>
            </a:r>
            <a:r>
              <a:rPr lang="ko-KR" altLang="en-US" sz="1200" dirty="0">
                <a:latin typeface="DM Mono" panose="020B0509040201040103" pitchFamily="49" charset="0"/>
              </a:rPr>
              <a:t>) + 1];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strcpy</a:t>
            </a:r>
            <a:r>
              <a:rPr lang="ko-KR" altLang="en-US" sz="1200" dirty="0">
                <a:latin typeface="DM Mono" panose="020B0509040201040103" pitchFamily="49" charset="0"/>
              </a:rPr>
              <a:t>(</a:t>
            </a:r>
            <a:r>
              <a:rPr lang="ko-KR" altLang="en-US" sz="1200" dirty="0" err="1">
                <a:latin typeface="DM Mono" panose="020B0509040201040103" pitchFamily="49" charset="0"/>
              </a:rPr>
              <a:t>name</a:t>
            </a:r>
            <a:r>
              <a:rPr lang="ko-KR" altLang="en-US" sz="1200" dirty="0">
                <a:latin typeface="DM Mono" panose="020B0509040201040103" pitchFamily="49" charset="0"/>
              </a:rPr>
              <a:t>, </a:t>
            </a:r>
            <a:r>
              <a:rPr lang="ko-KR" altLang="en-US" sz="1200" dirty="0" err="1">
                <a:latin typeface="DM Mono" panose="020B0509040201040103" pitchFamily="49" charset="0"/>
              </a:rPr>
              <a:t>s</a:t>
            </a:r>
            <a:r>
              <a:rPr lang="ko-KR" altLang="en-US" sz="1200" dirty="0">
                <a:latin typeface="DM Mono" panose="020B0509040201040103" pitchFamily="49" charset="0"/>
              </a:rPr>
              <a:t>);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ref</a:t>
            </a:r>
            <a:r>
              <a:rPr lang="ko-KR" altLang="en-US" sz="1200" dirty="0">
                <a:latin typeface="DM Mono" panose="020B0509040201040103" pitchFamily="49" charset="0"/>
              </a:rPr>
              <a:t> = </a:t>
            </a:r>
            <a:r>
              <a:rPr lang="ko-KR" altLang="en-US" sz="1200" dirty="0" err="1">
                <a:latin typeface="DM Mono" panose="020B0509040201040103" pitchFamily="49" charset="0"/>
              </a:rPr>
              <a:t>new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{ 1 }; // !!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777155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main</a:t>
            </a:r>
            <a:r>
              <a:rPr lang="ko-KR" altLang="en-US" sz="14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= 100;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&amp;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=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= 42;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cout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endl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= 100;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cout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endl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205034-6C77-EF6F-98E8-74F26BF3C5B2}"/>
              </a:ext>
            </a:extLst>
          </p:cNvPr>
          <p:cNvSpPr txBox="1"/>
          <p:nvPr/>
        </p:nvSpPr>
        <p:spPr>
          <a:xfrm>
            <a:off x="4212234" y="3784566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37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7190280" y="6474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68E12808-F904-D961-0F53-6D2C59633C0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984759" y="644558"/>
            <a:ext cx="2201053" cy="564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2788D3-B123-3445-C895-251E97CDF298}"/>
              </a:ext>
            </a:extLst>
          </p:cNvPr>
          <p:cNvSpPr/>
          <p:nvPr/>
        </p:nvSpPr>
        <p:spPr>
          <a:xfrm>
            <a:off x="7090345" y="193740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85850F-E767-3C17-2F9A-6F111DEB22F8}"/>
              </a:ext>
            </a:extLst>
          </p:cNvPr>
          <p:cNvSpPr txBox="1"/>
          <p:nvPr/>
        </p:nvSpPr>
        <p:spPr>
          <a:xfrm>
            <a:off x="6400795" y="204381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885ED78-B486-A698-9658-35713024BF5E}"/>
              </a:ext>
            </a:extLst>
          </p:cNvPr>
          <p:cNvSpPr/>
          <p:nvPr/>
        </p:nvSpPr>
        <p:spPr>
          <a:xfrm>
            <a:off x="10233282" y="1836108"/>
            <a:ext cx="729526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7CFC538-66DC-A2EF-35D7-89B2109494D6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7984759" y="2001020"/>
            <a:ext cx="2248523" cy="1812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4E44A1-B057-940B-7D25-75ECF4FFEFB5}"/>
              </a:ext>
            </a:extLst>
          </p:cNvPr>
          <p:cNvSpPr/>
          <p:nvPr/>
        </p:nvSpPr>
        <p:spPr>
          <a:xfrm>
            <a:off x="7090345" y="2834610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AD79C3-3B6A-4BC2-036B-A58D098964FC}"/>
              </a:ext>
            </a:extLst>
          </p:cNvPr>
          <p:cNvSpPr/>
          <p:nvPr/>
        </p:nvSpPr>
        <p:spPr>
          <a:xfrm>
            <a:off x="7090345" y="3324421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6AAF52-121F-618D-4DC4-C805A18846A1}"/>
              </a:ext>
            </a:extLst>
          </p:cNvPr>
          <p:cNvSpPr txBox="1"/>
          <p:nvPr/>
        </p:nvSpPr>
        <p:spPr>
          <a:xfrm>
            <a:off x="7190280" y="251786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other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CDEA4D-58DD-C200-7929-E4550163C72E}"/>
              </a:ext>
            </a:extLst>
          </p:cNvPr>
          <p:cNvSpPr txBox="1"/>
          <p:nvPr/>
        </p:nvSpPr>
        <p:spPr>
          <a:xfrm>
            <a:off x="6395801" y="294235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9EEDA7-3083-6784-D71B-7F106471DFC4}"/>
              </a:ext>
            </a:extLst>
          </p:cNvPr>
          <p:cNvSpPr txBox="1"/>
          <p:nvPr/>
        </p:nvSpPr>
        <p:spPr>
          <a:xfrm>
            <a:off x="6395801" y="34294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26B581-D919-FF5A-6562-82114DF43D9E}"/>
              </a:ext>
            </a:extLst>
          </p:cNvPr>
          <p:cNvSpPr/>
          <p:nvPr/>
        </p:nvSpPr>
        <p:spPr>
          <a:xfrm>
            <a:off x="7090345" y="3807780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6411A4-A90F-E2EE-7B99-E29096A74983}"/>
              </a:ext>
            </a:extLst>
          </p:cNvPr>
          <p:cNvSpPr txBox="1"/>
          <p:nvPr/>
        </p:nvSpPr>
        <p:spPr>
          <a:xfrm>
            <a:off x="6400795" y="39141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A48CA4D1-11AC-8C39-DBA8-376A6D16D422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984759" y="644558"/>
            <a:ext cx="2201053" cy="24349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FE421B4E-0187-BC59-ADA0-147A65B9E602}"/>
              </a:ext>
            </a:extLst>
          </p:cNvPr>
          <p:cNvCxnSpPr>
            <a:cxnSpLocks/>
            <a:stCxn id="15" idx="3"/>
            <a:endCxn id="29" idx="1"/>
          </p:cNvCxnSpPr>
          <p:nvPr/>
        </p:nvCxnSpPr>
        <p:spPr>
          <a:xfrm flipV="1">
            <a:off x="7984759" y="2001020"/>
            <a:ext cx="2248523" cy="20516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11A218-5003-ECFC-4D2D-2630A6FD6B12}"/>
              </a:ext>
            </a:extLst>
          </p:cNvPr>
          <p:cNvSpPr txBox="1"/>
          <p:nvPr/>
        </p:nvSpPr>
        <p:spPr>
          <a:xfrm>
            <a:off x="298921" y="625036"/>
            <a:ext cx="609688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R" sz="1400" dirty="0">
                <a:latin typeface="DM Mono" panose="020B0509040201040103" pitchFamily="49" charset="0"/>
              </a:rPr>
              <a:t>   </a:t>
            </a:r>
            <a:r>
              <a:rPr lang="ko-KR" altLang="en-US" sz="1400" dirty="0" err="1">
                <a:latin typeface="DM Mono" panose="020B0509040201040103" pitchFamily="49" charset="0"/>
              </a:rPr>
              <a:t>User</a:t>
            </a:r>
            <a:r>
              <a:rPr lang="ko-KR" altLang="en-US" sz="1400" dirty="0">
                <a:latin typeface="DM Mono" panose="020B0509040201040103" pitchFamily="49" charset="0"/>
              </a:rPr>
              <a:t>(</a:t>
            </a:r>
            <a:r>
              <a:rPr lang="ko-KR" altLang="en-US" sz="1400" dirty="0" err="1">
                <a:latin typeface="DM Mono" panose="020B0509040201040103" pitchFamily="49" charset="0"/>
              </a:rPr>
              <a:t>const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User</a:t>
            </a:r>
            <a:r>
              <a:rPr lang="ko-KR" altLang="en-US" sz="1400" dirty="0">
                <a:latin typeface="DM Mono" panose="020B0509040201040103" pitchFamily="49" charset="0"/>
              </a:rPr>
              <a:t>&amp; </a:t>
            </a:r>
            <a:r>
              <a:rPr lang="ko-KR" altLang="en-US" sz="1400" dirty="0" err="1">
                <a:latin typeface="DM Mono" panose="020B0509040201040103" pitchFamily="49" charset="0"/>
              </a:rPr>
              <a:t>rhs</a:t>
            </a:r>
            <a:r>
              <a:rPr lang="ko-KR" altLang="en-US" sz="14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: </a:t>
            </a:r>
            <a:r>
              <a:rPr lang="ko-KR" altLang="en-US" sz="1400" dirty="0" err="1">
                <a:latin typeface="DM Mono" panose="020B0509040201040103" pitchFamily="49" charset="0"/>
              </a:rPr>
              <a:t>name</a:t>
            </a:r>
            <a:r>
              <a:rPr lang="ko-KR" altLang="en-US" sz="1400" dirty="0">
                <a:latin typeface="DM Mono" panose="020B0509040201040103" pitchFamily="49" charset="0"/>
              </a:rPr>
              <a:t> { </a:t>
            </a:r>
            <a:r>
              <a:rPr lang="ko-KR" altLang="en-US" sz="1400" dirty="0" err="1">
                <a:latin typeface="DM Mono" panose="020B0509040201040103" pitchFamily="49" charset="0"/>
              </a:rPr>
              <a:t>rhs.name</a:t>
            </a:r>
            <a:r>
              <a:rPr lang="ko-KR" altLang="en-US" sz="140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, </a:t>
            </a:r>
            <a:r>
              <a:rPr lang="ko-KR" altLang="en-US" sz="1400" dirty="0" err="1">
                <a:latin typeface="DM Mono" panose="020B0509040201040103" pitchFamily="49" charset="0"/>
              </a:rPr>
              <a:t>age</a:t>
            </a:r>
            <a:r>
              <a:rPr lang="ko-KR" altLang="en-US" sz="1400" dirty="0">
                <a:latin typeface="DM Mono" panose="020B0509040201040103" pitchFamily="49" charset="0"/>
              </a:rPr>
              <a:t> { </a:t>
            </a:r>
            <a:r>
              <a:rPr lang="ko-KR" altLang="en-US" sz="1400" dirty="0" err="1">
                <a:latin typeface="DM Mono" panose="020B0509040201040103" pitchFamily="49" charset="0"/>
              </a:rPr>
              <a:t>rhs.age</a:t>
            </a:r>
            <a:r>
              <a:rPr lang="ko-KR" altLang="en-US" sz="140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, </a:t>
            </a:r>
            <a:r>
              <a:rPr lang="ko-KR" altLang="en-US" sz="1400" dirty="0" err="1">
                <a:latin typeface="DM Mono" panose="020B0509040201040103" pitchFamily="49" charset="0"/>
              </a:rPr>
              <a:t>ref</a:t>
            </a:r>
            <a:r>
              <a:rPr lang="ko-KR" altLang="en-US" sz="1400" dirty="0">
                <a:latin typeface="DM Mono" panose="020B0509040201040103" pitchFamily="49" charset="0"/>
              </a:rPr>
              <a:t> { </a:t>
            </a:r>
            <a:r>
              <a:rPr lang="ko-KR" altLang="en-US" sz="1400" dirty="0" err="1">
                <a:latin typeface="DM Mono" panose="020B0509040201040103" pitchFamily="49" charset="0"/>
              </a:rPr>
              <a:t>rhs.ref</a:t>
            </a:r>
            <a:r>
              <a:rPr lang="ko-KR" altLang="en-US" sz="140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++(*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ref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); </a:t>
            </a:r>
            <a:r>
              <a:rPr lang="ko-KR" altLang="en-US" sz="1400" dirty="0">
                <a:latin typeface="DM Mono" panose="020B0509040201040103" pitchFamily="49" charset="0"/>
              </a:rPr>
              <a:t>// !!!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007512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7190280" y="6474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68E12808-F904-D961-0F53-6D2C59633C0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984759" y="644558"/>
            <a:ext cx="2201053" cy="564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2788D3-B123-3445-C895-251E97CDF298}"/>
              </a:ext>
            </a:extLst>
          </p:cNvPr>
          <p:cNvSpPr/>
          <p:nvPr/>
        </p:nvSpPr>
        <p:spPr>
          <a:xfrm>
            <a:off x="7090345" y="193740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85850F-E767-3C17-2F9A-6F111DEB22F8}"/>
              </a:ext>
            </a:extLst>
          </p:cNvPr>
          <p:cNvSpPr txBox="1"/>
          <p:nvPr/>
        </p:nvSpPr>
        <p:spPr>
          <a:xfrm>
            <a:off x="6400795" y="204381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885ED78-B486-A698-9658-35713024BF5E}"/>
              </a:ext>
            </a:extLst>
          </p:cNvPr>
          <p:cNvSpPr/>
          <p:nvPr/>
        </p:nvSpPr>
        <p:spPr>
          <a:xfrm>
            <a:off x="10233282" y="1836108"/>
            <a:ext cx="729526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7CFC538-66DC-A2EF-35D7-89B2109494D6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7984759" y="2001020"/>
            <a:ext cx="2248523" cy="1812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4E44A1-B057-940B-7D25-75ECF4FFEFB5}"/>
              </a:ext>
            </a:extLst>
          </p:cNvPr>
          <p:cNvSpPr/>
          <p:nvPr/>
        </p:nvSpPr>
        <p:spPr>
          <a:xfrm>
            <a:off x="7090345" y="2834610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AD79C3-3B6A-4BC2-036B-A58D098964FC}"/>
              </a:ext>
            </a:extLst>
          </p:cNvPr>
          <p:cNvSpPr/>
          <p:nvPr/>
        </p:nvSpPr>
        <p:spPr>
          <a:xfrm>
            <a:off x="7090345" y="3324421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6AAF52-121F-618D-4DC4-C805A18846A1}"/>
              </a:ext>
            </a:extLst>
          </p:cNvPr>
          <p:cNvSpPr txBox="1"/>
          <p:nvPr/>
        </p:nvSpPr>
        <p:spPr>
          <a:xfrm>
            <a:off x="7190280" y="251786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other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CDEA4D-58DD-C200-7929-E4550163C72E}"/>
              </a:ext>
            </a:extLst>
          </p:cNvPr>
          <p:cNvSpPr txBox="1"/>
          <p:nvPr/>
        </p:nvSpPr>
        <p:spPr>
          <a:xfrm>
            <a:off x="6395801" y="294235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9EEDA7-3083-6784-D71B-7F106471DFC4}"/>
              </a:ext>
            </a:extLst>
          </p:cNvPr>
          <p:cNvSpPr txBox="1"/>
          <p:nvPr/>
        </p:nvSpPr>
        <p:spPr>
          <a:xfrm>
            <a:off x="6395801" y="34294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26B581-D919-FF5A-6562-82114DF43D9E}"/>
              </a:ext>
            </a:extLst>
          </p:cNvPr>
          <p:cNvSpPr/>
          <p:nvPr/>
        </p:nvSpPr>
        <p:spPr>
          <a:xfrm>
            <a:off x="7090345" y="3807780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6411A4-A90F-E2EE-7B99-E29096A74983}"/>
              </a:ext>
            </a:extLst>
          </p:cNvPr>
          <p:cNvSpPr txBox="1"/>
          <p:nvPr/>
        </p:nvSpPr>
        <p:spPr>
          <a:xfrm>
            <a:off x="6400795" y="39141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A48CA4D1-11AC-8C39-DBA8-376A6D16D422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984759" y="644558"/>
            <a:ext cx="2201053" cy="24349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FE421B4E-0187-BC59-ADA0-147A65B9E602}"/>
              </a:ext>
            </a:extLst>
          </p:cNvPr>
          <p:cNvCxnSpPr>
            <a:cxnSpLocks/>
            <a:stCxn id="15" idx="3"/>
            <a:endCxn id="29" idx="1"/>
          </p:cNvCxnSpPr>
          <p:nvPr/>
        </p:nvCxnSpPr>
        <p:spPr>
          <a:xfrm flipV="1">
            <a:off x="7984759" y="2001020"/>
            <a:ext cx="2248523" cy="20516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38AE078-71FC-6FF7-4254-F284DEE75EBF}"/>
              </a:ext>
            </a:extLst>
          </p:cNvPr>
          <p:cNvSpPr/>
          <p:nvPr/>
        </p:nvSpPr>
        <p:spPr>
          <a:xfrm>
            <a:off x="7105334" y="4871188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20572A5-1A06-D19D-6373-02E35E8E6E06}"/>
              </a:ext>
            </a:extLst>
          </p:cNvPr>
          <p:cNvSpPr/>
          <p:nvPr/>
        </p:nvSpPr>
        <p:spPr>
          <a:xfrm>
            <a:off x="7105334" y="5360999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4D2182-AC28-D510-03BE-258F369BEACB}"/>
              </a:ext>
            </a:extLst>
          </p:cNvPr>
          <p:cNvSpPr txBox="1"/>
          <p:nvPr/>
        </p:nvSpPr>
        <p:spPr>
          <a:xfrm>
            <a:off x="7140312" y="4594189"/>
            <a:ext cx="7944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other2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40D970-2845-942E-FAF8-27816D9D927B}"/>
              </a:ext>
            </a:extLst>
          </p:cNvPr>
          <p:cNvSpPr txBox="1"/>
          <p:nvPr/>
        </p:nvSpPr>
        <p:spPr>
          <a:xfrm>
            <a:off x="6410790" y="497893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84C2F3-D3AD-F266-CB64-F01E9CFB13DD}"/>
              </a:ext>
            </a:extLst>
          </p:cNvPr>
          <p:cNvSpPr txBox="1"/>
          <p:nvPr/>
        </p:nvSpPr>
        <p:spPr>
          <a:xfrm>
            <a:off x="6410790" y="546606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BFE691-63AB-5720-9BFE-BBE35BF30BC0}"/>
              </a:ext>
            </a:extLst>
          </p:cNvPr>
          <p:cNvSpPr/>
          <p:nvPr/>
        </p:nvSpPr>
        <p:spPr>
          <a:xfrm>
            <a:off x="7105334" y="5844358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E37999-7D31-A0CA-0F58-7BB43075E023}"/>
              </a:ext>
            </a:extLst>
          </p:cNvPr>
          <p:cNvSpPr txBox="1"/>
          <p:nvPr/>
        </p:nvSpPr>
        <p:spPr>
          <a:xfrm>
            <a:off x="6415784" y="5950765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112A4B89-FBBE-0B75-673A-8AD533B9C2D4}"/>
              </a:ext>
            </a:extLst>
          </p:cNvPr>
          <p:cNvCxnSpPr>
            <a:cxnSpLocks/>
            <a:stCxn id="18" idx="3"/>
            <a:endCxn id="11" idx="1"/>
          </p:cNvCxnSpPr>
          <p:nvPr/>
        </p:nvCxnSpPr>
        <p:spPr>
          <a:xfrm flipV="1">
            <a:off x="7999748" y="644558"/>
            <a:ext cx="2186064" cy="44715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48AE38D2-40AD-E54A-1A32-BFB550DCB787}"/>
              </a:ext>
            </a:extLst>
          </p:cNvPr>
          <p:cNvCxnSpPr>
            <a:cxnSpLocks/>
            <a:stCxn id="24" idx="3"/>
            <a:endCxn id="29" idx="1"/>
          </p:cNvCxnSpPr>
          <p:nvPr/>
        </p:nvCxnSpPr>
        <p:spPr>
          <a:xfrm flipV="1">
            <a:off x="7999748" y="2001020"/>
            <a:ext cx="2233534" cy="408824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E344541-3373-EF8D-75A4-3C22BB281C2E}"/>
              </a:ext>
            </a:extLst>
          </p:cNvPr>
          <p:cNvSpPr txBox="1"/>
          <p:nvPr/>
        </p:nvSpPr>
        <p:spPr>
          <a:xfrm>
            <a:off x="298921" y="625036"/>
            <a:ext cx="609688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R" sz="1400" dirty="0">
                <a:latin typeface="DM Mono" panose="020B0509040201040103" pitchFamily="49" charset="0"/>
              </a:rPr>
              <a:t>   </a:t>
            </a:r>
            <a:r>
              <a:rPr lang="ko-KR" altLang="en-US" sz="1400" dirty="0" err="1">
                <a:latin typeface="DM Mono" panose="020B0509040201040103" pitchFamily="49" charset="0"/>
              </a:rPr>
              <a:t>User</a:t>
            </a:r>
            <a:r>
              <a:rPr lang="ko-KR" altLang="en-US" sz="1400" dirty="0">
                <a:latin typeface="DM Mono" panose="020B0509040201040103" pitchFamily="49" charset="0"/>
              </a:rPr>
              <a:t>(</a:t>
            </a:r>
            <a:r>
              <a:rPr lang="ko-KR" altLang="en-US" sz="1400" dirty="0" err="1">
                <a:latin typeface="DM Mono" panose="020B0509040201040103" pitchFamily="49" charset="0"/>
              </a:rPr>
              <a:t>const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User</a:t>
            </a:r>
            <a:r>
              <a:rPr lang="ko-KR" altLang="en-US" sz="1400" dirty="0">
                <a:latin typeface="DM Mono" panose="020B0509040201040103" pitchFamily="49" charset="0"/>
              </a:rPr>
              <a:t>&amp; </a:t>
            </a:r>
            <a:r>
              <a:rPr lang="ko-KR" altLang="en-US" sz="1400" dirty="0" err="1">
                <a:latin typeface="DM Mono" panose="020B0509040201040103" pitchFamily="49" charset="0"/>
              </a:rPr>
              <a:t>rhs</a:t>
            </a:r>
            <a:r>
              <a:rPr lang="ko-KR" altLang="en-US" sz="14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: </a:t>
            </a:r>
            <a:r>
              <a:rPr lang="ko-KR" altLang="en-US" sz="1400" dirty="0" err="1">
                <a:latin typeface="DM Mono" panose="020B0509040201040103" pitchFamily="49" charset="0"/>
              </a:rPr>
              <a:t>name</a:t>
            </a:r>
            <a:r>
              <a:rPr lang="ko-KR" altLang="en-US" sz="1400" dirty="0">
                <a:latin typeface="DM Mono" panose="020B0509040201040103" pitchFamily="49" charset="0"/>
              </a:rPr>
              <a:t> { </a:t>
            </a:r>
            <a:r>
              <a:rPr lang="ko-KR" altLang="en-US" sz="1400" dirty="0" err="1">
                <a:latin typeface="DM Mono" panose="020B0509040201040103" pitchFamily="49" charset="0"/>
              </a:rPr>
              <a:t>rhs.name</a:t>
            </a:r>
            <a:r>
              <a:rPr lang="ko-KR" altLang="en-US" sz="140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, </a:t>
            </a:r>
            <a:r>
              <a:rPr lang="ko-KR" altLang="en-US" sz="1400" dirty="0" err="1">
                <a:latin typeface="DM Mono" panose="020B0509040201040103" pitchFamily="49" charset="0"/>
              </a:rPr>
              <a:t>age</a:t>
            </a:r>
            <a:r>
              <a:rPr lang="ko-KR" altLang="en-US" sz="1400" dirty="0">
                <a:latin typeface="DM Mono" panose="020B0509040201040103" pitchFamily="49" charset="0"/>
              </a:rPr>
              <a:t> { </a:t>
            </a:r>
            <a:r>
              <a:rPr lang="ko-KR" altLang="en-US" sz="1400" dirty="0" err="1">
                <a:latin typeface="DM Mono" panose="020B0509040201040103" pitchFamily="49" charset="0"/>
              </a:rPr>
              <a:t>rhs.age</a:t>
            </a:r>
            <a:r>
              <a:rPr lang="ko-KR" altLang="en-US" sz="140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, </a:t>
            </a:r>
            <a:r>
              <a:rPr lang="ko-KR" altLang="en-US" sz="1400" dirty="0" err="1">
                <a:latin typeface="DM Mono" panose="020B0509040201040103" pitchFamily="49" charset="0"/>
              </a:rPr>
              <a:t>ref</a:t>
            </a:r>
            <a:r>
              <a:rPr lang="ko-KR" altLang="en-US" sz="1400" dirty="0">
                <a:latin typeface="DM Mono" panose="020B0509040201040103" pitchFamily="49" charset="0"/>
              </a:rPr>
              <a:t> { </a:t>
            </a:r>
            <a:r>
              <a:rPr lang="ko-KR" altLang="en-US" sz="1400" dirty="0" err="1">
                <a:latin typeface="DM Mono" panose="020B0509040201040103" pitchFamily="49" charset="0"/>
              </a:rPr>
              <a:t>rhs.ref</a:t>
            </a:r>
            <a:r>
              <a:rPr lang="ko-KR" altLang="en-US" sz="140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++(*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ref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); </a:t>
            </a:r>
            <a:r>
              <a:rPr lang="ko-KR" altLang="en-US" sz="1400" dirty="0">
                <a:latin typeface="DM Mono" panose="020B0509040201040103" pitchFamily="49" charset="0"/>
              </a:rPr>
              <a:t>// !!!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841973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7190280" y="6474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68E12808-F904-D961-0F53-6D2C59633C0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984759" y="644558"/>
            <a:ext cx="2201053" cy="564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2788D3-B123-3445-C895-251E97CDF298}"/>
              </a:ext>
            </a:extLst>
          </p:cNvPr>
          <p:cNvSpPr/>
          <p:nvPr/>
        </p:nvSpPr>
        <p:spPr>
          <a:xfrm>
            <a:off x="7090345" y="193740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85850F-E767-3C17-2F9A-6F111DEB22F8}"/>
              </a:ext>
            </a:extLst>
          </p:cNvPr>
          <p:cNvSpPr txBox="1"/>
          <p:nvPr/>
        </p:nvSpPr>
        <p:spPr>
          <a:xfrm>
            <a:off x="6400795" y="204381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885ED78-B486-A698-9658-35713024BF5E}"/>
              </a:ext>
            </a:extLst>
          </p:cNvPr>
          <p:cNvSpPr/>
          <p:nvPr/>
        </p:nvSpPr>
        <p:spPr>
          <a:xfrm>
            <a:off x="10233282" y="1836108"/>
            <a:ext cx="729526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7CFC538-66DC-A2EF-35D7-89B2109494D6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7984759" y="2001020"/>
            <a:ext cx="2248523" cy="1812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4E44A1-B057-940B-7D25-75ECF4FFEFB5}"/>
              </a:ext>
            </a:extLst>
          </p:cNvPr>
          <p:cNvSpPr/>
          <p:nvPr/>
        </p:nvSpPr>
        <p:spPr>
          <a:xfrm>
            <a:off x="7090345" y="2834610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AD79C3-3B6A-4BC2-036B-A58D098964FC}"/>
              </a:ext>
            </a:extLst>
          </p:cNvPr>
          <p:cNvSpPr/>
          <p:nvPr/>
        </p:nvSpPr>
        <p:spPr>
          <a:xfrm>
            <a:off x="7090345" y="3324421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6AAF52-121F-618D-4DC4-C805A18846A1}"/>
              </a:ext>
            </a:extLst>
          </p:cNvPr>
          <p:cNvSpPr txBox="1"/>
          <p:nvPr/>
        </p:nvSpPr>
        <p:spPr>
          <a:xfrm>
            <a:off x="7190280" y="251786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other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CDEA4D-58DD-C200-7929-E4550163C72E}"/>
              </a:ext>
            </a:extLst>
          </p:cNvPr>
          <p:cNvSpPr txBox="1"/>
          <p:nvPr/>
        </p:nvSpPr>
        <p:spPr>
          <a:xfrm>
            <a:off x="6395801" y="294235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9EEDA7-3083-6784-D71B-7F106471DFC4}"/>
              </a:ext>
            </a:extLst>
          </p:cNvPr>
          <p:cNvSpPr txBox="1"/>
          <p:nvPr/>
        </p:nvSpPr>
        <p:spPr>
          <a:xfrm>
            <a:off x="6395801" y="34294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26B581-D919-FF5A-6562-82114DF43D9E}"/>
              </a:ext>
            </a:extLst>
          </p:cNvPr>
          <p:cNvSpPr/>
          <p:nvPr/>
        </p:nvSpPr>
        <p:spPr>
          <a:xfrm>
            <a:off x="7090345" y="3807780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6411A4-A90F-E2EE-7B99-E29096A74983}"/>
              </a:ext>
            </a:extLst>
          </p:cNvPr>
          <p:cNvSpPr txBox="1"/>
          <p:nvPr/>
        </p:nvSpPr>
        <p:spPr>
          <a:xfrm>
            <a:off x="6400795" y="39141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A48CA4D1-11AC-8C39-DBA8-376A6D16D422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984759" y="644558"/>
            <a:ext cx="2201053" cy="24349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FE421B4E-0187-BC59-ADA0-147A65B9E602}"/>
              </a:ext>
            </a:extLst>
          </p:cNvPr>
          <p:cNvCxnSpPr>
            <a:cxnSpLocks/>
            <a:stCxn id="15" idx="3"/>
            <a:endCxn id="29" idx="1"/>
          </p:cNvCxnSpPr>
          <p:nvPr/>
        </p:nvCxnSpPr>
        <p:spPr>
          <a:xfrm flipV="1">
            <a:off x="7984759" y="2001020"/>
            <a:ext cx="2248523" cy="20516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38AE078-71FC-6FF7-4254-F284DEE75EBF}"/>
              </a:ext>
            </a:extLst>
          </p:cNvPr>
          <p:cNvSpPr/>
          <p:nvPr/>
        </p:nvSpPr>
        <p:spPr>
          <a:xfrm>
            <a:off x="7105334" y="4871188"/>
            <a:ext cx="894414" cy="489811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20572A5-1A06-D19D-6373-02E35E8E6E06}"/>
              </a:ext>
            </a:extLst>
          </p:cNvPr>
          <p:cNvSpPr/>
          <p:nvPr/>
        </p:nvSpPr>
        <p:spPr>
          <a:xfrm>
            <a:off x="7105334" y="5360999"/>
            <a:ext cx="894414" cy="489811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4D2182-AC28-D510-03BE-258F369BEACB}"/>
              </a:ext>
            </a:extLst>
          </p:cNvPr>
          <p:cNvSpPr txBox="1"/>
          <p:nvPr/>
        </p:nvSpPr>
        <p:spPr>
          <a:xfrm>
            <a:off x="7140312" y="4594189"/>
            <a:ext cx="7944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other2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40D970-2845-942E-FAF8-27816D9D927B}"/>
              </a:ext>
            </a:extLst>
          </p:cNvPr>
          <p:cNvSpPr txBox="1"/>
          <p:nvPr/>
        </p:nvSpPr>
        <p:spPr>
          <a:xfrm>
            <a:off x="6410790" y="497893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84C2F3-D3AD-F266-CB64-F01E9CFB13DD}"/>
              </a:ext>
            </a:extLst>
          </p:cNvPr>
          <p:cNvSpPr txBox="1"/>
          <p:nvPr/>
        </p:nvSpPr>
        <p:spPr>
          <a:xfrm>
            <a:off x="6410790" y="546606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BFE691-63AB-5720-9BFE-BBE35BF30BC0}"/>
              </a:ext>
            </a:extLst>
          </p:cNvPr>
          <p:cNvSpPr/>
          <p:nvPr/>
        </p:nvSpPr>
        <p:spPr>
          <a:xfrm>
            <a:off x="7105334" y="5844358"/>
            <a:ext cx="894414" cy="489811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E37999-7D31-A0CA-0F58-7BB43075E023}"/>
              </a:ext>
            </a:extLst>
          </p:cNvPr>
          <p:cNvSpPr txBox="1"/>
          <p:nvPr/>
        </p:nvSpPr>
        <p:spPr>
          <a:xfrm>
            <a:off x="6415784" y="5950765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112A4B89-FBBE-0B75-673A-8AD533B9C2D4}"/>
              </a:ext>
            </a:extLst>
          </p:cNvPr>
          <p:cNvCxnSpPr>
            <a:cxnSpLocks/>
            <a:stCxn id="18" idx="3"/>
            <a:endCxn id="11" idx="1"/>
          </p:cNvCxnSpPr>
          <p:nvPr/>
        </p:nvCxnSpPr>
        <p:spPr>
          <a:xfrm flipV="1">
            <a:off x="7999748" y="644558"/>
            <a:ext cx="2186064" cy="44715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48AE38D2-40AD-E54A-1A32-BFB550DCB787}"/>
              </a:ext>
            </a:extLst>
          </p:cNvPr>
          <p:cNvCxnSpPr>
            <a:cxnSpLocks/>
            <a:stCxn id="24" idx="3"/>
            <a:endCxn id="29" idx="1"/>
          </p:cNvCxnSpPr>
          <p:nvPr/>
        </p:nvCxnSpPr>
        <p:spPr>
          <a:xfrm flipV="1">
            <a:off x="7999748" y="2001020"/>
            <a:ext cx="2233534" cy="408824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4170CBC-D672-1DB1-3832-5AE318240BCE}"/>
              </a:ext>
            </a:extLst>
          </p:cNvPr>
          <p:cNvSpPr txBox="1"/>
          <p:nvPr/>
        </p:nvSpPr>
        <p:spPr>
          <a:xfrm>
            <a:off x="313910" y="651820"/>
            <a:ext cx="609688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R" sz="1400" dirty="0">
                <a:latin typeface="DM Mono" panose="020B0509040201040103" pitchFamily="49" charset="0"/>
              </a:rPr>
              <a:t>   </a:t>
            </a:r>
            <a:r>
              <a:rPr lang="ko-KR" altLang="en-US" sz="1400" dirty="0">
                <a:latin typeface="DM Mono" panose="020B0509040201040103" pitchFamily="49" charset="0"/>
              </a:rPr>
              <a:t>~</a:t>
            </a:r>
            <a:r>
              <a:rPr lang="ko-KR" altLang="en-US" sz="1400" dirty="0" err="1">
                <a:latin typeface="DM Mono" panose="020B0509040201040103" pitchFamily="49" charset="0"/>
              </a:rPr>
              <a:t>User</a:t>
            </a:r>
            <a:r>
              <a:rPr lang="ko-KR" altLang="en-US" sz="14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if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(--(*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ref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) == 0) </a:t>
            </a:r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    </a:t>
            </a:r>
            <a:r>
              <a:rPr lang="ko-KR" altLang="en-US" sz="1400" dirty="0" err="1">
                <a:latin typeface="DM Mono" panose="020B0509040201040103" pitchFamily="49" charset="0"/>
              </a:rPr>
              <a:t>delete</a:t>
            </a:r>
            <a:r>
              <a:rPr lang="ko-KR" altLang="en-US" sz="1400" dirty="0">
                <a:latin typeface="DM Mono" panose="020B0509040201040103" pitchFamily="49" charset="0"/>
              </a:rPr>
              <a:t>[] </a:t>
            </a:r>
            <a:r>
              <a:rPr lang="ko-KR" altLang="en-US" sz="1400" dirty="0" err="1">
                <a:latin typeface="DM Mono" panose="020B0509040201040103" pitchFamily="49" charset="0"/>
              </a:rPr>
              <a:t>name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    </a:t>
            </a:r>
            <a:r>
              <a:rPr lang="ko-KR" altLang="en-US" sz="1400" dirty="0" err="1">
                <a:latin typeface="DM Mono" panose="020B0509040201040103" pitchFamily="49" charset="0"/>
              </a:rPr>
              <a:t>delete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ref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532009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7190280" y="6474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68E12808-F904-D961-0F53-6D2C59633C0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984759" y="644558"/>
            <a:ext cx="2201053" cy="564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2788D3-B123-3445-C895-251E97CDF298}"/>
              </a:ext>
            </a:extLst>
          </p:cNvPr>
          <p:cNvSpPr/>
          <p:nvPr/>
        </p:nvSpPr>
        <p:spPr>
          <a:xfrm>
            <a:off x="7090345" y="193740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85850F-E767-3C17-2F9A-6F111DEB22F8}"/>
              </a:ext>
            </a:extLst>
          </p:cNvPr>
          <p:cNvSpPr txBox="1"/>
          <p:nvPr/>
        </p:nvSpPr>
        <p:spPr>
          <a:xfrm>
            <a:off x="6400795" y="204381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885ED78-B486-A698-9658-35713024BF5E}"/>
              </a:ext>
            </a:extLst>
          </p:cNvPr>
          <p:cNvSpPr/>
          <p:nvPr/>
        </p:nvSpPr>
        <p:spPr>
          <a:xfrm>
            <a:off x="10233282" y="1836108"/>
            <a:ext cx="729526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7CFC538-66DC-A2EF-35D7-89B2109494D6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7984759" y="2001020"/>
            <a:ext cx="2248523" cy="1812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4E44A1-B057-940B-7D25-75ECF4FFEFB5}"/>
              </a:ext>
            </a:extLst>
          </p:cNvPr>
          <p:cNvSpPr/>
          <p:nvPr/>
        </p:nvSpPr>
        <p:spPr>
          <a:xfrm>
            <a:off x="7090345" y="2834610"/>
            <a:ext cx="894414" cy="489811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AD79C3-3B6A-4BC2-036B-A58D098964FC}"/>
              </a:ext>
            </a:extLst>
          </p:cNvPr>
          <p:cNvSpPr/>
          <p:nvPr/>
        </p:nvSpPr>
        <p:spPr>
          <a:xfrm>
            <a:off x="7090345" y="3324421"/>
            <a:ext cx="894414" cy="489811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6AAF52-121F-618D-4DC4-C805A18846A1}"/>
              </a:ext>
            </a:extLst>
          </p:cNvPr>
          <p:cNvSpPr txBox="1"/>
          <p:nvPr/>
        </p:nvSpPr>
        <p:spPr>
          <a:xfrm>
            <a:off x="7190280" y="251786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other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CDEA4D-58DD-C200-7929-E4550163C72E}"/>
              </a:ext>
            </a:extLst>
          </p:cNvPr>
          <p:cNvSpPr txBox="1"/>
          <p:nvPr/>
        </p:nvSpPr>
        <p:spPr>
          <a:xfrm>
            <a:off x="6395801" y="294235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9EEDA7-3083-6784-D71B-7F106471DFC4}"/>
              </a:ext>
            </a:extLst>
          </p:cNvPr>
          <p:cNvSpPr txBox="1"/>
          <p:nvPr/>
        </p:nvSpPr>
        <p:spPr>
          <a:xfrm>
            <a:off x="6395801" y="34294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26B581-D919-FF5A-6562-82114DF43D9E}"/>
              </a:ext>
            </a:extLst>
          </p:cNvPr>
          <p:cNvSpPr/>
          <p:nvPr/>
        </p:nvSpPr>
        <p:spPr>
          <a:xfrm>
            <a:off x="7090345" y="3807780"/>
            <a:ext cx="894414" cy="489811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6411A4-A90F-E2EE-7B99-E29096A74983}"/>
              </a:ext>
            </a:extLst>
          </p:cNvPr>
          <p:cNvSpPr txBox="1"/>
          <p:nvPr/>
        </p:nvSpPr>
        <p:spPr>
          <a:xfrm>
            <a:off x="6400795" y="39141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A48CA4D1-11AC-8C39-DBA8-376A6D16D422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984759" y="644558"/>
            <a:ext cx="2201053" cy="24349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FE421B4E-0187-BC59-ADA0-147A65B9E602}"/>
              </a:ext>
            </a:extLst>
          </p:cNvPr>
          <p:cNvCxnSpPr>
            <a:cxnSpLocks/>
            <a:stCxn id="15" idx="3"/>
            <a:endCxn id="29" idx="1"/>
          </p:cNvCxnSpPr>
          <p:nvPr/>
        </p:nvCxnSpPr>
        <p:spPr>
          <a:xfrm flipV="1">
            <a:off x="7984759" y="2001020"/>
            <a:ext cx="2248523" cy="20516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DF2EA24-AC11-2411-3639-A2CCB628B998}"/>
              </a:ext>
            </a:extLst>
          </p:cNvPr>
          <p:cNvSpPr txBox="1"/>
          <p:nvPr/>
        </p:nvSpPr>
        <p:spPr>
          <a:xfrm>
            <a:off x="313910" y="651820"/>
            <a:ext cx="609688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R" sz="1400" dirty="0">
                <a:latin typeface="DM Mono" panose="020B0509040201040103" pitchFamily="49" charset="0"/>
              </a:rPr>
              <a:t>   </a:t>
            </a:r>
            <a:r>
              <a:rPr lang="ko-KR" altLang="en-US" sz="1400" dirty="0">
                <a:latin typeface="DM Mono" panose="020B0509040201040103" pitchFamily="49" charset="0"/>
              </a:rPr>
              <a:t>~</a:t>
            </a:r>
            <a:r>
              <a:rPr lang="ko-KR" altLang="en-US" sz="1400" dirty="0" err="1">
                <a:latin typeface="DM Mono" panose="020B0509040201040103" pitchFamily="49" charset="0"/>
              </a:rPr>
              <a:t>User</a:t>
            </a:r>
            <a:r>
              <a:rPr lang="ko-KR" altLang="en-US" sz="14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if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(--(*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ref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) == 0) </a:t>
            </a:r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    </a:t>
            </a:r>
            <a:r>
              <a:rPr lang="ko-KR" altLang="en-US" sz="1400" dirty="0" err="1">
                <a:latin typeface="DM Mono" panose="020B0509040201040103" pitchFamily="49" charset="0"/>
              </a:rPr>
              <a:t>delete</a:t>
            </a:r>
            <a:r>
              <a:rPr lang="ko-KR" altLang="en-US" sz="1400" dirty="0">
                <a:latin typeface="DM Mono" panose="020B0509040201040103" pitchFamily="49" charset="0"/>
              </a:rPr>
              <a:t>[] </a:t>
            </a:r>
            <a:r>
              <a:rPr lang="ko-KR" altLang="en-US" sz="1400" dirty="0" err="1">
                <a:latin typeface="DM Mono" panose="020B0509040201040103" pitchFamily="49" charset="0"/>
              </a:rPr>
              <a:t>name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    </a:t>
            </a:r>
            <a:r>
              <a:rPr lang="ko-KR" altLang="en-US" sz="1400" dirty="0" err="1">
                <a:latin typeface="DM Mono" panose="020B0509040201040103" pitchFamily="49" charset="0"/>
              </a:rPr>
              <a:t>delete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ref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222073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7190280" y="6474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68E12808-F904-D961-0F53-6D2C59633C0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984759" y="644558"/>
            <a:ext cx="2201053" cy="564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2788D3-B123-3445-C895-251E97CDF298}"/>
              </a:ext>
            </a:extLst>
          </p:cNvPr>
          <p:cNvSpPr/>
          <p:nvPr/>
        </p:nvSpPr>
        <p:spPr>
          <a:xfrm>
            <a:off x="7090345" y="1937405"/>
            <a:ext cx="894414" cy="489811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85850F-E767-3C17-2F9A-6F111DEB22F8}"/>
              </a:ext>
            </a:extLst>
          </p:cNvPr>
          <p:cNvSpPr txBox="1"/>
          <p:nvPr/>
        </p:nvSpPr>
        <p:spPr>
          <a:xfrm>
            <a:off x="6400795" y="204381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885ED78-B486-A698-9658-35713024BF5E}"/>
              </a:ext>
            </a:extLst>
          </p:cNvPr>
          <p:cNvSpPr/>
          <p:nvPr/>
        </p:nvSpPr>
        <p:spPr>
          <a:xfrm>
            <a:off x="10233282" y="1836108"/>
            <a:ext cx="729526" cy="329823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0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7CFC538-66DC-A2EF-35D7-89B2109494D6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7984759" y="2001020"/>
            <a:ext cx="2248523" cy="1812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A1675CF-08DA-6276-7B41-331FBA1A3BC3}"/>
              </a:ext>
            </a:extLst>
          </p:cNvPr>
          <p:cNvSpPr txBox="1"/>
          <p:nvPr/>
        </p:nvSpPr>
        <p:spPr>
          <a:xfrm>
            <a:off x="313910" y="651820"/>
            <a:ext cx="609688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R" sz="1400" dirty="0">
                <a:latin typeface="DM Mono" panose="020B0509040201040103" pitchFamily="49" charset="0"/>
              </a:rPr>
              <a:t>   </a:t>
            </a:r>
            <a:r>
              <a:rPr lang="ko-KR" altLang="en-US" sz="1400" dirty="0">
                <a:latin typeface="DM Mono" panose="020B0509040201040103" pitchFamily="49" charset="0"/>
              </a:rPr>
              <a:t>~</a:t>
            </a:r>
            <a:r>
              <a:rPr lang="ko-KR" altLang="en-US" sz="1400" dirty="0" err="1">
                <a:latin typeface="DM Mono" panose="020B0509040201040103" pitchFamily="49" charset="0"/>
              </a:rPr>
              <a:t>User</a:t>
            </a:r>
            <a:r>
              <a:rPr lang="ko-KR" altLang="en-US" sz="14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if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(--(*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ref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) == 0) {</a:t>
            </a: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delete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[]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name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delete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ref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781733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98597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err="1">
                <a:solidFill>
                  <a:srgbClr val="FF0000"/>
                </a:solidFill>
                <a:latin typeface="DM Mono" panose="020B0509040201040103" pitchFamily="49" charset="0"/>
              </a:rPr>
              <a:t>nullptr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6985790" y="650820"/>
            <a:ext cx="9989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7681BF-B899-64A6-F851-E5185B9645BF}"/>
              </a:ext>
            </a:extLst>
          </p:cNvPr>
          <p:cNvSpPr/>
          <p:nvPr/>
        </p:nvSpPr>
        <p:spPr>
          <a:xfrm>
            <a:off x="7090345" y="2795534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B5FD168-6155-6201-AC12-0B59C43B8722}"/>
              </a:ext>
            </a:extLst>
          </p:cNvPr>
          <p:cNvSpPr/>
          <p:nvPr/>
        </p:nvSpPr>
        <p:spPr>
          <a:xfrm>
            <a:off x="7090345" y="328534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AE15A2-4102-B495-33E4-BE79BFE025EC}"/>
              </a:ext>
            </a:extLst>
          </p:cNvPr>
          <p:cNvSpPr txBox="1"/>
          <p:nvPr/>
        </p:nvSpPr>
        <p:spPr>
          <a:xfrm>
            <a:off x="7190280" y="247878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other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F7EA1F-B3EC-F81D-F88A-447F457A4216}"/>
              </a:ext>
            </a:extLst>
          </p:cNvPr>
          <p:cNvSpPr txBox="1"/>
          <p:nvPr/>
        </p:nvSpPr>
        <p:spPr>
          <a:xfrm>
            <a:off x="6395801" y="2903283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F8E536-89CF-0022-267E-C49EC5684ADE}"/>
              </a:ext>
            </a:extLst>
          </p:cNvPr>
          <p:cNvSpPr txBox="1"/>
          <p:nvPr/>
        </p:nvSpPr>
        <p:spPr>
          <a:xfrm>
            <a:off x="6395801" y="3390408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9BA4384A-3138-730A-B4F6-BB6CAB091EBF}"/>
              </a:ext>
            </a:extLst>
          </p:cNvPr>
          <p:cNvCxnSpPr>
            <a:cxnSpLocks/>
            <a:endCxn id="11" idx="1"/>
          </p:cNvCxnSpPr>
          <p:nvPr/>
        </p:nvCxnSpPr>
        <p:spPr>
          <a:xfrm rot="5400000" flipH="1" flipV="1">
            <a:off x="7869881" y="759435"/>
            <a:ext cx="2430808" cy="220105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663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997FF58-5842-8FE8-9985-E3AB3C7ADF44}"/>
              </a:ext>
            </a:extLst>
          </p:cNvPr>
          <p:cNvSpPr/>
          <p:nvPr/>
        </p:nvSpPr>
        <p:spPr>
          <a:xfrm>
            <a:off x="3582646" y="4024727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856E7D-0E04-77FE-7446-30F92CE001EF}"/>
              </a:ext>
            </a:extLst>
          </p:cNvPr>
          <p:cNvSpPr txBox="1"/>
          <p:nvPr/>
        </p:nvSpPr>
        <p:spPr>
          <a:xfrm>
            <a:off x="3682581" y="370797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c1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7E1316-1A2E-B6AF-06E9-7ED5310E9B00}"/>
              </a:ext>
            </a:extLst>
          </p:cNvPr>
          <p:cNvSpPr txBox="1"/>
          <p:nvPr/>
        </p:nvSpPr>
        <p:spPr>
          <a:xfrm>
            <a:off x="2888102" y="41324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1D2535-FA05-4FC0-1137-A0A4CEBED240}"/>
              </a:ext>
            </a:extLst>
          </p:cNvPr>
          <p:cNvSpPr/>
          <p:nvPr/>
        </p:nvSpPr>
        <p:spPr>
          <a:xfrm>
            <a:off x="5593827" y="4027094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CCB194-DB56-DD2D-5E8A-92201EAB6E8A}"/>
              </a:ext>
            </a:extLst>
          </p:cNvPr>
          <p:cNvSpPr txBox="1"/>
          <p:nvPr/>
        </p:nvSpPr>
        <p:spPr>
          <a:xfrm>
            <a:off x="5693762" y="371034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c2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8F3466-639A-FE15-AC26-B958A326B11F}"/>
              </a:ext>
            </a:extLst>
          </p:cNvPr>
          <p:cNvSpPr txBox="1"/>
          <p:nvPr/>
        </p:nvSpPr>
        <p:spPr>
          <a:xfrm>
            <a:off x="4899283" y="4134843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F9F081B-8414-650D-0703-0D05C4E7A054}"/>
              </a:ext>
            </a:extLst>
          </p:cNvPr>
          <p:cNvSpPr/>
          <p:nvPr/>
        </p:nvSpPr>
        <p:spPr>
          <a:xfrm>
            <a:off x="10373191" y="376989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C6612F-4E01-422A-E855-10ADBC7DBC28}"/>
              </a:ext>
            </a:extLst>
          </p:cNvPr>
          <p:cNvSpPr txBox="1"/>
          <p:nvPr/>
        </p:nvSpPr>
        <p:spPr>
          <a:xfrm>
            <a:off x="9263921" y="484738"/>
            <a:ext cx="11092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Car::</a:t>
            </a:r>
            <a:r>
              <a:rPr lang="en-US" altLang="ko-KR" sz="1200" dirty="0" err="1">
                <a:latin typeface="DM Mono" panose="020B0509040201040103" pitchFamily="49" charset="0"/>
              </a:rPr>
              <a:t>cnt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8D2FF1-2C49-0081-AF36-EB139E32AE55}"/>
              </a:ext>
            </a:extLst>
          </p:cNvPr>
          <p:cNvSpPr txBox="1"/>
          <p:nvPr/>
        </p:nvSpPr>
        <p:spPr>
          <a:xfrm>
            <a:off x="392241" y="376989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DM Mono" panose="020B0509040201040103" pitchFamily="49" charset="0"/>
              </a:rPr>
              <a:t>class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Car</a:t>
            </a:r>
            <a:r>
              <a:rPr lang="ko-KR" altLang="en-US" sz="1400" dirty="0">
                <a:latin typeface="DM Mono" panose="020B0509040201040103" pitchFamily="49" charset="0"/>
              </a:rPr>
              <a:t> {</a:t>
            </a:r>
            <a:endParaRPr lang="en-US" altLang="ko-KR" sz="1400" dirty="0">
              <a:latin typeface="DM Mono" panose="020B0509040201040103" pitchFamily="49" charset="0"/>
            </a:endParaRPr>
          </a:p>
          <a:p>
            <a:r>
              <a:rPr lang="en-US" altLang="ko-KR" sz="1400" dirty="0">
                <a:latin typeface="DM Mono" panose="020B0509040201040103" pitchFamily="49" charset="0"/>
              </a:rPr>
              <a:t>   string name;</a:t>
            </a:r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en-US" altLang="ko-KR" sz="1400" dirty="0">
                <a:latin typeface="DM Mono" panose="020B0509040201040103" pitchFamily="49" charset="0"/>
              </a:rPr>
              <a:t>   </a:t>
            </a:r>
            <a:r>
              <a:rPr lang="ko-KR" altLang="en-US" sz="1400" dirty="0" err="1">
                <a:latin typeface="DM Mono" panose="020B0509040201040103" pitchFamily="49" charset="0"/>
              </a:rPr>
              <a:t>static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cnt</a:t>
            </a:r>
            <a:r>
              <a:rPr lang="ko-KR" altLang="en-US" sz="1400" dirty="0">
                <a:latin typeface="DM Mono" panose="020B0509040201040103" pitchFamily="49" charset="0"/>
              </a:rPr>
              <a:t>; 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381794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997FF58-5842-8FE8-9985-E3AB3C7ADF44}"/>
              </a:ext>
            </a:extLst>
          </p:cNvPr>
          <p:cNvSpPr/>
          <p:nvPr/>
        </p:nvSpPr>
        <p:spPr>
          <a:xfrm>
            <a:off x="3582646" y="4024727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856E7D-0E04-77FE-7446-30F92CE001EF}"/>
              </a:ext>
            </a:extLst>
          </p:cNvPr>
          <p:cNvSpPr txBox="1"/>
          <p:nvPr/>
        </p:nvSpPr>
        <p:spPr>
          <a:xfrm>
            <a:off x="3682581" y="370797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Dog d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7E1316-1A2E-B6AF-06E9-7ED5310E9B00}"/>
              </a:ext>
            </a:extLst>
          </p:cNvPr>
          <p:cNvSpPr txBox="1"/>
          <p:nvPr/>
        </p:nvSpPr>
        <p:spPr>
          <a:xfrm>
            <a:off x="2888102" y="41324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8D2FF1-2C49-0081-AF36-EB139E32AE55}"/>
              </a:ext>
            </a:extLst>
          </p:cNvPr>
          <p:cNvSpPr txBox="1"/>
          <p:nvPr/>
        </p:nvSpPr>
        <p:spPr>
          <a:xfrm>
            <a:off x="392241" y="376989"/>
            <a:ext cx="6096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class Dog 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age;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color;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speed;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};</a:t>
            </a:r>
            <a:endParaRPr lang="ko-KR" altLang="en-US" sz="1400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57A11C9-2CF8-8993-529E-284B891D8CA9}"/>
              </a:ext>
            </a:extLst>
          </p:cNvPr>
          <p:cNvSpPr/>
          <p:nvPr/>
        </p:nvSpPr>
        <p:spPr>
          <a:xfrm>
            <a:off x="3582646" y="4514538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D970D4-421E-2137-D25B-1C9E6307270F}"/>
              </a:ext>
            </a:extLst>
          </p:cNvPr>
          <p:cNvSpPr txBox="1"/>
          <p:nvPr/>
        </p:nvSpPr>
        <p:spPr>
          <a:xfrm>
            <a:off x="2888102" y="46222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color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53D966-9691-4CA1-5461-1DFE7246EB3F}"/>
              </a:ext>
            </a:extLst>
          </p:cNvPr>
          <p:cNvSpPr/>
          <p:nvPr/>
        </p:nvSpPr>
        <p:spPr>
          <a:xfrm>
            <a:off x="3582646" y="5004349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201356-3F05-A16C-E451-967083C0740F}"/>
              </a:ext>
            </a:extLst>
          </p:cNvPr>
          <p:cNvSpPr txBox="1"/>
          <p:nvPr/>
        </p:nvSpPr>
        <p:spPr>
          <a:xfrm>
            <a:off x="2888102" y="5112098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speed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4242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997FF58-5842-8FE8-9985-E3AB3C7ADF44}"/>
              </a:ext>
            </a:extLst>
          </p:cNvPr>
          <p:cNvSpPr/>
          <p:nvPr/>
        </p:nvSpPr>
        <p:spPr>
          <a:xfrm>
            <a:off x="3582646" y="4024727"/>
            <a:ext cx="894414" cy="48981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856E7D-0E04-77FE-7446-30F92CE001EF}"/>
              </a:ext>
            </a:extLst>
          </p:cNvPr>
          <p:cNvSpPr txBox="1"/>
          <p:nvPr/>
        </p:nvSpPr>
        <p:spPr>
          <a:xfrm>
            <a:off x="3682581" y="370797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Dog d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7E1316-1A2E-B6AF-06E9-7ED5310E9B00}"/>
              </a:ext>
            </a:extLst>
          </p:cNvPr>
          <p:cNvSpPr txBox="1"/>
          <p:nvPr/>
        </p:nvSpPr>
        <p:spPr>
          <a:xfrm>
            <a:off x="2888102" y="41324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8D2FF1-2C49-0081-AF36-EB139E32AE55}"/>
              </a:ext>
            </a:extLst>
          </p:cNvPr>
          <p:cNvSpPr txBox="1"/>
          <p:nvPr/>
        </p:nvSpPr>
        <p:spPr>
          <a:xfrm>
            <a:off x="392241" y="376989"/>
            <a:ext cx="6096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class Animal 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age;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color;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class Dog: public Animal 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int speed;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};</a:t>
            </a:r>
            <a:endParaRPr lang="ko-KR" altLang="en-US" sz="1400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57A11C9-2CF8-8993-529E-284B891D8CA9}"/>
              </a:ext>
            </a:extLst>
          </p:cNvPr>
          <p:cNvSpPr/>
          <p:nvPr/>
        </p:nvSpPr>
        <p:spPr>
          <a:xfrm>
            <a:off x="3582646" y="4514538"/>
            <a:ext cx="894414" cy="48981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D970D4-421E-2137-D25B-1C9E6307270F}"/>
              </a:ext>
            </a:extLst>
          </p:cNvPr>
          <p:cNvSpPr txBox="1"/>
          <p:nvPr/>
        </p:nvSpPr>
        <p:spPr>
          <a:xfrm>
            <a:off x="2888102" y="46222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color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53D966-9691-4CA1-5461-1DFE7246EB3F}"/>
              </a:ext>
            </a:extLst>
          </p:cNvPr>
          <p:cNvSpPr/>
          <p:nvPr/>
        </p:nvSpPr>
        <p:spPr>
          <a:xfrm>
            <a:off x="3582646" y="5004349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201356-3F05-A16C-E451-967083C0740F}"/>
              </a:ext>
            </a:extLst>
          </p:cNvPr>
          <p:cNvSpPr txBox="1"/>
          <p:nvPr/>
        </p:nvSpPr>
        <p:spPr>
          <a:xfrm>
            <a:off x="2888102" y="5112098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speed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2862C1-74FC-D3A8-EA54-3C9117B59951}"/>
              </a:ext>
            </a:extLst>
          </p:cNvPr>
          <p:cNvSpPr txBox="1"/>
          <p:nvPr/>
        </p:nvSpPr>
        <p:spPr>
          <a:xfrm>
            <a:off x="4720001" y="4376038"/>
            <a:ext cx="8114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Animal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8" name="오른쪽 중괄호[R] 7">
            <a:extLst>
              <a:ext uri="{FF2B5EF4-FFF2-40B4-BE49-F238E27FC236}">
                <a16:creationId xmlns:a16="http://schemas.microsoft.com/office/drawing/2014/main" id="{DA911269-8DBC-3731-8908-546FABE3BFB9}"/>
              </a:ext>
            </a:extLst>
          </p:cNvPr>
          <p:cNvSpPr/>
          <p:nvPr/>
        </p:nvSpPr>
        <p:spPr>
          <a:xfrm>
            <a:off x="4561429" y="4024727"/>
            <a:ext cx="179709" cy="979622"/>
          </a:xfrm>
          <a:prstGeom prst="rightBrac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8473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main</a:t>
            </a:r>
            <a:r>
              <a:rPr lang="ko-KR" altLang="en-US" sz="14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= 100;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&amp;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=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= 42;</a:t>
            </a: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cout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endl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= 100;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cout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endl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205034-6C77-EF6F-98E8-74F26BF3C5B2}"/>
              </a:ext>
            </a:extLst>
          </p:cNvPr>
          <p:cNvSpPr txBox="1"/>
          <p:nvPr/>
        </p:nvSpPr>
        <p:spPr>
          <a:xfrm>
            <a:off x="4212234" y="3784566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latin typeface="DM Mono" panose="020B0509040201040103" pitchFamily="49" charset="0"/>
              </a:rPr>
              <a:t>r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98371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int n = 100;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int* p = &amp;n;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n = 42;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*p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*p = 100;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n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371814-7C8D-BDB4-4869-93BB3C4C1EC6}"/>
              </a:ext>
            </a:extLst>
          </p:cNvPr>
          <p:cNvSpPr txBox="1"/>
          <p:nvPr/>
        </p:nvSpPr>
        <p:spPr>
          <a:xfrm>
            <a:off x="4259704" y="3230568"/>
            <a:ext cx="7470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45987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n = 100;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int* p = &amp;n;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n = 42;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*p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*p = 100;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n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371814-7C8D-BDB4-4869-93BB3C4C1EC6}"/>
              </a:ext>
            </a:extLst>
          </p:cNvPr>
          <p:cNvSpPr txBox="1"/>
          <p:nvPr/>
        </p:nvSpPr>
        <p:spPr>
          <a:xfrm>
            <a:off x="4259704" y="3230568"/>
            <a:ext cx="7470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A24348-3398-899E-AAD8-6ADB24C81CF1}"/>
              </a:ext>
            </a:extLst>
          </p:cNvPr>
          <p:cNvSpPr/>
          <p:nvPr/>
        </p:nvSpPr>
        <p:spPr>
          <a:xfrm>
            <a:off x="4591986" y="4234197"/>
            <a:ext cx="2358453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84BB80-5157-C3DC-C773-A88C3D4FA674}"/>
              </a:ext>
            </a:extLst>
          </p:cNvPr>
          <p:cNvSpPr txBox="1"/>
          <p:nvPr/>
        </p:nvSpPr>
        <p:spPr>
          <a:xfrm>
            <a:off x="4212235" y="423419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p</a:t>
            </a:r>
            <a:endParaRPr lang="ko-KR" altLang="en-US" sz="1200" dirty="0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A941033A-399C-107C-A25C-217F4A330787}"/>
              </a:ext>
            </a:extLst>
          </p:cNvPr>
          <p:cNvCxnSpPr>
            <a:stCxn id="3" idx="3"/>
            <a:endCxn id="6" idx="3"/>
          </p:cNvCxnSpPr>
          <p:nvPr/>
        </p:nvCxnSpPr>
        <p:spPr>
          <a:xfrm flipH="1" flipV="1">
            <a:off x="5706255" y="3787384"/>
            <a:ext cx="1244184" cy="726630"/>
          </a:xfrm>
          <a:prstGeom prst="curvedConnector3">
            <a:avLst>
              <a:gd name="adj1" fmla="val -183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484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n = 100;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int* p = &amp;n;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n = 42;</a:t>
            </a:r>
          </a:p>
          <a:p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&lt;&lt; *p &lt;&lt; </a:t>
            </a:r>
            <a:r>
              <a:rPr lang="en" altLang="ko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*p = 100;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n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371814-7C8D-BDB4-4869-93BB3C4C1EC6}"/>
              </a:ext>
            </a:extLst>
          </p:cNvPr>
          <p:cNvSpPr txBox="1"/>
          <p:nvPr/>
        </p:nvSpPr>
        <p:spPr>
          <a:xfrm>
            <a:off x="4259704" y="3230568"/>
            <a:ext cx="7470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A24348-3398-899E-AAD8-6ADB24C81CF1}"/>
              </a:ext>
            </a:extLst>
          </p:cNvPr>
          <p:cNvSpPr/>
          <p:nvPr/>
        </p:nvSpPr>
        <p:spPr>
          <a:xfrm>
            <a:off x="4591986" y="4234197"/>
            <a:ext cx="2358453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84BB80-5157-C3DC-C773-A88C3D4FA674}"/>
              </a:ext>
            </a:extLst>
          </p:cNvPr>
          <p:cNvSpPr txBox="1"/>
          <p:nvPr/>
        </p:nvSpPr>
        <p:spPr>
          <a:xfrm>
            <a:off x="4212235" y="423419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p</a:t>
            </a:r>
            <a:endParaRPr lang="ko-KR" altLang="en-US" sz="1200" dirty="0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A941033A-399C-107C-A25C-217F4A330787}"/>
              </a:ext>
            </a:extLst>
          </p:cNvPr>
          <p:cNvCxnSpPr>
            <a:stCxn id="3" idx="3"/>
            <a:endCxn id="6" idx="3"/>
          </p:cNvCxnSpPr>
          <p:nvPr/>
        </p:nvCxnSpPr>
        <p:spPr>
          <a:xfrm flipH="1" flipV="1">
            <a:off x="5706255" y="3787384"/>
            <a:ext cx="1244184" cy="726630"/>
          </a:xfrm>
          <a:prstGeom prst="curvedConnector3">
            <a:avLst>
              <a:gd name="adj1" fmla="val -183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937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n = 100;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int* p = &amp;n;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n = 42;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*p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*p = 100;</a:t>
            </a:r>
          </a:p>
          <a:p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&lt;&lt; n &lt;&lt; </a:t>
            </a:r>
            <a:r>
              <a:rPr lang="en" altLang="ko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371814-7C8D-BDB4-4869-93BB3C4C1EC6}"/>
              </a:ext>
            </a:extLst>
          </p:cNvPr>
          <p:cNvSpPr txBox="1"/>
          <p:nvPr/>
        </p:nvSpPr>
        <p:spPr>
          <a:xfrm>
            <a:off x="4259704" y="3230568"/>
            <a:ext cx="7470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A24348-3398-899E-AAD8-6ADB24C81CF1}"/>
              </a:ext>
            </a:extLst>
          </p:cNvPr>
          <p:cNvSpPr/>
          <p:nvPr/>
        </p:nvSpPr>
        <p:spPr>
          <a:xfrm>
            <a:off x="4591986" y="4234197"/>
            <a:ext cx="2358453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84BB80-5157-C3DC-C773-A88C3D4FA674}"/>
              </a:ext>
            </a:extLst>
          </p:cNvPr>
          <p:cNvSpPr txBox="1"/>
          <p:nvPr/>
        </p:nvSpPr>
        <p:spPr>
          <a:xfrm>
            <a:off x="4212235" y="423419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p</a:t>
            </a:r>
            <a:endParaRPr lang="ko-KR" altLang="en-US" sz="1200" dirty="0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A941033A-399C-107C-A25C-217F4A330787}"/>
              </a:ext>
            </a:extLst>
          </p:cNvPr>
          <p:cNvCxnSpPr>
            <a:stCxn id="3" idx="3"/>
            <a:endCxn id="6" idx="3"/>
          </p:cNvCxnSpPr>
          <p:nvPr/>
        </p:nvCxnSpPr>
        <p:spPr>
          <a:xfrm flipH="1" flipV="1">
            <a:off x="5706255" y="3787384"/>
            <a:ext cx="1244184" cy="726630"/>
          </a:xfrm>
          <a:prstGeom prst="curvedConnector3">
            <a:avLst>
              <a:gd name="adj1" fmla="val -183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694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97980E80-8691-80B9-39F4-2F35F2627032}"/>
              </a:ext>
            </a:extLst>
          </p:cNvPr>
          <p:cNvSpPr/>
          <p:nvPr/>
        </p:nvSpPr>
        <p:spPr>
          <a:xfrm>
            <a:off x="554636" y="3317823"/>
            <a:ext cx="3112957" cy="19836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void Increment(int x)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++x;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x = 10;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Increment(x);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x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1224196" y="382735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844445" y="382735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E5EB25-3C2A-0AA7-F79C-E6F1C0F0A5EA}"/>
              </a:ext>
            </a:extLst>
          </p:cNvPr>
          <p:cNvSpPr txBox="1"/>
          <p:nvPr/>
        </p:nvSpPr>
        <p:spPr>
          <a:xfrm>
            <a:off x="1653915" y="3010046"/>
            <a:ext cx="7644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1400" dirty="0">
                <a:latin typeface="DM Mono" panose="020B0509040201040103" pitchFamily="49" charset="0"/>
              </a:rPr>
              <a:t>main</a:t>
            </a:r>
            <a:endParaRPr lang="ko-KR" altLang="en-US" sz="1400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B4B54149-CCD6-7639-4498-8D11ECB0A9CE}"/>
              </a:ext>
            </a:extLst>
          </p:cNvPr>
          <p:cNvSpPr/>
          <p:nvPr/>
        </p:nvSpPr>
        <p:spPr>
          <a:xfrm>
            <a:off x="6758066" y="1091784"/>
            <a:ext cx="3112957" cy="19836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97B8B2D-ABBA-8CAA-89AD-47F90C1B60F4}"/>
              </a:ext>
            </a:extLst>
          </p:cNvPr>
          <p:cNvSpPr/>
          <p:nvPr/>
        </p:nvSpPr>
        <p:spPr>
          <a:xfrm>
            <a:off x="7427626" y="1601318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FFAAA4-FE29-FE56-6BD9-3DFFAB73FCB4}"/>
              </a:ext>
            </a:extLst>
          </p:cNvPr>
          <p:cNvSpPr txBox="1"/>
          <p:nvPr/>
        </p:nvSpPr>
        <p:spPr>
          <a:xfrm>
            <a:off x="7047875" y="1601318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A060E3-2675-DBEB-8808-DD52608550E4}"/>
              </a:ext>
            </a:extLst>
          </p:cNvPr>
          <p:cNvSpPr txBox="1"/>
          <p:nvPr/>
        </p:nvSpPr>
        <p:spPr>
          <a:xfrm>
            <a:off x="7647481" y="784007"/>
            <a:ext cx="13341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1400" dirty="0">
                <a:latin typeface="DM Mono" panose="020B0509040201040103" pitchFamily="49" charset="0"/>
              </a:rPr>
              <a:t>Increment</a:t>
            </a:r>
            <a:endParaRPr lang="ko-KR" altLang="en-US" sz="1400" dirty="0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646C8604-EA8E-E837-5D0C-23D73DE3921E}"/>
              </a:ext>
            </a:extLst>
          </p:cNvPr>
          <p:cNvCxnSpPr>
            <a:endCxn id="14" idx="2"/>
          </p:cNvCxnSpPr>
          <p:nvPr/>
        </p:nvCxnSpPr>
        <p:spPr>
          <a:xfrm flipV="1">
            <a:off x="2353456" y="2160951"/>
            <a:ext cx="5631305" cy="19434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36AF78-22D2-F13F-1CE1-F50509922FB0}"/>
              </a:ext>
            </a:extLst>
          </p:cNvPr>
          <p:cNvSpPr txBox="1"/>
          <p:nvPr/>
        </p:nvSpPr>
        <p:spPr>
          <a:xfrm>
            <a:off x="5169108" y="3796579"/>
            <a:ext cx="8569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DM Mono" panose="020B0509040201040103" pitchFamily="49" charset="0"/>
              </a:rPr>
              <a:t>값 복사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42328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97980E80-8691-80B9-39F4-2F35F2627032}"/>
              </a:ext>
            </a:extLst>
          </p:cNvPr>
          <p:cNvSpPr/>
          <p:nvPr/>
        </p:nvSpPr>
        <p:spPr>
          <a:xfrm>
            <a:off x="554636" y="3317823"/>
            <a:ext cx="3112957" cy="19836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void Increment2(int* </a:t>
            </a:r>
            <a:r>
              <a:rPr lang="en" altLang="ko-KR" sz="1400" dirty="0" err="1">
                <a:latin typeface="DM Mono" panose="020B0509040201040103" pitchFamily="49" charset="0"/>
              </a:rPr>
              <a:t>px</a:t>
            </a:r>
            <a:r>
              <a:rPr lang="en" altLang="ko-KR" sz="1400" dirty="0">
                <a:latin typeface="DM Mono" panose="020B0509040201040103" pitchFamily="49" charset="0"/>
              </a:rPr>
              <a:t>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++(*</a:t>
            </a:r>
            <a:r>
              <a:rPr lang="en" altLang="ko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px</a:t>
            </a:r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x = 10;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Increment2(&amp;x);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x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1224196" y="382735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844445" y="382735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E5EB25-3C2A-0AA7-F79C-E6F1C0F0A5EA}"/>
              </a:ext>
            </a:extLst>
          </p:cNvPr>
          <p:cNvSpPr txBox="1"/>
          <p:nvPr/>
        </p:nvSpPr>
        <p:spPr>
          <a:xfrm>
            <a:off x="1653915" y="3010046"/>
            <a:ext cx="7644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1400" dirty="0">
                <a:latin typeface="DM Mono" panose="020B0509040201040103" pitchFamily="49" charset="0"/>
              </a:rPr>
              <a:t>main</a:t>
            </a:r>
            <a:endParaRPr lang="ko-KR" altLang="en-US" sz="1400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B4B54149-CCD6-7639-4498-8D11ECB0A9CE}"/>
              </a:ext>
            </a:extLst>
          </p:cNvPr>
          <p:cNvSpPr/>
          <p:nvPr/>
        </p:nvSpPr>
        <p:spPr>
          <a:xfrm>
            <a:off x="6758066" y="1091784"/>
            <a:ext cx="3112957" cy="19836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97B8B2D-ABBA-8CAA-89AD-47F90C1B60F4}"/>
              </a:ext>
            </a:extLst>
          </p:cNvPr>
          <p:cNvSpPr/>
          <p:nvPr/>
        </p:nvSpPr>
        <p:spPr>
          <a:xfrm>
            <a:off x="7427626" y="1601318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FFAAA4-FE29-FE56-6BD9-3DFFAB73FCB4}"/>
              </a:ext>
            </a:extLst>
          </p:cNvPr>
          <p:cNvSpPr txBox="1"/>
          <p:nvPr/>
        </p:nvSpPr>
        <p:spPr>
          <a:xfrm>
            <a:off x="7047875" y="1601318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 err="1">
                <a:solidFill>
                  <a:schemeClr val="tx1"/>
                </a:solidFill>
                <a:latin typeface="DM Mono" panose="020B0509040201040103" pitchFamily="49" charset="0"/>
              </a:rPr>
              <a:t>px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A060E3-2675-DBEB-8808-DD52608550E4}"/>
              </a:ext>
            </a:extLst>
          </p:cNvPr>
          <p:cNvSpPr txBox="1"/>
          <p:nvPr/>
        </p:nvSpPr>
        <p:spPr>
          <a:xfrm>
            <a:off x="7647481" y="784007"/>
            <a:ext cx="13341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1400" dirty="0">
                <a:latin typeface="DM Mono" panose="020B0509040201040103" pitchFamily="49" charset="0"/>
              </a:rPr>
              <a:t>Increment</a:t>
            </a:r>
            <a:endParaRPr lang="ko-KR" altLang="en-US" sz="1400" dirty="0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646C8604-EA8E-E837-5D0C-23D73DE3921E}"/>
              </a:ext>
            </a:extLst>
          </p:cNvPr>
          <p:cNvCxnSpPr>
            <a:endCxn id="14" idx="2"/>
          </p:cNvCxnSpPr>
          <p:nvPr/>
        </p:nvCxnSpPr>
        <p:spPr>
          <a:xfrm flipV="1">
            <a:off x="2353456" y="2160951"/>
            <a:ext cx="5631305" cy="19434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36AF78-22D2-F13F-1CE1-F50509922FB0}"/>
              </a:ext>
            </a:extLst>
          </p:cNvPr>
          <p:cNvSpPr txBox="1"/>
          <p:nvPr/>
        </p:nvSpPr>
        <p:spPr>
          <a:xfrm>
            <a:off x="4723150" y="3796579"/>
            <a:ext cx="1486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DM Mono" panose="020B0509040201040103" pitchFamily="49" charset="0"/>
              </a:rPr>
              <a:t>주소 전달</a:t>
            </a:r>
            <a:endParaRPr lang="ko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2DD2C6-85B9-7519-AC2C-A28B5DF8BBA4}"/>
              </a:ext>
            </a:extLst>
          </p:cNvPr>
          <p:cNvSpPr txBox="1"/>
          <p:nvPr/>
        </p:nvSpPr>
        <p:spPr>
          <a:xfrm>
            <a:off x="851941" y="3557201"/>
            <a:ext cx="8569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0x200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88714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1800</Words>
  <Application>Microsoft Macintosh PowerPoint</Application>
  <PresentationFormat>와이드스크린</PresentationFormat>
  <Paragraphs>623</Paragraphs>
  <Slides>29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맑은 고딕</vt:lpstr>
      <vt:lpstr>Arial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29</cp:revision>
  <dcterms:created xsi:type="dcterms:W3CDTF">2023-10-23T07:18:16Z</dcterms:created>
  <dcterms:modified xsi:type="dcterms:W3CDTF">2023-10-26T00:25:43Z</dcterms:modified>
</cp:coreProperties>
</file>