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11"/>
  </p:normalViewPr>
  <p:slideViewPr>
    <p:cSldViewPr snapToGrid="0">
      <p:cViewPr varScale="1">
        <p:scale>
          <a:sx n="241" d="100"/>
          <a:sy n="24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4FAAEC7-92DE-BD35-37CF-50613C581C7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395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1731</Words>
  <Application>Microsoft Macintosh PowerPoint</Application>
  <PresentationFormat>와이드스크린</PresentationFormat>
  <Paragraphs>593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2023-10-23T07:18:16Z</dcterms:created>
  <dcterms:modified xsi:type="dcterms:W3CDTF">2023-10-25T04:54:19Z</dcterms:modified>
</cp:coreProperties>
</file>