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14"/>
    <p:restoredTop sz="94711"/>
  </p:normalViewPr>
  <p:slideViewPr>
    <p:cSldViewPr snapToGrid="0">
      <p:cViewPr varScale="1">
        <p:scale>
          <a:sx n="241" d="100"/>
          <a:sy n="241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6623-AB02-A945-A220-4785BF147D13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771D-6244-8F4C-B051-1E78AA19DA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645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8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97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147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8769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8329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658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EF9AC-D5CE-5BDB-901E-85E97C68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A4D5FA-A79C-8FAC-7BF2-8E006E820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F425F-9821-9C56-4FF2-2C783D75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81805-E540-C72B-9449-DA9C469A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CAD01-BF23-247B-12E1-A220131C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679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E3018-F77A-7ED0-8565-D0708744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D6D12-C162-D7A0-4915-A8807781B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EC968-D1A9-FF11-91C7-A623D6A0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0AD18-E73D-7F74-7C64-EDC2D008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78135-B64F-7F1C-21AC-1F11064B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478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489B9E-0C5C-661B-B16F-DECA98AB0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5A427D-356B-75B6-F449-95C084D68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D84BD-7829-415B-0E5D-43EB894D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2C0A7-1F4D-8E78-AEFB-B562EF72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31A5D-376B-E6FC-68B5-6C6A8363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964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5769-4F57-0C53-0802-EC962A23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8DB75-B9F1-918E-A9E9-6A73781C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1FC3D-1C16-7B03-150A-A437481B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2C205-C532-BAE7-44ED-DB1BFC5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45B52-F6DC-C3DF-1B43-9B49473B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812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2B20-5D91-9E95-2325-CC974FC1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A3792B-86EC-8569-B1B1-3B3015743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58A63-56AF-62A7-4CBE-8BCFC5F0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B5F6D-4A17-BE27-FC85-1DB414A1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A2444-BB59-BC35-F5B4-170AB89A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192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FB865-5A5B-1B52-4BC6-A8505E1D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DD35E-3416-6833-BEFA-B66A09248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611D0-E834-318C-D286-1894B074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C5925-DB21-8F10-56D2-5947B581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09EB0-370B-D638-3B92-91665FE3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F210D8-D256-0283-8FC7-2B14D5F9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115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D7D42-0AAC-7873-1B0E-668A7813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42563-1BB3-A8F4-1C2E-56AAAC12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6A559D-2C2F-D54D-CAAC-BB9C36A07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CB24BB-30AE-31A5-A8E7-20A348D66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34A5C-5C49-5EC4-D57E-1641E9366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02FA8A-A951-F7D3-6349-55F5D8CE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B585EC-C03C-6FDE-A4BC-7CFACBC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93FEB7-8F60-1210-339F-8E969FC0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57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05B45-490D-1A51-C1A9-437706ED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2C031E-C901-A4DC-18A9-93D95DA8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8010DA-1B24-9266-88C7-F1A33FCC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6B111-A26E-FF28-E50A-FEFE05A6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738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12FB7-5089-FD3B-C76F-B691E3B2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D00DD7-23A0-281E-32D2-7813A05E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337F54-F910-F9CA-9B2F-B184B7BB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466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8371C-6099-C9AD-601C-98A52E11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EE310-027B-4C12-3279-984E823AE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149E81-DA85-FA3E-21E7-6382BB8BE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AC694-08FC-972B-BD6B-40DD5CED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327D1-0FA3-3AA7-E1B2-672488C9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E3F55-8AE2-C813-62CA-77633B54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477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4AA90-95D4-3D89-BC7C-AE6FF4FC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D9410D-E060-4669-1BB4-1A088C8A7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FA0EDB-706A-562C-4194-5BE8C598E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C6213-6CB2-7DE1-979B-39C99027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76614-AD02-9FBE-FC99-183DB615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E3F33-4B59-55AD-D166-6E37C26D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17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2EF082-BB9A-24EB-2B37-25D476C8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CC26D-5476-E535-4D6F-82BC470B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1A4DB-4FD0-6A44-BCCC-CE5CE00D7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DA63-DE34-4D44-8FF9-6910F7181B76}" type="datetimeFigureOut">
              <a:rPr kumimoji="1" lang="ko-KR" altLang="en-US" smtClean="0"/>
              <a:t>2023. 10. 25.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69E5E-8689-1599-1CE1-F24383E2E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C260B-98DB-3BAB-5005-9034A2098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633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326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Increment3(int&amp; </a:t>
            </a:r>
            <a:r>
              <a:rPr lang="en" altLang="ko-KR" sz="1400" dirty="0" err="1">
                <a:latin typeface="DM Mono" panose="020B0509040201040103" pitchFamily="49" charset="0"/>
              </a:rPr>
              <a:t>rx</a:t>
            </a:r>
            <a:r>
              <a:rPr lang="en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++</a:t>
            </a:r>
            <a:r>
              <a:rPr lang="en" altLang="ko-KR" sz="1400" dirty="0" err="1">
                <a:latin typeface="DM Mono" panose="020B0509040201040103" pitchFamily="49" charset="0"/>
              </a:rPr>
              <a:t>rx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Increment3(x);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rx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2C6-85B9-7519-AC2C-A28B5DF8BBA4}"/>
              </a:ext>
            </a:extLst>
          </p:cNvPr>
          <p:cNvSpPr txBox="1"/>
          <p:nvPr/>
        </p:nvSpPr>
        <p:spPr>
          <a:xfrm>
            <a:off x="851941" y="3557201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9A360419-E1C8-3C00-4015-4F48052BDA4C}"/>
              </a:ext>
            </a:extLst>
          </p:cNvPr>
          <p:cNvCxnSpPr>
            <a:cxnSpLocks/>
            <a:stCxn id="15" idx="1"/>
            <a:endCxn id="6" idx="0"/>
          </p:cNvCxnSpPr>
          <p:nvPr/>
        </p:nvCxnSpPr>
        <p:spPr>
          <a:xfrm rot="10800000" flipV="1">
            <a:off x="1781331" y="1739817"/>
            <a:ext cx="5266544" cy="2087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37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2903095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96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36725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endParaRPr lang="en-US" altLang="ko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Point::Set(&amp;pt1, 10, 20);</a:t>
            </a:r>
          </a:p>
          <a:p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ED180E-2837-7773-E84F-62E94D46DE98}"/>
              </a:ext>
            </a:extLst>
          </p:cNvPr>
          <p:cNvSpPr/>
          <p:nvPr/>
        </p:nvSpPr>
        <p:spPr>
          <a:xfrm>
            <a:off x="7445113" y="1400744"/>
            <a:ext cx="589615" cy="3368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0813B94D-D972-D49D-C1CD-7AD5546EA105}"/>
              </a:ext>
            </a:extLst>
          </p:cNvPr>
          <p:cNvCxnSpPr>
            <a:endCxn id="6" idx="0"/>
          </p:cNvCxnSpPr>
          <p:nvPr/>
        </p:nvCxnSpPr>
        <p:spPr>
          <a:xfrm rot="5400000">
            <a:off x="5240377" y="1782514"/>
            <a:ext cx="2543200" cy="24758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367259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pt1.Set(10, 20);</a:t>
            </a:r>
            <a:endParaRPr lang="en-US" altLang="ko-KR" sz="1200" dirty="0">
              <a:latin typeface="DM Mono" panose="020B0509040201040103" pitchFamily="49" charset="0"/>
            </a:endParaRPr>
          </a:p>
          <a:p>
            <a:r>
              <a:rPr lang="en-US" altLang="ko-KR" sz="1200" dirty="0">
                <a:latin typeface="DM Mono" panose="020B0509040201040103" pitchFamily="49" charset="0"/>
              </a:rPr>
              <a:t>    // Point::Set(&amp;pt1, 10, 20);</a:t>
            </a:r>
          </a:p>
          <a:p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endParaRPr lang="en-US" altLang="ko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Point::Set(&amp;pt2, 100, 200);</a:t>
            </a:r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ED180E-2837-7773-E84F-62E94D46DE98}"/>
              </a:ext>
            </a:extLst>
          </p:cNvPr>
          <p:cNvSpPr/>
          <p:nvPr/>
        </p:nvSpPr>
        <p:spPr>
          <a:xfrm>
            <a:off x="7445113" y="1400744"/>
            <a:ext cx="589615" cy="3368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0813B94D-D972-D49D-C1CD-7AD5546EA105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6325917" y="2868050"/>
            <a:ext cx="2543199" cy="3048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58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7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5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7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E3B20F-0BCF-117F-E077-05A4EF604465}"/>
              </a:ext>
            </a:extLst>
          </p:cNvPr>
          <p:cNvSpPr/>
          <p:nvPr/>
        </p:nvSpPr>
        <p:spPr>
          <a:xfrm>
            <a:off x="7130323" y="293918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8199D7-F09F-8B51-C829-128875C04A4C}"/>
              </a:ext>
            </a:extLst>
          </p:cNvPr>
          <p:cNvSpPr/>
          <p:nvPr/>
        </p:nvSpPr>
        <p:spPr>
          <a:xfrm>
            <a:off x="7130323" y="342900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77FCB-5715-FDC2-7F33-F66F8544383C}"/>
              </a:ext>
            </a:extLst>
          </p:cNvPr>
          <p:cNvSpPr txBox="1"/>
          <p:nvPr/>
        </p:nvSpPr>
        <p:spPr>
          <a:xfrm>
            <a:off x="7230258" y="262244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404E7-D245-37AD-482F-7376082AFC82}"/>
              </a:ext>
            </a:extLst>
          </p:cNvPr>
          <p:cNvSpPr txBox="1"/>
          <p:nvPr/>
        </p:nvSpPr>
        <p:spPr>
          <a:xfrm>
            <a:off x="6435779" y="304693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D7724-731A-4B99-87FC-54B2929DBBE4}"/>
              </a:ext>
            </a:extLst>
          </p:cNvPr>
          <p:cNvSpPr txBox="1"/>
          <p:nvPr/>
        </p:nvSpPr>
        <p:spPr>
          <a:xfrm>
            <a:off x="6435779" y="353406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6600DE38-7F29-5358-6236-68CD14456190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024737" y="644558"/>
            <a:ext cx="2161075" cy="25395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324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  <a:endParaRPr lang="en-US" altLang="ko-KR" sz="1050" dirty="0">
              <a:latin typeface="DM Mono" panose="020B0509040201040103" pitchFamily="49" charset="0"/>
            </a:endParaRP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  <a:r>
              <a:rPr lang="en-US" altLang="ko-KR" sz="1050" dirty="0">
                <a:latin typeface="DM Mono" panose="020B0509040201040103" pitchFamily="49" charset="0"/>
              </a:rPr>
              <a:t> // ~User()</a:t>
            </a:r>
          </a:p>
          <a:p>
            <a:r>
              <a:rPr lang="en-US" altLang="ko-KR" sz="1050" dirty="0">
                <a:latin typeface="DM Mono" panose="020B0509040201040103" pitchFamily="49" charset="0"/>
              </a:rPr>
              <a:t>  // ~User()</a:t>
            </a:r>
            <a:endParaRPr lang="ko-KR" altLang="en-US" sz="105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E3B20F-0BCF-117F-E077-05A4EF604465}"/>
              </a:ext>
            </a:extLst>
          </p:cNvPr>
          <p:cNvSpPr/>
          <p:nvPr/>
        </p:nvSpPr>
        <p:spPr>
          <a:xfrm>
            <a:off x="7130323" y="2939189"/>
            <a:ext cx="894414" cy="48981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8199D7-F09F-8B51-C829-128875C04A4C}"/>
              </a:ext>
            </a:extLst>
          </p:cNvPr>
          <p:cNvSpPr/>
          <p:nvPr/>
        </p:nvSpPr>
        <p:spPr>
          <a:xfrm>
            <a:off x="7130323" y="3429000"/>
            <a:ext cx="894414" cy="48981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77FCB-5715-FDC2-7F33-F66F8544383C}"/>
              </a:ext>
            </a:extLst>
          </p:cNvPr>
          <p:cNvSpPr txBox="1"/>
          <p:nvPr/>
        </p:nvSpPr>
        <p:spPr>
          <a:xfrm>
            <a:off x="7230258" y="262244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404E7-D245-37AD-482F-7376082AFC82}"/>
              </a:ext>
            </a:extLst>
          </p:cNvPr>
          <p:cNvSpPr txBox="1"/>
          <p:nvPr/>
        </p:nvSpPr>
        <p:spPr>
          <a:xfrm>
            <a:off x="6435779" y="304693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D7724-731A-4B99-87FC-54B2929DBBE4}"/>
              </a:ext>
            </a:extLst>
          </p:cNvPr>
          <p:cNvSpPr txBox="1"/>
          <p:nvPr/>
        </p:nvSpPr>
        <p:spPr>
          <a:xfrm>
            <a:off x="6435779" y="353406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6600DE38-7F29-5358-6236-68CD14456190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024737" y="644558"/>
            <a:ext cx="2161075" cy="25395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86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  <a:endParaRPr lang="en-US" altLang="ko-KR" sz="1050" dirty="0">
              <a:latin typeface="DM Mono" panose="020B0509040201040103" pitchFamily="49" charset="0"/>
            </a:endParaRP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  <a:r>
              <a:rPr lang="en-US" altLang="ko-KR" sz="1050" dirty="0">
                <a:latin typeface="DM Mono" panose="020B0509040201040103" pitchFamily="49" charset="0"/>
              </a:rPr>
              <a:t> // ~User()</a:t>
            </a:r>
          </a:p>
          <a:p>
            <a:r>
              <a:rPr lang="en-US" altLang="ko-KR" sz="1050" dirty="0">
                <a:latin typeface="DM Mono" panose="020B0509040201040103" pitchFamily="49" charset="0"/>
              </a:rPr>
              <a:t>  // ~User()</a:t>
            </a:r>
            <a:endParaRPr lang="ko-KR" altLang="en-US" sz="105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77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7681BF-B899-64A6-F851-E5185B9645BF}"/>
              </a:ext>
            </a:extLst>
          </p:cNvPr>
          <p:cNvSpPr/>
          <p:nvPr/>
        </p:nvSpPr>
        <p:spPr>
          <a:xfrm>
            <a:off x="7090345" y="2795534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0x300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5FD168-6155-6201-AC12-0B59C43B8722}"/>
              </a:ext>
            </a:extLst>
          </p:cNvPr>
          <p:cNvSpPr/>
          <p:nvPr/>
        </p:nvSpPr>
        <p:spPr>
          <a:xfrm>
            <a:off x="7090345" y="328534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E15A2-4102-B495-33E4-BE79BFE025EC}"/>
              </a:ext>
            </a:extLst>
          </p:cNvPr>
          <p:cNvSpPr txBox="1"/>
          <p:nvPr/>
        </p:nvSpPr>
        <p:spPr>
          <a:xfrm>
            <a:off x="7190280" y="247878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7EA1F-B3EC-F81D-F88A-447F457A4216}"/>
              </a:ext>
            </a:extLst>
          </p:cNvPr>
          <p:cNvSpPr txBox="1"/>
          <p:nvPr/>
        </p:nvSpPr>
        <p:spPr>
          <a:xfrm>
            <a:off x="6395801" y="290328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F8E536-89CF-0022-267E-C49EC5684ADE}"/>
              </a:ext>
            </a:extLst>
          </p:cNvPr>
          <p:cNvSpPr txBox="1"/>
          <p:nvPr/>
        </p:nvSpPr>
        <p:spPr>
          <a:xfrm>
            <a:off x="6395801" y="339040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6C2E56-F3C4-8174-7F43-B6AA8861D9F2}"/>
              </a:ext>
            </a:extLst>
          </p:cNvPr>
          <p:cNvSpPr/>
          <p:nvPr/>
        </p:nvSpPr>
        <p:spPr>
          <a:xfrm>
            <a:off x="10185811" y="2425962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737817-FC57-1097-755F-B15DC29CF655}"/>
              </a:ext>
            </a:extLst>
          </p:cNvPr>
          <p:cNvSpPr txBox="1"/>
          <p:nvPr/>
        </p:nvSpPr>
        <p:spPr>
          <a:xfrm>
            <a:off x="9838540" y="212083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0x300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743768FA-AAEC-0D04-5A9A-DCB2A8E6FCD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7984759" y="2590874"/>
            <a:ext cx="2201052" cy="4495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0AD6CFE-7D9C-4FEB-4F3E-B1ACC4D6BF57}"/>
              </a:ext>
            </a:extLst>
          </p:cNvPr>
          <p:cNvSpPr txBox="1"/>
          <p:nvPr/>
        </p:nvSpPr>
        <p:spPr>
          <a:xfrm>
            <a:off x="384747" y="72446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R" sz="1200" dirty="0">
                <a:latin typeface="DM Mono" panose="020B0509040201040103" pitchFamily="49" charset="0"/>
              </a:rPr>
              <a:t>   </a:t>
            </a:r>
            <a:r>
              <a:rPr lang="ko-KR" altLang="en-US" sz="1200" dirty="0" err="1">
                <a:latin typeface="DM Mono" panose="020B0509040201040103" pitchFamily="49" charset="0"/>
              </a:rPr>
              <a:t>User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const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User</a:t>
            </a:r>
            <a:r>
              <a:rPr lang="ko-KR" altLang="en-US" sz="1200" dirty="0">
                <a:latin typeface="DM Mono" panose="020B0509040201040103" pitchFamily="49" charset="0"/>
              </a:rPr>
              <a:t>&amp; </a:t>
            </a:r>
            <a:r>
              <a:rPr lang="ko-KR" altLang="en-US" sz="1200" dirty="0" err="1">
                <a:latin typeface="DM Mono" panose="020B0509040201040103" pitchFamily="49" charset="0"/>
              </a:rPr>
              <a:t>rhs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: </a:t>
            </a:r>
            <a:r>
              <a:rPr lang="ko-KR" altLang="en-US" sz="1200" dirty="0" err="1">
                <a:latin typeface="DM Mono" panose="020B0509040201040103" pitchFamily="49" charset="0"/>
              </a:rPr>
              <a:t>age</a:t>
            </a:r>
            <a:r>
              <a:rPr lang="ko-KR" altLang="en-US" sz="1200" dirty="0">
                <a:latin typeface="DM Mono" panose="020B0509040201040103" pitchFamily="49" charset="0"/>
              </a:rPr>
              <a:t> { </a:t>
            </a:r>
            <a:r>
              <a:rPr lang="ko-KR" altLang="en-US" sz="1200" dirty="0" err="1">
                <a:latin typeface="DM Mono" panose="020B0509040201040103" pitchFamily="49" charset="0"/>
              </a:rPr>
              <a:t>rhs.age</a:t>
            </a:r>
            <a:r>
              <a:rPr lang="ko-KR" altLang="en-US" sz="12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new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char</a:t>
            </a:r>
            <a:r>
              <a:rPr lang="ko-KR" altLang="en-US" sz="1200" dirty="0">
                <a:latin typeface="DM Mono" panose="020B0509040201040103" pitchFamily="49" charset="0"/>
              </a:rPr>
              <a:t>[</a:t>
            </a:r>
            <a:r>
              <a:rPr lang="ko-KR" altLang="en-US" sz="1200" dirty="0" err="1">
                <a:latin typeface="DM Mono" panose="020B0509040201040103" pitchFamily="49" charset="0"/>
              </a:rPr>
              <a:t>strlen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rhs.name</a:t>
            </a:r>
            <a:r>
              <a:rPr lang="ko-KR" altLang="en-US" sz="120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strcpy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rhs.name</a:t>
            </a:r>
            <a:r>
              <a:rPr lang="ko-KR" altLang="en-US" sz="120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1738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840E927-F610-5A57-6729-23CD292A1830}"/>
              </a:ext>
            </a:extLst>
          </p:cNvPr>
          <p:cNvSpPr txBox="1"/>
          <p:nvPr/>
        </p:nvSpPr>
        <p:spPr>
          <a:xfrm>
            <a:off x="248954" y="521543"/>
            <a:ext cx="6096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R" sz="1200" dirty="0">
                <a:latin typeface="DM Mono" panose="020B0509040201040103" pitchFamily="49" charset="0"/>
              </a:rPr>
              <a:t>   </a:t>
            </a:r>
            <a:r>
              <a:rPr lang="ko-KR" altLang="en-US" sz="1200" dirty="0" err="1">
                <a:latin typeface="DM Mono" panose="020B0509040201040103" pitchFamily="49" charset="0"/>
              </a:rPr>
              <a:t>User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const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char</a:t>
            </a:r>
            <a:r>
              <a:rPr lang="ko-KR" altLang="en-US" sz="1200" dirty="0">
                <a:latin typeface="DM Mono" panose="020B0509040201040103" pitchFamily="49" charset="0"/>
              </a:rPr>
              <a:t>* </a:t>
            </a:r>
            <a:r>
              <a:rPr lang="ko-KR" altLang="en-US" sz="1200" dirty="0" err="1">
                <a:latin typeface="DM Mono" panose="020B0509040201040103" pitchFamily="49" charset="0"/>
              </a:rPr>
              <a:t>s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n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: </a:t>
            </a:r>
            <a:r>
              <a:rPr lang="ko-KR" altLang="en-US" sz="1200" dirty="0" err="1">
                <a:latin typeface="DM Mono" panose="020B0509040201040103" pitchFamily="49" charset="0"/>
              </a:rPr>
              <a:t>age</a:t>
            </a:r>
            <a:r>
              <a:rPr lang="ko-KR" altLang="en-US" sz="1200" dirty="0">
                <a:latin typeface="DM Mono" panose="020B0509040201040103" pitchFamily="49" charset="0"/>
              </a:rPr>
              <a:t> { </a:t>
            </a:r>
            <a:r>
              <a:rPr lang="ko-KR" altLang="en-US" sz="1200" dirty="0" err="1">
                <a:latin typeface="DM Mono" panose="020B0509040201040103" pitchFamily="49" charset="0"/>
              </a:rPr>
              <a:t>n</a:t>
            </a:r>
            <a:r>
              <a:rPr lang="ko-KR" altLang="en-US" sz="12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new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char</a:t>
            </a:r>
            <a:r>
              <a:rPr lang="ko-KR" altLang="en-US" sz="1200" dirty="0">
                <a:latin typeface="DM Mono" panose="020B0509040201040103" pitchFamily="49" charset="0"/>
              </a:rPr>
              <a:t>[</a:t>
            </a:r>
            <a:r>
              <a:rPr lang="ko-KR" altLang="en-US" sz="1200" dirty="0" err="1">
                <a:latin typeface="DM Mono" panose="020B0509040201040103" pitchFamily="49" charset="0"/>
              </a:rPr>
              <a:t>strlen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s</a:t>
            </a:r>
            <a:r>
              <a:rPr lang="ko-KR" altLang="en-US" sz="120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strcpy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s</a:t>
            </a:r>
            <a:r>
              <a:rPr lang="ko-KR" altLang="en-US" sz="1200" dirty="0">
                <a:latin typeface="DM Mono" panose="020B0509040201040103" pitchFamily="49" charset="0"/>
              </a:rPr>
              <a:t>);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ref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new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{ 1 }; // !!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7715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7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11A218-5003-ECFC-4D2D-2630A6FD6B12}"/>
              </a:ext>
            </a:extLst>
          </p:cNvPr>
          <p:cNvSpPr txBox="1"/>
          <p:nvPr/>
        </p:nvSpPr>
        <p:spPr>
          <a:xfrm>
            <a:off x="298921" y="625036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</a:t>
            </a:r>
            <a:r>
              <a:rPr lang="ko-KR" altLang="en-US" sz="1400" dirty="0" err="1">
                <a:latin typeface="DM Mono" panose="020B0509040201040103" pitchFamily="49" charset="0"/>
              </a:rPr>
              <a:t>const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rhs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: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rhs.name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age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rhs.age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rhs.ref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); </a:t>
            </a:r>
            <a:r>
              <a:rPr lang="ko-KR" altLang="en-US" sz="1400" dirty="0">
                <a:latin typeface="DM Mono" panose="020B0509040201040103" pitchFamily="49" charset="0"/>
              </a:rPr>
              <a:t>// !!!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07512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8AE078-71FC-6FF7-4254-F284DEE75EBF}"/>
              </a:ext>
            </a:extLst>
          </p:cNvPr>
          <p:cNvSpPr/>
          <p:nvPr/>
        </p:nvSpPr>
        <p:spPr>
          <a:xfrm>
            <a:off x="7105334" y="4871188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0572A5-1A06-D19D-6373-02E35E8E6E06}"/>
              </a:ext>
            </a:extLst>
          </p:cNvPr>
          <p:cNvSpPr/>
          <p:nvPr/>
        </p:nvSpPr>
        <p:spPr>
          <a:xfrm>
            <a:off x="7105334" y="536099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4D2182-AC28-D510-03BE-258F369BEACB}"/>
              </a:ext>
            </a:extLst>
          </p:cNvPr>
          <p:cNvSpPr txBox="1"/>
          <p:nvPr/>
        </p:nvSpPr>
        <p:spPr>
          <a:xfrm>
            <a:off x="7140312" y="4594189"/>
            <a:ext cx="7944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40D970-2845-942E-FAF8-27816D9D927B}"/>
              </a:ext>
            </a:extLst>
          </p:cNvPr>
          <p:cNvSpPr txBox="1"/>
          <p:nvPr/>
        </p:nvSpPr>
        <p:spPr>
          <a:xfrm>
            <a:off x="6410790" y="497893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84C2F3-D3AD-F266-CB64-F01E9CFB13DD}"/>
              </a:ext>
            </a:extLst>
          </p:cNvPr>
          <p:cNvSpPr txBox="1"/>
          <p:nvPr/>
        </p:nvSpPr>
        <p:spPr>
          <a:xfrm>
            <a:off x="6410790" y="54660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BFE691-63AB-5720-9BFE-BBE35BF30BC0}"/>
              </a:ext>
            </a:extLst>
          </p:cNvPr>
          <p:cNvSpPr/>
          <p:nvPr/>
        </p:nvSpPr>
        <p:spPr>
          <a:xfrm>
            <a:off x="7105334" y="5844358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E37999-7D31-A0CA-0F58-7BB43075E023}"/>
              </a:ext>
            </a:extLst>
          </p:cNvPr>
          <p:cNvSpPr txBox="1"/>
          <p:nvPr/>
        </p:nvSpPr>
        <p:spPr>
          <a:xfrm>
            <a:off x="6415784" y="595076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112A4B89-FBBE-0B75-673A-8AD533B9C2D4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 flipV="1">
            <a:off x="7999748" y="644558"/>
            <a:ext cx="2186064" cy="44715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48AE38D2-40AD-E54A-1A32-BFB550DCB787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7999748" y="2001020"/>
            <a:ext cx="2233534" cy="40882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344541-3373-EF8D-75A4-3C22BB281C2E}"/>
              </a:ext>
            </a:extLst>
          </p:cNvPr>
          <p:cNvSpPr txBox="1"/>
          <p:nvPr/>
        </p:nvSpPr>
        <p:spPr>
          <a:xfrm>
            <a:off x="298921" y="625036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</a:t>
            </a:r>
            <a:r>
              <a:rPr lang="ko-KR" altLang="en-US" sz="1400" dirty="0" err="1">
                <a:latin typeface="DM Mono" panose="020B0509040201040103" pitchFamily="49" charset="0"/>
              </a:rPr>
              <a:t>const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rhs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: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rhs.name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age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rhs.age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rhs.ref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); </a:t>
            </a:r>
            <a:r>
              <a:rPr lang="ko-KR" altLang="en-US" sz="1400" dirty="0">
                <a:latin typeface="DM Mono" panose="020B0509040201040103" pitchFamily="49" charset="0"/>
              </a:rPr>
              <a:t>// !!!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41973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8AE078-71FC-6FF7-4254-F284DEE75EBF}"/>
              </a:ext>
            </a:extLst>
          </p:cNvPr>
          <p:cNvSpPr/>
          <p:nvPr/>
        </p:nvSpPr>
        <p:spPr>
          <a:xfrm>
            <a:off x="7105334" y="4871188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0572A5-1A06-D19D-6373-02E35E8E6E06}"/>
              </a:ext>
            </a:extLst>
          </p:cNvPr>
          <p:cNvSpPr/>
          <p:nvPr/>
        </p:nvSpPr>
        <p:spPr>
          <a:xfrm>
            <a:off x="7105334" y="5360999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4D2182-AC28-D510-03BE-258F369BEACB}"/>
              </a:ext>
            </a:extLst>
          </p:cNvPr>
          <p:cNvSpPr txBox="1"/>
          <p:nvPr/>
        </p:nvSpPr>
        <p:spPr>
          <a:xfrm>
            <a:off x="7140312" y="4594189"/>
            <a:ext cx="7944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40D970-2845-942E-FAF8-27816D9D927B}"/>
              </a:ext>
            </a:extLst>
          </p:cNvPr>
          <p:cNvSpPr txBox="1"/>
          <p:nvPr/>
        </p:nvSpPr>
        <p:spPr>
          <a:xfrm>
            <a:off x="6410790" y="497893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84C2F3-D3AD-F266-CB64-F01E9CFB13DD}"/>
              </a:ext>
            </a:extLst>
          </p:cNvPr>
          <p:cNvSpPr txBox="1"/>
          <p:nvPr/>
        </p:nvSpPr>
        <p:spPr>
          <a:xfrm>
            <a:off x="6410790" y="54660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BFE691-63AB-5720-9BFE-BBE35BF30BC0}"/>
              </a:ext>
            </a:extLst>
          </p:cNvPr>
          <p:cNvSpPr/>
          <p:nvPr/>
        </p:nvSpPr>
        <p:spPr>
          <a:xfrm>
            <a:off x="7105334" y="5844358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E37999-7D31-A0CA-0F58-7BB43075E023}"/>
              </a:ext>
            </a:extLst>
          </p:cNvPr>
          <p:cNvSpPr txBox="1"/>
          <p:nvPr/>
        </p:nvSpPr>
        <p:spPr>
          <a:xfrm>
            <a:off x="6415784" y="595076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112A4B89-FBBE-0B75-673A-8AD533B9C2D4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 flipV="1">
            <a:off x="7999748" y="644558"/>
            <a:ext cx="2186064" cy="44715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48AE38D2-40AD-E54A-1A32-BFB550DCB787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7999748" y="2001020"/>
            <a:ext cx="2233534" cy="40882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170CBC-D672-1DB1-3832-5AE318240BCE}"/>
              </a:ext>
            </a:extLst>
          </p:cNvPr>
          <p:cNvSpPr txBox="1"/>
          <p:nvPr/>
        </p:nvSpPr>
        <p:spPr>
          <a:xfrm>
            <a:off x="313910" y="651820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>
                <a:latin typeface="DM Mono" panose="020B0509040201040103" pitchFamily="49" charset="0"/>
              </a:rPr>
              <a:t>~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(--(*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 == 0) </a:t>
            </a:r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[]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32009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F2EA24-AC11-2411-3639-A2CCB628B998}"/>
              </a:ext>
            </a:extLst>
          </p:cNvPr>
          <p:cNvSpPr txBox="1"/>
          <p:nvPr/>
        </p:nvSpPr>
        <p:spPr>
          <a:xfrm>
            <a:off x="313910" y="651820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>
                <a:latin typeface="DM Mono" panose="020B0509040201040103" pitchFamily="49" charset="0"/>
              </a:rPr>
              <a:t>~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(--(*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 == 0) </a:t>
            </a:r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[]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22073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1675CF-08DA-6276-7B41-331FBA1A3BC3}"/>
              </a:ext>
            </a:extLst>
          </p:cNvPr>
          <p:cNvSpPr txBox="1"/>
          <p:nvPr/>
        </p:nvSpPr>
        <p:spPr>
          <a:xfrm>
            <a:off x="313910" y="651820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>
                <a:latin typeface="DM Mono" panose="020B0509040201040103" pitchFamily="49" charset="0"/>
              </a:rPr>
              <a:t>~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(--(*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 == 0) 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[]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8173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latin typeface="DM Mono" panose="020B0509040201040103" pitchFamily="49" charset="0"/>
              </a:rPr>
              <a:t>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837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598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8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3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*p = 100;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69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Increment(int x)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Increment(x);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B8B2D-ABBA-8CAA-89AD-47F90C1B60F4}"/>
              </a:ext>
            </a:extLst>
          </p:cNvPr>
          <p:cNvSpPr/>
          <p:nvPr/>
        </p:nvSpPr>
        <p:spPr>
          <a:xfrm>
            <a:off x="7427626" y="1601318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646C8604-EA8E-E837-5D0C-23D73DE3921E}"/>
              </a:ext>
            </a:extLst>
          </p:cNvPr>
          <p:cNvCxnSpPr>
            <a:endCxn id="14" idx="2"/>
          </p:cNvCxnSpPr>
          <p:nvPr/>
        </p:nvCxnSpPr>
        <p:spPr>
          <a:xfrm flipV="1">
            <a:off x="2353456" y="2160951"/>
            <a:ext cx="5631305" cy="1943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6AF78-22D2-F13F-1CE1-F50509922FB0}"/>
              </a:ext>
            </a:extLst>
          </p:cNvPr>
          <p:cNvSpPr txBox="1"/>
          <p:nvPr/>
        </p:nvSpPr>
        <p:spPr>
          <a:xfrm>
            <a:off x="5169108" y="3796579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DM Mono" panose="020B0509040201040103" pitchFamily="49" charset="0"/>
              </a:rPr>
              <a:t>값 복사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232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Increment2(int* </a:t>
            </a:r>
            <a:r>
              <a:rPr lang="en" altLang="ko-KR" sz="1400" dirty="0" err="1">
                <a:latin typeface="DM Mono" panose="020B0509040201040103" pitchFamily="49" charset="0"/>
              </a:rPr>
              <a:t>px</a:t>
            </a:r>
            <a:r>
              <a:rPr lang="en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Increment2(&amp;x);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B8B2D-ABBA-8CAA-89AD-47F90C1B60F4}"/>
              </a:ext>
            </a:extLst>
          </p:cNvPr>
          <p:cNvSpPr/>
          <p:nvPr/>
        </p:nvSpPr>
        <p:spPr>
          <a:xfrm>
            <a:off x="7427626" y="1601318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px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646C8604-EA8E-E837-5D0C-23D73DE3921E}"/>
              </a:ext>
            </a:extLst>
          </p:cNvPr>
          <p:cNvCxnSpPr>
            <a:endCxn id="14" idx="2"/>
          </p:cNvCxnSpPr>
          <p:nvPr/>
        </p:nvCxnSpPr>
        <p:spPr>
          <a:xfrm flipV="1">
            <a:off x="2353456" y="2160951"/>
            <a:ext cx="5631305" cy="1943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6AF78-22D2-F13F-1CE1-F50509922FB0}"/>
              </a:ext>
            </a:extLst>
          </p:cNvPr>
          <p:cNvSpPr txBox="1"/>
          <p:nvPr/>
        </p:nvSpPr>
        <p:spPr>
          <a:xfrm>
            <a:off x="4723150" y="3796579"/>
            <a:ext cx="1486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DM Mono" panose="020B0509040201040103" pitchFamily="49" charset="0"/>
              </a:rPr>
              <a:t>주소 전달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2C6-85B9-7519-AC2C-A28B5DF8BBA4}"/>
              </a:ext>
            </a:extLst>
          </p:cNvPr>
          <p:cNvSpPr txBox="1"/>
          <p:nvPr/>
        </p:nvSpPr>
        <p:spPr>
          <a:xfrm>
            <a:off x="851941" y="3557201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871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1717</Words>
  <Application>Microsoft Macintosh PowerPoint</Application>
  <PresentationFormat>와이드스크린</PresentationFormat>
  <Paragraphs>581</Paragraphs>
  <Slides>24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21</cp:revision>
  <dcterms:created xsi:type="dcterms:W3CDTF">2023-10-23T07:18:16Z</dcterms:created>
  <dcterms:modified xsi:type="dcterms:W3CDTF">2023-10-25T04:29:13Z</dcterms:modified>
</cp:coreProperties>
</file>