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94"/>
    <p:restoredTop sz="94707"/>
  </p:normalViewPr>
  <p:slideViewPr>
    <p:cSldViewPr snapToGrid="0">
      <p:cViewPr varScale="1">
        <p:scale>
          <a:sx n="255" d="100"/>
          <a:sy n="255" d="100"/>
        </p:scale>
        <p:origin x="125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DEF9AC-D5CE-5BDB-901E-85E97C68F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BA4D5FA-A79C-8FAC-7BF2-8E006E8205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EF425F-9821-9C56-4FF2-2C783D75D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DA63-DE34-4D44-8FF9-6910F7181B76}" type="datetimeFigureOut">
              <a:rPr kumimoji="1" lang="ko-KR" altLang="en-US" smtClean="0"/>
              <a:t>2023. 10. 23.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D81805-E540-C72B-9449-DA9C469A0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0CAD01-BF23-247B-12E1-A220131C3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9264-4908-4F4D-ADE7-604D22E613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06792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BE3018-F77A-7ED0-8565-D07087445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1D6D12-C162-D7A0-4915-A8807781B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9EC968-D1A9-FF11-91C7-A623D6A0B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DA63-DE34-4D44-8FF9-6910F7181B76}" type="datetimeFigureOut">
              <a:rPr kumimoji="1" lang="ko-KR" altLang="en-US" smtClean="0"/>
              <a:t>2023. 10. 23.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70AD18-E73D-7F74-7C64-EDC2D0080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578135-B64F-7F1C-21AC-1F11064BF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9264-4908-4F4D-ADE7-604D22E613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44789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2489B9E-0C5C-661B-B16F-DECA98AB0A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15A427D-356B-75B6-F449-95C084D68B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AD84BD-7829-415B-0E5D-43EB894D1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DA63-DE34-4D44-8FF9-6910F7181B76}" type="datetimeFigureOut">
              <a:rPr kumimoji="1" lang="ko-KR" altLang="en-US" smtClean="0"/>
              <a:t>2023. 10. 23.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42C0A7-1F4D-8E78-AEFB-B562EF724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431A5D-376B-E6FC-68B5-6C6A83639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9264-4908-4F4D-ADE7-604D22E613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89645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6D5769-4F57-0C53-0802-EC962A234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F8DB75-B9F1-918E-A9E9-6A73781CB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D1FC3D-1C16-7B03-150A-A437481B4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DA63-DE34-4D44-8FF9-6910F7181B76}" type="datetimeFigureOut">
              <a:rPr kumimoji="1" lang="ko-KR" altLang="en-US" smtClean="0"/>
              <a:t>2023. 10. 23.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E2C205-C532-BAE7-44ED-DB1BFC560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645B52-F6DC-C3DF-1B43-9B49473B9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9264-4908-4F4D-ADE7-604D22E613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28122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B82B20-5D91-9E95-2325-CC974FC1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A3792B-86EC-8569-B1B1-3B3015743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E58A63-56AF-62A7-4CBE-8BCFC5F0C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DA63-DE34-4D44-8FF9-6910F7181B76}" type="datetimeFigureOut">
              <a:rPr kumimoji="1" lang="ko-KR" altLang="en-US" smtClean="0"/>
              <a:t>2023. 10. 23.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5B5F6D-4A17-BE27-FC85-1DB414A16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AA2444-BB59-BC35-F5B4-170AB89A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9264-4908-4F4D-ADE7-604D22E613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61923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2FB865-5A5B-1B52-4BC6-A8505E1DD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4DD35E-3416-6833-BEFA-B66A09248A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5611D0-E834-318C-D286-1894B0749C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CC5925-DB21-8F10-56D2-5947B5813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DA63-DE34-4D44-8FF9-6910F7181B76}" type="datetimeFigureOut">
              <a:rPr kumimoji="1" lang="ko-KR" altLang="en-US" smtClean="0"/>
              <a:t>2023. 10. 23.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E09EB0-370B-D638-3B92-91665FE3A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F210D8-D256-0283-8FC7-2B14D5F97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9264-4908-4F4D-ADE7-604D22E613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71154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1D7D42-0AAC-7873-1B0E-668A78132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D42563-1BB3-A8F4-1C2E-56AAAC12BD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A6A559D-2C2F-D54D-CAAC-BB9C36A077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9CB24BB-30AE-31A5-A8E7-20A348D66F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4F34A5C-5C49-5EC4-D57E-1641E93660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202FA8A-A951-F7D3-6349-55F5D8CE1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DA63-DE34-4D44-8FF9-6910F7181B76}" type="datetimeFigureOut">
              <a:rPr kumimoji="1" lang="ko-KR" altLang="en-US" smtClean="0"/>
              <a:t>2023. 10. 23.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9B585EC-C03C-6FDE-A4BC-7CFACBC3C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493FEB7-8F60-1210-339F-8E969FC0A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9264-4908-4F4D-ADE7-604D22E613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9578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B05B45-490D-1A51-C1A9-437706EDC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B2C031E-C901-A4DC-18A9-93D95DA8F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DA63-DE34-4D44-8FF9-6910F7181B76}" type="datetimeFigureOut">
              <a:rPr kumimoji="1" lang="ko-KR" altLang="en-US" smtClean="0"/>
              <a:t>2023. 10. 23.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B8010DA-1B24-9266-88C7-F1A33FCCE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BE6B111-A26E-FF28-E50A-FEFE05A64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9264-4908-4F4D-ADE7-604D22E613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77382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1E12FB7-5089-FD3B-C76F-B691E3B29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DA63-DE34-4D44-8FF9-6910F7181B76}" type="datetimeFigureOut">
              <a:rPr kumimoji="1" lang="ko-KR" altLang="en-US" smtClean="0"/>
              <a:t>2023. 10. 23.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CD00DD7-23A0-281E-32D2-7813A05ED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D337F54-F910-F9CA-9B2F-B184B7BBF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9264-4908-4F4D-ADE7-604D22E613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64663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18371C-6099-C9AD-601C-98A52E116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CEE310-027B-4C12-3279-984E823AE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149E81-DA85-FA3E-21E7-6382BB8BEB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3AC694-08FC-972B-BD6B-40DD5CED3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DA63-DE34-4D44-8FF9-6910F7181B76}" type="datetimeFigureOut">
              <a:rPr kumimoji="1" lang="ko-KR" altLang="en-US" smtClean="0"/>
              <a:t>2023. 10. 23.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D327D1-0FA3-3AA7-E1B2-672488C98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4E3F55-8AE2-C813-62CA-77633B546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9264-4908-4F4D-ADE7-604D22E613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54778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74AA90-95D4-3D89-BC7C-AE6FF4FC1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4D9410D-E060-4669-1BB4-1A088C8A74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4FA0EDB-706A-562C-4194-5BE8C598E6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CC6213-6CB2-7DE1-979B-39C990276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DA63-DE34-4D44-8FF9-6910F7181B76}" type="datetimeFigureOut">
              <a:rPr kumimoji="1" lang="ko-KR" altLang="en-US" smtClean="0"/>
              <a:t>2023. 10. 23.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F76614-AD02-9FBE-FC99-183DB6154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2E3F33-4B59-55AD-D166-6E37C26D8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9264-4908-4F4D-ADE7-604D22E613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3172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D2EF082-BB9A-24EB-2B37-25D476C83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ACC26D-5476-E535-4D6F-82BC470B5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61A4DB-4FD0-6A44-BCCC-CE5CE00D79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DA63-DE34-4D44-8FF9-6910F7181B76}" type="datetimeFigureOut">
              <a:rPr kumimoji="1" lang="ko-KR" altLang="en-US" smtClean="0"/>
              <a:t>2023. 10. 23.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869E5E-8689-1599-1CE1-F24383E2EF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8C260B-98DB-3BAB-5005-9034A20983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19264-4908-4F4D-ADE7-604D22E613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46330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118E131-E2D7-DC51-E334-C7AD79077E0B}"/>
              </a:ext>
            </a:extLst>
          </p:cNvPr>
          <p:cNvSpPr txBox="1"/>
          <p:nvPr/>
        </p:nvSpPr>
        <p:spPr>
          <a:xfrm>
            <a:off x="359764" y="138128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>
                <a:latin typeface="DM Mono" panose="020B0509040201040103" pitchFamily="49" charset="0"/>
              </a:rPr>
              <a:t>int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main</a:t>
            </a:r>
            <a:r>
              <a:rPr lang="ko-KR" altLang="en-US" sz="1400" dirty="0">
                <a:latin typeface="DM Mono" panose="020B0509040201040103" pitchFamily="49" charset="0"/>
              </a:rPr>
              <a:t>()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int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n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= 100;</a:t>
            </a:r>
          </a:p>
          <a:p>
            <a:endParaRPr lang="ko-KR" altLang="en-US" sz="1400" dirty="0">
              <a:latin typeface="DM Mono" panose="020B0509040201040103" pitchFamily="49" charset="0"/>
            </a:endParaRP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int</a:t>
            </a:r>
            <a:r>
              <a:rPr lang="ko-KR" altLang="en-US" sz="1400" dirty="0">
                <a:latin typeface="DM Mono" panose="020B0509040201040103" pitchFamily="49" charset="0"/>
              </a:rPr>
              <a:t>&amp; </a:t>
            </a:r>
            <a:r>
              <a:rPr lang="ko-KR" altLang="en-US" sz="1400" dirty="0" err="1">
                <a:latin typeface="DM Mono" panose="020B0509040201040103" pitchFamily="49" charset="0"/>
              </a:rPr>
              <a:t>r</a:t>
            </a:r>
            <a:r>
              <a:rPr lang="ko-KR" altLang="en-US" sz="1400" dirty="0">
                <a:latin typeface="DM Mono" panose="020B0509040201040103" pitchFamily="49" charset="0"/>
              </a:rPr>
              <a:t> = </a:t>
            </a:r>
            <a:r>
              <a:rPr lang="ko-KR" altLang="en-US" sz="1400" dirty="0" err="1">
                <a:latin typeface="DM Mono" panose="020B0509040201040103" pitchFamily="49" charset="0"/>
              </a:rPr>
              <a:t>n</a:t>
            </a:r>
            <a:r>
              <a:rPr lang="ko-KR" altLang="en-US" sz="1400" dirty="0">
                <a:latin typeface="DM Mono" panose="020B0509040201040103" pitchFamily="49" charset="0"/>
              </a:rPr>
              <a:t>;</a:t>
            </a:r>
          </a:p>
          <a:p>
            <a:endParaRPr lang="ko-KR" altLang="en-US" sz="1400" dirty="0">
              <a:latin typeface="DM Mono" panose="020B0509040201040103" pitchFamily="49" charset="0"/>
            </a:endParaRP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n</a:t>
            </a:r>
            <a:r>
              <a:rPr lang="ko-KR" altLang="en-US" sz="1400" dirty="0">
                <a:latin typeface="DM Mono" panose="020B0509040201040103" pitchFamily="49" charset="0"/>
              </a:rPr>
              <a:t> = 42;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cout</a:t>
            </a:r>
            <a:r>
              <a:rPr lang="ko-KR" altLang="en-US" sz="1400" dirty="0">
                <a:latin typeface="DM Mono" panose="020B0509040201040103" pitchFamily="49" charset="0"/>
              </a:rPr>
              <a:t> &lt;&lt; </a:t>
            </a:r>
            <a:r>
              <a:rPr lang="ko-KR" altLang="en-US" sz="1400" dirty="0" err="1">
                <a:latin typeface="DM Mono" panose="020B0509040201040103" pitchFamily="49" charset="0"/>
              </a:rPr>
              <a:t>r</a:t>
            </a:r>
            <a:r>
              <a:rPr lang="ko-KR" altLang="en-US" sz="1400" dirty="0">
                <a:latin typeface="DM Mono" panose="020B0509040201040103" pitchFamily="49" charset="0"/>
              </a:rPr>
              <a:t> &lt;&lt; </a:t>
            </a:r>
            <a:r>
              <a:rPr lang="ko-KR" altLang="en-US" sz="1400" dirty="0" err="1">
                <a:latin typeface="DM Mono" panose="020B0509040201040103" pitchFamily="49" charset="0"/>
              </a:rPr>
              <a:t>endl</a:t>
            </a:r>
            <a:r>
              <a:rPr lang="ko-KR" altLang="en-US" sz="1400" dirty="0">
                <a:latin typeface="DM Mono" panose="020B0509040201040103" pitchFamily="49" charset="0"/>
              </a:rPr>
              <a:t>;</a:t>
            </a:r>
          </a:p>
          <a:p>
            <a:endParaRPr lang="ko-KR" altLang="en-US" sz="1400" dirty="0">
              <a:latin typeface="DM Mono" panose="020B0509040201040103" pitchFamily="49" charset="0"/>
            </a:endParaRP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r</a:t>
            </a:r>
            <a:r>
              <a:rPr lang="ko-KR" altLang="en-US" sz="1400" dirty="0">
                <a:latin typeface="DM Mono" panose="020B0509040201040103" pitchFamily="49" charset="0"/>
              </a:rPr>
              <a:t> = 100;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cout</a:t>
            </a:r>
            <a:r>
              <a:rPr lang="ko-KR" altLang="en-US" sz="1400" dirty="0">
                <a:latin typeface="DM Mono" panose="020B0509040201040103" pitchFamily="49" charset="0"/>
              </a:rPr>
              <a:t> &lt;&lt; </a:t>
            </a:r>
            <a:r>
              <a:rPr lang="ko-KR" altLang="en-US" sz="1400" dirty="0" err="1">
                <a:latin typeface="DM Mono" panose="020B0509040201040103" pitchFamily="49" charset="0"/>
              </a:rPr>
              <a:t>n</a:t>
            </a:r>
            <a:r>
              <a:rPr lang="ko-KR" altLang="en-US" sz="1400" dirty="0">
                <a:latin typeface="DM Mono" panose="020B0509040201040103" pitchFamily="49" charset="0"/>
              </a:rPr>
              <a:t> &lt;&lt; </a:t>
            </a:r>
            <a:r>
              <a:rPr lang="ko-KR" altLang="en-US" sz="1400" dirty="0" err="1">
                <a:latin typeface="DM Mono" panose="020B0509040201040103" pitchFamily="49" charset="0"/>
              </a:rPr>
              <a:t>endl</a:t>
            </a:r>
            <a:r>
              <a:rPr lang="ko-KR" altLang="en-US" sz="14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33F7E1D-E02C-6AF9-4B85-04BFCA7EC357}"/>
              </a:ext>
            </a:extLst>
          </p:cNvPr>
          <p:cNvSpPr/>
          <p:nvPr/>
        </p:nvSpPr>
        <p:spPr>
          <a:xfrm>
            <a:off x="4591986" y="3507567"/>
            <a:ext cx="1114269" cy="5596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6682D5-8B1C-D0F9-C9C6-D819C0D4F6AF}"/>
              </a:ext>
            </a:extLst>
          </p:cNvPr>
          <p:cNvSpPr txBox="1"/>
          <p:nvPr/>
        </p:nvSpPr>
        <p:spPr>
          <a:xfrm>
            <a:off x="4212235" y="3507567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n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9532633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97980E80-8691-80B9-39F4-2F35F2627032}"/>
              </a:ext>
            </a:extLst>
          </p:cNvPr>
          <p:cNvSpPr/>
          <p:nvPr/>
        </p:nvSpPr>
        <p:spPr>
          <a:xfrm>
            <a:off x="554636" y="3317823"/>
            <a:ext cx="3112957" cy="198369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18E131-E2D7-DC51-E334-C7AD79077E0B}"/>
              </a:ext>
            </a:extLst>
          </p:cNvPr>
          <p:cNvSpPr txBox="1"/>
          <p:nvPr/>
        </p:nvSpPr>
        <p:spPr>
          <a:xfrm>
            <a:off x="359764" y="138128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R" sz="1400" dirty="0">
                <a:latin typeface="DM Mono" panose="020B0509040201040103" pitchFamily="49" charset="0"/>
              </a:rPr>
              <a:t>void Increment3(int&amp; </a:t>
            </a:r>
            <a:r>
              <a:rPr lang="en" altLang="ko-KR" sz="1400" dirty="0" err="1">
                <a:latin typeface="DM Mono" panose="020B0509040201040103" pitchFamily="49" charset="0"/>
              </a:rPr>
              <a:t>rx</a:t>
            </a:r>
            <a:r>
              <a:rPr lang="en" altLang="ko-KR" sz="1400" dirty="0">
                <a:latin typeface="DM Mono" panose="020B0509040201040103" pitchFamily="49" charset="0"/>
              </a:rPr>
              <a:t>)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++</a:t>
            </a:r>
            <a:r>
              <a:rPr lang="en" altLang="ko-KR" sz="1400" dirty="0" err="1">
                <a:latin typeface="DM Mono" panose="020B0509040201040103" pitchFamily="49" charset="0"/>
              </a:rPr>
              <a:t>rx</a:t>
            </a:r>
            <a:r>
              <a:rPr lang="en" altLang="ko-KR" sz="1400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}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int x = 10;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Increment3(x);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latin typeface="DM Mono" panose="020B0509040201040103" pitchFamily="49" charset="0"/>
              </a:rPr>
              <a:t>    </a:t>
            </a:r>
            <a:r>
              <a:rPr lang="en" altLang="ko-KR" sz="1400" dirty="0" err="1">
                <a:latin typeface="DM Mono" panose="020B0509040201040103" pitchFamily="49" charset="0"/>
              </a:rPr>
              <a:t>cout</a:t>
            </a:r>
            <a:r>
              <a:rPr lang="en" altLang="ko-KR" sz="1400" dirty="0">
                <a:latin typeface="DM Mono" panose="020B0509040201040103" pitchFamily="49" charset="0"/>
              </a:rPr>
              <a:t> &lt;&lt; x &lt;&lt; </a:t>
            </a:r>
            <a:r>
              <a:rPr lang="en" altLang="ko-KR" sz="1400" dirty="0" err="1">
                <a:latin typeface="DM Mono" panose="020B0509040201040103" pitchFamily="49" charset="0"/>
              </a:rPr>
              <a:t>endl</a:t>
            </a:r>
            <a:r>
              <a:rPr lang="en" altLang="ko-KR" sz="1400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33F7E1D-E02C-6AF9-4B85-04BFCA7EC357}"/>
              </a:ext>
            </a:extLst>
          </p:cNvPr>
          <p:cNvSpPr/>
          <p:nvPr/>
        </p:nvSpPr>
        <p:spPr>
          <a:xfrm>
            <a:off x="1224196" y="3827357"/>
            <a:ext cx="1114269" cy="5596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6682D5-8B1C-D0F9-C9C6-D819C0D4F6AF}"/>
              </a:ext>
            </a:extLst>
          </p:cNvPr>
          <p:cNvSpPr txBox="1"/>
          <p:nvPr/>
        </p:nvSpPr>
        <p:spPr>
          <a:xfrm>
            <a:off x="844445" y="3827357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x</a:t>
            </a:r>
            <a:endParaRPr lang="ko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E5EB25-3C2A-0AA7-F79C-E6F1C0F0A5EA}"/>
              </a:ext>
            </a:extLst>
          </p:cNvPr>
          <p:cNvSpPr txBox="1"/>
          <p:nvPr/>
        </p:nvSpPr>
        <p:spPr>
          <a:xfrm>
            <a:off x="1653915" y="3010046"/>
            <a:ext cx="7644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ko-KR" sz="1400" dirty="0">
                <a:latin typeface="DM Mono" panose="020B0509040201040103" pitchFamily="49" charset="0"/>
              </a:rPr>
              <a:t>main</a:t>
            </a:r>
            <a:endParaRPr lang="ko-KR" altLang="en-US" sz="1400" dirty="0"/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B4B54149-CCD6-7639-4498-8D11ECB0A9CE}"/>
              </a:ext>
            </a:extLst>
          </p:cNvPr>
          <p:cNvSpPr/>
          <p:nvPr/>
        </p:nvSpPr>
        <p:spPr>
          <a:xfrm>
            <a:off x="6758066" y="1091784"/>
            <a:ext cx="3112957" cy="198369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FFAAA4-FE29-FE56-6BD9-3DFFAB73FCB4}"/>
              </a:ext>
            </a:extLst>
          </p:cNvPr>
          <p:cNvSpPr txBox="1"/>
          <p:nvPr/>
        </p:nvSpPr>
        <p:spPr>
          <a:xfrm>
            <a:off x="7047875" y="1601318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 err="1">
                <a:solidFill>
                  <a:schemeClr val="tx1"/>
                </a:solidFill>
                <a:latin typeface="DM Mono" panose="020B0509040201040103" pitchFamily="49" charset="0"/>
              </a:rPr>
              <a:t>rx</a:t>
            </a:r>
            <a:endParaRPr lang="ko-KR" alt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A060E3-2675-DBEB-8808-DD52608550E4}"/>
              </a:ext>
            </a:extLst>
          </p:cNvPr>
          <p:cNvSpPr txBox="1"/>
          <p:nvPr/>
        </p:nvSpPr>
        <p:spPr>
          <a:xfrm>
            <a:off x="7647481" y="784007"/>
            <a:ext cx="13341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ko-KR" sz="1400" dirty="0">
                <a:latin typeface="DM Mono" panose="020B0509040201040103" pitchFamily="49" charset="0"/>
              </a:rPr>
              <a:t>Increment</a:t>
            </a:r>
            <a:endParaRPr lang="ko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2DD2C6-85B9-7519-AC2C-A28B5DF8BBA4}"/>
              </a:ext>
            </a:extLst>
          </p:cNvPr>
          <p:cNvSpPr txBox="1"/>
          <p:nvPr/>
        </p:nvSpPr>
        <p:spPr>
          <a:xfrm>
            <a:off x="851941" y="3557201"/>
            <a:ext cx="8569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DM Mono" panose="020B0509040201040103" pitchFamily="49" charset="0"/>
              </a:rPr>
              <a:t>0x200</a:t>
            </a:r>
            <a:endParaRPr lang="ko-KR" altLang="en-US" sz="1400" dirty="0"/>
          </a:p>
        </p:txBody>
      </p:sp>
      <p:cxnSp>
        <p:nvCxnSpPr>
          <p:cNvPr id="4" name="구부러진 연결선[U] 3">
            <a:extLst>
              <a:ext uri="{FF2B5EF4-FFF2-40B4-BE49-F238E27FC236}">
                <a16:creationId xmlns:a16="http://schemas.microsoft.com/office/drawing/2014/main" id="{9A360419-E1C8-3C00-4015-4F48052BDA4C}"/>
              </a:ext>
            </a:extLst>
          </p:cNvPr>
          <p:cNvCxnSpPr>
            <a:cxnSpLocks/>
            <a:stCxn id="15" idx="1"/>
            <a:endCxn id="6" idx="0"/>
          </p:cNvCxnSpPr>
          <p:nvPr/>
        </p:nvCxnSpPr>
        <p:spPr>
          <a:xfrm rot="10800000" flipV="1">
            <a:off x="1781331" y="1739817"/>
            <a:ext cx="5266544" cy="208753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9378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118E131-E2D7-DC51-E334-C7AD79077E0B}"/>
              </a:ext>
            </a:extLst>
          </p:cNvPr>
          <p:cNvSpPr txBox="1"/>
          <p:nvPr/>
        </p:nvSpPr>
        <p:spPr>
          <a:xfrm>
            <a:off x="359764" y="138128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>
                <a:latin typeface="DM Mono" panose="020B0509040201040103" pitchFamily="49" charset="0"/>
              </a:rPr>
              <a:t>int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main</a:t>
            </a:r>
            <a:r>
              <a:rPr lang="ko-KR" altLang="en-US" sz="1400" dirty="0">
                <a:latin typeface="DM Mono" panose="020B0509040201040103" pitchFamily="49" charset="0"/>
              </a:rPr>
              <a:t>()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int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n</a:t>
            </a:r>
            <a:r>
              <a:rPr lang="ko-KR" altLang="en-US" sz="1400" dirty="0">
                <a:latin typeface="DM Mono" panose="020B0509040201040103" pitchFamily="49" charset="0"/>
              </a:rPr>
              <a:t> = 100;</a:t>
            </a:r>
          </a:p>
          <a:p>
            <a:endParaRPr lang="ko-KR" altLang="en-US" sz="1400" dirty="0">
              <a:latin typeface="DM Mono" panose="020B0509040201040103" pitchFamily="49" charset="0"/>
            </a:endParaRPr>
          </a:p>
          <a:p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int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&amp; 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r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= 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n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</a:p>
          <a:p>
            <a:endParaRPr lang="ko-KR" altLang="en-US" sz="1400" dirty="0">
              <a:latin typeface="DM Mono" panose="020B0509040201040103" pitchFamily="49" charset="0"/>
            </a:endParaRP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n</a:t>
            </a:r>
            <a:r>
              <a:rPr lang="ko-KR" altLang="en-US" sz="1400" dirty="0">
                <a:latin typeface="DM Mono" panose="020B0509040201040103" pitchFamily="49" charset="0"/>
              </a:rPr>
              <a:t> = 42;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cout</a:t>
            </a:r>
            <a:r>
              <a:rPr lang="ko-KR" altLang="en-US" sz="1400" dirty="0">
                <a:latin typeface="DM Mono" panose="020B0509040201040103" pitchFamily="49" charset="0"/>
              </a:rPr>
              <a:t> &lt;&lt; </a:t>
            </a:r>
            <a:r>
              <a:rPr lang="ko-KR" altLang="en-US" sz="1400" dirty="0" err="1">
                <a:latin typeface="DM Mono" panose="020B0509040201040103" pitchFamily="49" charset="0"/>
              </a:rPr>
              <a:t>r</a:t>
            </a:r>
            <a:r>
              <a:rPr lang="ko-KR" altLang="en-US" sz="1400" dirty="0">
                <a:latin typeface="DM Mono" panose="020B0509040201040103" pitchFamily="49" charset="0"/>
              </a:rPr>
              <a:t> &lt;&lt; </a:t>
            </a:r>
            <a:r>
              <a:rPr lang="ko-KR" altLang="en-US" sz="1400" dirty="0" err="1">
                <a:latin typeface="DM Mono" panose="020B0509040201040103" pitchFamily="49" charset="0"/>
              </a:rPr>
              <a:t>endl</a:t>
            </a:r>
            <a:r>
              <a:rPr lang="ko-KR" altLang="en-US" sz="1400" dirty="0">
                <a:latin typeface="DM Mono" panose="020B0509040201040103" pitchFamily="49" charset="0"/>
              </a:rPr>
              <a:t>;</a:t>
            </a:r>
          </a:p>
          <a:p>
            <a:endParaRPr lang="ko-KR" altLang="en-US" sz="1400" dirty="0">
              <a:latin typeface="DM Mono" panose="020B0509040201040103" pitchFamily="49" charset="0"/>
            </a:endParaRP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r</a:t>
            </a:r>
            <a:r>
              <a:rPr lang="ko-KR" altLang="en-US" sz="1400" dirty="0">
                <a:latin typeface="DM Mono" panose="020B0509040201040103" pitchFamily="49" charset="0"/>
              </a:rPr>
              <a:t> = 100;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cout</a:t>
            </a:r>
            <a:r>
              <a:rPr lang="ko-KR" altLang="en-US" sz="1400" dirty="0">
                <a:latin typeface="DM Mono" panose="020B0509040201040103" pitchFamily="49" charset="0"/>
              </a:rPr>
              <a:t> &lt;&lt; </a:t>
            </a:r>
            <a:r>
              <a:rPr lang="ko-KR" altLang="en-US" sz="1400" dirty="0" err="1">
                <a:latin typeface="DM Mono" panose="020B0509040201040103" pitchFamily="49" charset="0"/>
              </a:rPr>
              <a:t>n</a:t>
            </a:r>
            <a:r>
              <a:rPr lang="ko-KR" altLang="en-US" sz="1400" dirty="0">
                <a:latin typeface="DM Mono" panose="020B0509040201040103" pitchFamily="49" charset="0"/>
              </a:rPr>
              <a:t> &lt;&lt; </a:t>
            </a:r>
            <a:r>
              <a:rPr lang="ko-KR" altLang="en-US" sz="1400" dirty="0" err="1">
                <a:latin typeface="DM Mono" panose="020B0509040201040103" pitchFamily="49" charset="0"/>
              </a:rPr>
              <a:t>endl</a:t>
            </a:r>
            <a:r>
              <a:rPr lang="ko-KR" altLang="en-US" sz="14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33F7E1D-E02C-6AF9-4B85-04BFCA7EC357}"/>
              </a:ext>
            </a:extLst>
          </p:cNvPr>
          <p:cNvSpPr/>
          <p:nvPr/>
        </p:nvSpPr>
        <p:spPr>
          <a:xfrm>
            <a:off x="4591986" y="3507567"/>
            <a:ext cx="1114269" cy="5596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6682D5-8B1C-D0F9-C9C6-D819C0D4F6AF}"/>
              </a:ext>
            </a:extLst>
          </p:cNvPr>
          <p:cNvSpPr txBox="1"/>
          <p:nvPr/>
        </p:nvSpPr>
        <p:spPr>
          <a:xfrm>
            <a:off x="4212235" y="3507567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n</a:t>
            </a:r>
            <a:endParaRPr lang="ko-KR" alt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205034-6C77-EF6F-98E8-74F26BF3C5B2}"/>
              </a:ext>
            </a:extLst>
          </p:cNvPr>
          <p:cNvSpPr txBox="1"/>
          <p:nvPr/>
        </p:nvSpPr>
        <p:spPr>
          <a:xfrm>
            <a:off x="4212234" y="3784566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rgbClr val="FF0000"/>
                </a:solidFill>
                <a:latin typeface="DM Mono" panose="020B0509040201040103" pitchFamily="49" charset="0"/>
              </a:rPr>
              <a:t>r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37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118E131-E2D7-DC51-E334-C7AD79077E0B}"/>
              </a:ext>
            </a:extLst>
          </p:cNvPr>
          <p:cNvSpPr txBox="1"/>
          <p:nvPr/>
        </p:nvSpPr>
        <p:spPr>
          <a:xfrm>
            <a:off x="359764" y="138128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>
                <a:latin typeface="DM Mono" panose="020B0509040201040103" pitchFamily="49" charset="0"/>
              </a:rPr>
              <a:t>int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main</a:t>
            </a:r>
            <a:r>
              <a:rPr lang="ko-KR" altLang="en-US" sz="1400" dirty="0">
                <a:latin typeface="DM Mono" panose="020B0509040201040103" pitchFamily="49" charset="0"/>
              </a:rPr>
              <a:t>()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int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n</a:t>
            </a:r>
            <a:r>
              <a:rPr lang="ko-KR" altLang="en-US" sz="1400" dirty="0">
                <a:latin typeface="DM Mono" panose="020B0509040201040103" pitchFamily="49" charset="0"/>
              </a:rPr>
              <a:t> = 100;</a:t>
            </a:r>
          </a:p>
          <a:p>
            <a:endParaRPr lang="ko-KR" altLang="en-US" sz="1400" dirty="0">
              <a:latin typeface="DM Mono" panose="020B0509040201040103" pitchFamily="49" charset="0"/>
            </a:endParaRP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int</a:t>
            </a:r>
            <a:r>
              <a:rPr lang="ko-KR" altLang="en-US" sz="1400" dirty="0">
                <a:latin typeface="DM Mono" panose="020B0509040201040103" pitchFamily="49" charset="0"/>
              </a:rPr>
              <a:t>&amp; </a:t>
            </a:r>
            <a:r>
              <a:rPr lang="ko-KR" altLang="en-US" sz="1400" dirty="0" err="1">
                <a:latin typeface="DM Mono" panose="020B0509040201040103" pitchFamily="49" charset="0"/>
              </a:rPr>
              <a:t>r</a:t>
            </a:r>
            <a:r>
              <a:rPr lang="ko-KR" altLang="en-US" sz="1400" dirty="0">
                <a:latin typeface="DM Mono" panose="020B0509040201040103" pitchFamily="49" charset="0"/>
              </a:rPr>
              <a:t> = </a:t>
            </a:r>
            <a:r>
              <a:rPr lang="ko-KR" altLang="en-US" sz="1400" dirty="0" err="1">
                <a:latin typeface="DM Mono" panose="020B0509040201040103" pitchFamily="49" charset="0"/>
              </a:rPr>
              <a:t>n</a:t>
            </a:r>
            <a:r>
              <a:rPr lang="ko-KR" altLang="en-US" sz="1400" dirty="0">
                <a:latin typeface="DM Mono" panose="020B0509040201040103" pitchFamily="49" charset="0"/>
              </a:rPr>
              <a:t>;</a:t>
            </a:r>
          </a:p>
          <a:p>
            <a:endParaRPr lang="ko-KR" altLang="en-US" sz="1400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n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= 42;</a:t>
            </a:r>
          </a:p>
          <a:p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cout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&lt;&lt; 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r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&lt;&lt; 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endl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</a:p>
          <a:p>
            <a:endParaRPr lang="ko-KR" altLang="en-US" sz="1400" dirty="0">
              <a:latin typeface="DM Mono" panose="020B0509040201040103" pitchFamily="49" charset="0"/>
            </a:endParaRP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r</a:t>
            </a:r>
            <a:r>
              <a:rPr lang="ko-KR" altLang="en-US" sz="1400" dirty="0">
                <a:latin typeface="DM Mono" panose="020B0509040201040103" pitchFamily="49" charset="0"/>
              </a:rPr>
              <a:t> = 100;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cout</a:t>
            </a:r>
            <a:r>
              <a:rPr lang="ko-KR" altLang="en-US" sz="1400" dirty="0">
                <a:latin typeface="DM Mono" panose="020B0509040201040103" pitchFamily="49" charset="0"/>
              </a:rPr>
              <a:t> &lt;&lt; </a:t>
            </a:r>
            <a:r>
              <a:rPr lang="ko-KR" altLang="en-US" sz="1400" dirty="0" err="1">
                <a:latin typeface="DM Mono" panose="020B0509040201040103" pitchFamily="49" charset="0"/>
              </a:rPr>
              <a:t>n</a:t>
            </a:r>
            <a:r>
              <a:rPr lang="ko-KR" altLang="en-US" sz="1400" dirty="0">
                <a:latin typeface="DM Mono" panose="020B0509040201040103" pitchFamily="49" charset="0"/>
              </a:rPr>
              <a:t> &lt;&lt; </a:t>
            </a:r>
            <a:r>
              <a:rPr lang="ko-KR" altLang="en-US" sz="1400" dirty="0" err="1">
                <a:latin typeface="DM Mono" panose="020B0509040201040103" pitchFamily="49" charset="0"/>
              </a:rPr>
              <a:t>endl</a:t>
            </a:r>
            <a:r>
              <a:rPr lang="ko-KR" altLang="en-US" sz="14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33F7E1D-E02C-6AF9-4B85-04BFCA7EC357}"/>
              </a:ext>
            </a:extLst>
          </p:cNvPr>
          <p:cNvSpPr/>
          <p:nvPr/>
        </p:nvSpPr>
        <p:spPr>
          <a:xfrm>
            <a:off x="4591986" y="3507567"/>
            <a:ext cx="1114269" cy="5596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6682D5-8B1C-D0F9-C9C6-D819C0D4F6AF}"/>
              </a:ext>
            </a:extLst>
          </p:cNvPr>
          <p:cNvSpPr txBox="1"/>
          <p:nvPr/>
        </p:nvSpPr>
        <p:spPr>
          <a:xfrm>
            <a:off x="4212235" y="3507567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n</a:t>
            </a:r>
            <a:endParaRPr lang="ko-KR" alt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205034-6C77-EF6F-98E8-74F26BF3C5B2}"/>
              </a:ext>
            </a:extLst>
          </p:cNvPr>
          <p:cNvSpPr txBox="1"/>
          <p:nvPr/>
        </p:nvSpPr>
        <p:spPr>
          <a:xfrm>
            <a:off x="4212234" y="3784566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latin typeface="DM Mono" panose="020B0509040201040103" pitchFamily="49" charset="0"/>
              </a:rPr>
              <a:t>r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98371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118E131-E2D7-DC51-E334-C7AD79077E0B}"/>
              </a:ext>
            </a:extLst>
          </p:cNvPr>
          <p:cNvSpPr txBox="1"/>
          <p:nvPr/>
        </p:nvSpPr>
        <p:spPr>
          <a:xfrm>
            <a:off x="359764" y="138128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R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  int n = 100;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latin typeface="DM Mono" panose="020B0509040201040103" pitchFamily="49" charset="0"/>
              </a:rPr>
              <a:t>    int* p = &amp;n;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latin typeface="DM Mono" panose="020B0509040201040103" pitchFamily="49" charset="0"/>
              </a:rPr>
              <a:t>    n = 42;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</a:t>
            </a:r>
            <a:r>
              <a:rPr lang="en" altLang="ko-KR" sz="1400" dirty="0" err="1">
                <a:latin typeface="DM Mono" panose="020B0509040201040103" pitchFamily="49" charset="0"/>
              </a:rPr>
              <a:t>cout</a:t>
            </a:r>
            <a:r>
              <a:rPr lang="en" altLang="ko-KR" sz="1400" dirty="0">
                <a:latin typeface="DM Mono" panose="020B0509040201040103" pitchFamily="49" charset="0"/>
              </a:rPr>
              <a:t> &lt;&lt; *p &lt;&lt; </a:t>
            </a:r>
            <a:r>
              <a:rPr lang="en" altLang="ko-KR" sz="1400" dirty="0" err="1">
                <a:latin typeface="DM Mono" panose="020B0509040201040103" pitchFamily="49" charset="0"/>
              </a:rPr>
              <a:t>endl</a:t>
            </a:r>
            <a:r>
              <a:rPr lang="en" altLang="ko-KR" sz="1400" dirty="0">
                <a:latin typeface="DM Mono" panose="020B0509040201040103" pitchFamily="49" charset="0"/>
              </a:rPr>
              <a:t>;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latin typeface="DM Mono" panose="020B0509040201040103" pitchFamily="49" charset="0"/>
              </a:rPr>
              <a:t>    *p = 100;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</a:t>
            </a:r>
            <a:r>
              <a:rPr lang="en" altLang="ko-KR" sz="1400" dirty="0" err="1">
                <a:latin typeface="DM Mono" panose="020B0509040201040103" pitchFamily="49" charset="0"/>
              </a:rPr>
              <a:t>cout</a:t>
            </a:r>
            <a:r>
              <a:rPr lang="en" altLang="ko-KR" sz="1400" dirty="0">
                <a:latin typeface="DM Mono" panose="020B0509040201040103" pitchFamily="49" charset="0"/>
              </a:rPr>
              <a:t> &lt;&lt; n &lt;&lt; </a:t>
            </a:r>
            <a:r>
              <a:rPr lang="en" altLang="ko-KR" sz="1400" dirty="0" err="1">
                <a:latin typeface="DM Mono" panose="020B0509040201040103" pitchFamily="49" charset="0"/>
              </a:rPr>
              <a:t>endl</a:t>
            </a:r>
            <a:r>
              <a:rPr lang="en" altLang="ko-KR" sz="1400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33F7E1D-E02C-6AF9-4B85-04BFCA7EC357}"/>
              </a:ext>
            </a:extLst>
          </p:cNvPr>
          <p:cNvSpPr/>
          <p:nvPr/>
        </p:nvSpPr>
        <p:spPr>
          <a:xfrm>
            <a:off x="4591986" y="3507567"/>
            <a:ext cx="1114269" cy="5596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6682D5-8B1C-D0F9-C9C6-D819C0D4F6AF}"/>
              </a:ext>
            </a:extLst>
          </p:cNvPr>
          <p:cNvSpPr txBox="1"/>
          <p:nvPr/>
        </p:nvSpPr>
        <p:spPr>
          <a:xfrm>
            <a:off x="4212235" y="3507567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n</a:t>
            </a:r>
            <a:endParaRPr lang="ko-KR" alt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371814-7C8D-BDB4-4869-93BB3C4C1EC6}"/>
              </a:ext>
            </a:extLst>
          </p:cNvPr>
          <p:cNvSpPr txBox="1"/>
          <p:nvPr/>
        </p:nvSpPr>
        <p:spPr>
          <a:xfrm>
            <a:off x="4259704" y="3230568"/>
            <a:ext cx="74701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45987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118E131-E2D7-DC51-E334-C7AD79077E0B}"/>
              </a:ext>
            </a:extLst>
          </p:cNvPr>
          <p:cNvSpPr txBox="1"/>
          <p:nvPr/>
        </p:nvSpPr>
        <p:spPr>
          <a:xfrm>
            <a:off x="359764" y="138128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R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int n = 100;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  int* p = &amp;n;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latin typeface="DM Mono" panose="020B0509040201040103" pitchFamily="49" charset="0"/>
              </a:rPr>
              <a:t>    n = 42;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</a:t>
            </a:r>
            <a:r>
              <a:rPr lang="en" altLang="ko-KR" sz="1400" dirty="0" err="1">
                <a:latin typeface="DM Mono" panose="020B0509040201040103" pitchFamily="49" charset="0"/>
              </a:rPr>
              <a:t>cout</a:t>
            </a:r>
            <a:r>
              <a:rPr lang="en" altLang="ko-KR" sz="1400" dirty="0">
                <a:latin typeface="DM Mono" panose="020B0509040201040103" pitchFamily="49" charset="0"/>
              </a:rPr>
              <a:t> &lt;&lt; *p &lt;&lt; </a:t>
            </a:r>
            <a:r>
              <a:rPr lang="en" altLang="ko-KR" sz="1400" dirty="0" err="1">
                <a:latin typeface="DM Mono" panose="020B0509040201040103" pitchFamily="49" charset="0"/>
              </a:rPr>
              <a:t>endl</a:t>
            </a:r>
            <a:r>
              <a:rPr lang="en" altLang="ko-KR" sz="1400" dirty="0">
                <a:latin typeface="DM Mono" panose="020B0509040201040103" pitchFamily="49" charset="0"/>
              </a:rPr>
              <a:t>;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latin typeface="DM Mono" panose="020B0509040201040103" pitchFamily="49" charset="0"/>
              </a:rPr>
              <a:t>    *p = 100;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</a:t>
            </a:r>
            <a:r>
              <a:rPr lang="en" altLang="ko-KR" sz="1400" dirty="0" err="1">
                <a:latin typeface="DM Mono" panose="020B0509040201040103" pitchFamily="49" charset="0"/>
              </a:rPr>
              <a:t>cout</a:t>
            </a:r>
            <a:r>
              <a:rPr lang="en" altLang="ko-KR" sz="1400" dirty="0">
                <a:latin typeface="DM Mono" panose="020B0509040201040103" pitchFamily="49" charset="0"/>
              </a:rPr>
              <a:t> &lt;&lt; n &lt;&lt; </a:t>
            </a:r>
            <a:r>
              <a:rPr lang="en" altLang="ko-KR" sz="1400" dirty="0" err="1">
                <a:latin typeface="DM Mono" panose="020B0509040201040103" pitchFamily="49" charset="0"/>
              </a:rPr>
              <a:t>endl</a:t>
            </a:r>
            <a:r>
              <a:rPr lang="en" altLang="ko-KR" sz="1400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33F7E1D-E02C-6AF9-4B85-04BFCA7EC357}"/>
              </a:ext>
            </a:extLst>
          </p:cNvPr>
          <p:cNvSpPr/>
          <p:nvPr/>
        </p:nvSpPr>
        <p:spPr>
          <a:xfrm>
            <a:off x="4591986" y="3507567"/>
            <a:ext cx="1114269" cy="5596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6682D5-8B1C-D0F9-C9C6-D819C0D4F6AF}"/>
              </a:ext>
            </a:extLst>
          </p:cNvPr>
          <p:cNvSpPr txBox="1"/>
          <p:nvPr/>
        </p:nvSpPr>
        <p:spPr>
          <a:xfrm>
            <a:off x="4212235" y="3507567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n</a:t>
            </a:r>
            <a:endParaRPr lang="ko-KR" alt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371814-7C8D-BDB4-4869-93BB3C4C1EC6}"/>
              </a:ext>
            </a:extLst>
          </p:cNvPr>
          <p:cNvSpPr txBox="1"/>
          <p:nvPr/>
        </p:nvSpPr>
        <p:spPr>
          <a:xfrm>
            <a:off x="4259704" y="3230568"/>
            <a:ext cx="74701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</a:t>
            </a:r>
            <a:endParaRPr lang="ko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7A24348-3398-899E-AAD8-6ADB24C81CF1}"/>
              </a:ext>
            </a:extLst>
          </p:cNvPr>
          <p:cNvSpPr/>
          <p:nvPr/>
        </p:nvSpPr>
        <p:spPr>
          <a:xfrm>
            <a:off x="4591986" y="4234197"/>
            <a:ext cx="2358453" cy="5596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0x200</a:t>
            </a:r>
            <a:endParaRPr kumimoji="1" lang="ko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84BB80-5157-C3DC-C773-A88C3D4FA674}"/>
              </a:ext>
            </a:extLst>
          </p:cNvPr>
          <p:cNvSpPr txBox="1"/>
          <p:nvPr/>
        </p:nvSpPr>
        <p:spPr>
          <a:xfrm>
            <a:off x="4212235" y="4234197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p</a:t>
            </a:r>
            <a:endParaRPr lang="ko-KR" altLang="en-US" sz="1200" dirty="0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A941033A-399C-107C-A25C-217F4A330787}"/>
              </a:ext>
            </a:extLst>
          </p:cNvPr>
          <p:cNvCxnSpPr>
            <a:stCxn id="3" idx="3"/>
            <a:endCxn id="6" idx="3"/>
          </p:cNvCxnSpPr>
          <p:nvPr/>
        </p:nvCxnSpPr>
        <p:spPr>
          <a:xfrm flipH="1" flipV="1">
            <a:off x="5706255" y="3787384"/>
            <a:ext cx="1244184" cy="726630"/>
          </a:xfrm>
          <a:prstGeom prst="curvedConnector3">
            <a:avLst>
              <a:gd name="adj1" fmla="val -1837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9484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118E131-E2D7-DC51-E334-C7AD79077E0B}"/>
              </a:ext>
            </a:extLst>
          </p:cNvPr>
          <p:cNvSpPr txBox="1"/>
          <p:nvPr/>
        </p:nvSpPr>
        <p:spPr>
          <a:xfrm>
            <a:off x="359764" y="138128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R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int n = 100;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latin typeface="DM Mono" panose="020B0509040201040103" pitchFamily="49" charset="0"/>
              </a:rPr>
              <a:t>    int* p = &amp;n;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  n = 42;</a:t>
            </a:r>
          </a:p>
          <a:p>
            <a:r>
              <a:rPr lang="en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  </a:t>
            </a:r>
            <a:r>
              <a:rPr lang="en" altLang="ko-KR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cout</a:t>
            </a:r>
            <a:r>
              <a:rPr lang="en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 &lt;&lt; *p &lt;&lt; </a:t>
            </a:r>
            <a:r>
              <a:rPr lang="en" altLang="ko-KR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endl</a:t>
            </a:r>
            <a:r>
              <a:rPr lang="en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latin typeface="DM Mono" panose="020B0509040201040103" pitchFamily="49" charset="0"/>
              </a:rPr>
              <a:t>    *p = 100;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</a:t>
            </a:r>
            <a:r>
              <a:rPr lang="en" altLang="ko-KR" sz="1400" dirty="0" err="1">
                <a:latin typeface="DM Mono" panose="020B0509040201040103" pitchFamily="49" charset="0"/>
              </a:rPr>
              <a:t>cout</a:t>
            </a:r>
            <a:r>
              <a:rPr lang="en" altLang="ko-KR" sz="1400" dirty="0">
                <a:latin typeface="DM Mono" panose="020B0509040201040103" pitchFamily="49" charset="0"/>
              </a:rPr>
              <a:t> &lt;&lt; n &lt;&lt; </a:t>
            </a:r>
            <a:r>
              <a:rPr lang="en" altLang="ko-KR" sz="1400" dirty="0" err="1">
                <a:latin typeface="DM Mono" panose="020B0509040201040103" pitchFamily="49" charset="0"/>
              </a:rPr>
              <a:t>endl</a:t>
            </a:r>
            <a:r>
              <a:rPr lang="en" altLang="ko-KR" sz="1400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33F7E1D-E02C-6AF9-4B85-04BFCA7EC357}"/>
              </a:ext>
            </a:extLst>
          </p:cNvPr>
          <p:cNvSpPr/>
          <p:nvPr/>
        </p:nvSpPr>
        <p:spPr>
          <a:xfrm>
            <a:off x="4591986" y="3507567"/>
            <a:ext cx="1114269" cy="5596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6682D5-8B1C-D0F9-C9C6-D819C0D4F6AF}"/>
              </a:ext>
            </a:extLst>
          </p:cNvPr>
          <p:cNvSpPr txBox="1"/>
          <p:nvPr/>
        </p:nvSpPr>
        <p:spPr>
          <a:xfrm>
            <a:off x="4212235" y="3507567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n</a:t>
            </a:r>
            <a:endParaRPr lang="ko-KR" alt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371814-7C8D-BDB4-4869-93BB3C4C1EC6}"/>
              </a:ext>
            </a:extLst>
          </p:cNvPr>
          <p:cNvSpPr txBox="1"/>
          <p:nvPr/>
        </p:nvSpPr>
        <p:spPr>
          <a:xfrm>
            <a:off x="4259704" y="3230568"/>
            <a:ext cx="74701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</a:t>
            </a:r>
            <a:endParaRPr lang="ko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7A24348-3398-899E-AAD8-6ADB24C81CF1}"/>
              </a:ext>
            </a:extLst>
          </p:cNvPr>
          <p:cNvSpPr/>
          <p:nvPr/>
        </p:nvSpPr>
        <p:spPr>
          <a:xfrm>
            <a:off x="4591986" y="4234197"/>
            <a:ext cx="2358453" cy="5596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0x200</a:t>
            </a:r>
            <a:endParaRPr kumimoji="1" lang="ko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84BB80-5157-C3DC-C773-A88C3D4FA674}"/>
              </a:ext>
            </a:extLst>
          </p:cNvPr>
          <p:cNvSpPr txBox="1"/>
          <p:nvPr/>
        </p:nvSpPr>
        <p:spPr>
          <a:xfrm>
            <a:off x="4212235" y="4234197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p</a:t>
            </a:r>
            <a:endParaRPr lang="ko-KR" altLang="en-US" sz="1200" dirty="0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A941033A-399C-107C-A25C-217F4A330787}"/>
              </a:ext>
            </a:extLst>
          </p:cNvPr>
          <p:cNvCxnSpPr>
            <a:stCxn id="3" idx="3"/>
            <a:endCxn id="6" idx="3"/>
          </p:cNvCxnSpPr>
          <p:nvPr/>
        </p:nvCxnSpPr>
        <p:spPr>
          <a:xfrm flipH="1" flipV="1">
            <a:off x="5706255" y="3787384"/>
            <a:ext cx="1244184" cy="726630"/>
          </a:xfrm>
          <a:prstGeom prst="curvedConnector3">
            <a:avLst>
              <a:gd name="adj1" fmla="val -1837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937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118E131-E2D7-DC51-E334-C7AD79077E0B}"/>
              </a:ext>
            </a:extLst>
          </p:cNvPr>
          <p:cNvSpPr txBox="1"/>
          <p:nvPr/>
        </p:nvSpPr>
        <p:spPr>
          <a:xfrm>
            <a:off x="359764" y="138128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R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int n = 100;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latin typeface="DM Mono" panose="020B0509040201040103" pitchFamily="49" charset="0"/>
              </a:rPr>
              <a:t>    int* p = &amp;n;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latin typeface="DM Mono" panose="020B0509040201040103" pitchFamily="49" charset="0"/>
              </a:rPr>
              <a:t>    n = 42;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</a:t>
            </a:r>
            <a:r>
              <a:rPr lang="en" altLang="ko-KR" sz="1400" dirty="0" err="1">
                <a:latin typeface="DM Mono" panose="020B0509040201040103" pitchFamily="49" charset="0"/>
              </a:rPr>
              <a:t>cout</a:t>
            </a:r>
            <a:r>
              <a:rPr lang="en" altLang="ko-KR" sz="1400" dirty="0">
                <a:latin typeface="DM Mono" panose="020B0509040201040103" pitchFamily="49" charset="0"/>
              </a:rPr>
              <a:t> &lt;&lt; *p &lt;&lt; </a:t>
            </a:r>
            <a:r>
              <a:rPr lang="en" altLang="ko-KR" sz="1400" dirty="0" err="1">
                <a:latin typeface="DM Mono" panose="020B0509040201040103" pitchFamily="49" charset="0"/>
              </a:rPr>
              <a:t>endl</a:t>
            </a:r>
            <a:r>
              <a:rPr lang="en" altLang="ko-KR" sz="1400" dirty="0">
                <a:latin typeface="DM Mono" panose="020B0509040201040103" pitchFamily="49" charset="0"/>
              </a:rPr>
              <a:t>;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latin typeface="DM Mono" panose="020B0509040201040103" pitchFamily="49" charset="0"/>
              </a:rPr>
              <a:t>    </a:t>
            </a:r>
            <a:r>
              <a:rPr lang="en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*p = 100;</a:t>
            </a:r>
          </a:p>
          <a:p>
            <a:r>
              <a:rPr lang="en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  </a:t>
            </a:r>
            <a:r>
              <a:rPr lang="en" altLang="ko-KR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cout</a:t>
            </a:r>
            <a:r>
              <a:rPr lang="en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 &lt;&lt; n &lt;&lt; </a:t>
            </a:r>
            <a:r>
              <a:rPr lang="en" altLang="ko-KR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endl</a:t>
            </a:r>
            <a:r>
              <a:rPr lang="en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33F7E1D-E02C-6AF9-4B85-04BFCA7EC357}"/>
              </a:ext>
            </a:extLst>
          </p:cNvPr>
          <p:cNvSpPr/>
          <p:nvPr/>
        </p:nvSpPr>
        <p:spPr>
          <a:xfrm>
            <a:off x="4591986" y="3507567"/>
            <a:ext cx="1114269" cy="5596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6682D5-8B1C-D0F9-C9C6-D819C0D4F6AF}"/>
              </a:ext>
            </a:extLst>
          </p:cNvPr>
          <p:cNvSpPr txBox="1"/>
          <p:nvPr/>
        </p:nvSpPr>
        <p:spPr>
          <a:xfrm>
            <a:off x="4212235" y="3507567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n</a:t>
            </a:r>
            <a:endParaRPr lang="ko-KR" alt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371814-7C8D-BDB4-4869-93BB3C4C1EC6}"/>
              </a:ext>
            </a:extLst>
          </p:cNvPr>
          <p:cNvSpPr txBox="1"/>
          <p:nvPr/>
        </p:nvSpPr>
        <p:spPr>
          <a:xfrm>
            <a:off x="4259704" y="3230568"/>
            <a:ext cx="74701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</a:t>
            </a:r>
            <a:endParaRPr lang="ko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7A24348-3398-899E-AAD8-6ADB24C81CF1}"/>
              </a:ext>
            </a:extLst>
          </p:cNvPr>
          <p:cNvSpPr/>
          <p:nvPr/>
        </p:nvSpPr>
        <p:spPr>
          <a:xfrm>
            <a:off x="4591986" y="4234197"/>
            <a:ext cx="2358453" cy="5596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0x200</a:t>
            </a:r>
            <a:endParaRPr kumimoji="1" lang="ko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84BB80-5157-C3DC-C773-A88C3D4FA674}"/>
              </a:ext>
            </a:extLst>
          </p:cNvPr>
          <p:cNvSpPr txBox="1"/>
          <p:nvPr/>
        </p:nvSpPr>
        <p:spPr>
          <a:xfrm>
            <a:off x="4212235" y="4234197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p</a:t>
            </a:r>
            <a:endParaRPr lang="ko-KR" altLang="en-US" sz="1200" dirty="0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A941033A-399C-107C-A25C-217F4A330787}"/>
              </a:ext>
            </a:extLst>
          </p:cNvPr>
          <p:cNvCxnSpPr>
            <a:stCxn id="3" idx="3"/>
            <a:endCxn id="6" idx="3"/>
          </p:cNvCxnSpPr>
          <p:nvPr/>
        </p:nvCxnSpPr>
        <p:spPr>
          <a:xfrm flipH="1" flipV="1">
            <a:off x="5706255" y="3787384"/>
            <a:ext cx="1244184" cy="726630"/>
          </a:xfrm>
          <a:prstGeom prst="curvedConnector3">
            <a:avLst>
              <a:gd name="adj1" fmla="val -1837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1694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97980E80-8691-80B9-39F4-2F35F2627032}"/>
              </a:ext>
            </a:extLst>
          </p:cNvPr>
          <p:cNvSpPr/>
          <p:nvPr/>
        </p:nvSpPr>
        <p:spPr>
          <a:xfrm>
            <a:off x="554636" y="3317823"/>
            <a:ext cx="3112957" cy="198369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18E131-E2D7-DC51-E334-C7AD79077E0B}"/>
              </a:ext>
            </a:extLst>
          </p:cNvPr>
          <p:cNvSpPr txBox="1"/>
          <p:nvPr/>
        </p:nvSpPr>
        <p:spPr>
          <a:xfrm>
            <a:off x="359764" y="138128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R" sz="1400" dirty="0">
                <a:latin typeface="DM Mono" panose="020B0509040201040103" pitchFamily="49" charset="0"/>
              </a:rPr>
              <a:t>void Increment(int x)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++x;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}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int x = 10;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Increment(x);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latin typeface="DM Mono" panose="020B0509040201040103" pitchFamily="49" charset="0"/>
              </a:rPr>
              <a:t>    </a:t>
            </a:r>
            <a:r>
              <a:rPr lang="en" altLang="ko-KR" sz="1400" dirty="0" err="1">
                <a:latin typeface="DM Mono" panose="020B0509040201040103" pitchFamily="49" charset="0"/>
              </a:rPr>
              <a:t>cout</a:t>
            </a:r>
            <a:r>
              <a:rPr lang="en" altLang="ko-KR" sz="1400" dirty="0">
                <a:latin typeface="DM Mono" panose="020B0509040201040103" pitchFamily="49" charset="0"/>
              </a:rPr>
              <a:t> &lt;&lt; x &lt;&lt; </a:t>
            </a:r>
            <a:r>
              <a:rPr lang="en" altLang="ko-KR" sz="1400" dirty="0" err="1">
                <a:latin typeface="DM Mono" panose="020B0509040201040103" pitchFamily="49" charset="0"/>
              </a:rPr>
              <a:t>endl</a:t>
            </a:r>
            <a:r>
              <a:rPr lang="en" altLang="ko-KR" sz="1400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33F7E1D-E02C-6AF9-4B85-04BFCA7EC357}"/>
              </a:ext>
            </a:extLst>
          </p:cNvPr>
          <p:cNvSpPr/>
          <p:nvPr/>
        </p:nvSpPr>
        <p:spPr>
          <a:xfrm>
            <a:off x="1224196" y="3827357"/>
            <a:ext cx="1114269" cy="5596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6682D5-8B1C-D0F9-C9C6-D819C0D4F6AF}"/>
              </a:ext>
            </a:extLst>
          </p:cNvPr>
          <p:cNvSpPr txBox="1"/>
          <p:nvPr/>
        </p:nvSpPr>
        <p:spPr>
          <a:xfrm>
            <a:off x="844445" y="3827357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x</a:t>
            </a:r>
            <a:endParaRPr lang="ko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E5EB25-3C2A-0AA7-F79C-E6F1C0F0A5EA}"/>
              </a:ext>
            </a:extLst>
          </p:cNvPr>
          <p:cNvSpPr txBox="1"/>
          <p:nvPr/>
        </p:nvSpPr>
        <p:spPr>
          <a:xfrm>
            <a:off x="1653915" y="3010046"/>
            <a:ext cx="7644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ko-KR" sz="1400" dirty="0">
                <a:latin typeface="DM Mono" panose="020B0509040201040103" pitchFamily="49" charset="0"/>
              </a:rPr>
              <a:t>main</a:t>
            </a:r>
            <a:endParaRPr lang="ko-KR" altLang="en-US" sz="1400" dirty="0"/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B4B54149-CCD6-7639-4498-8D11ECB0A9CE}"/>
              </a:ext>
            </a:extLst>
          </p:cNvPr>
          <p:cNvSpPr/>
          <p:nvPr/>
        </p:nvSpPr>
        <p:spPr>
          <a:xfrm>
            <a:off x="6758066" y="1091784"/>
            <a:ext cx="3112957" cy="198369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97B8B2D-ABBA-8CAA-89AD-47F90C1B60F4}"/>
              </a:ext>
            </a:extLst>
          </p:cNvPr>
          <p:cNvSpPr/>
          <p:nvPr/>
        </p:nvSpPr>
        <p:spPr>
          <a:xfrm>
            <a:off x="7427626" y="1601318"/>
            <a:ext cx="1114269" cy="5596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FFAAA4-FE29-FE56-6BD9-3DFFAB73FCB4}"/>
              </a:ext>
            </a:extLst>
          </p:cNvPr>
          <p:cNvSpPr txBox="1"/>
          <p:nvPr/>
        </p:nvSpPr>
        <p:spPr>
          <a:xfrm>
            <a:off x="7047875" y="1601318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x</a:t>
            </a:r>
            <a:endParaRPr lang="ko-KR" alt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A060E3-2675-DBEB-8808-DD52608550E4}"/>
              </a:ext>
            </a:extLst>
          </p:cNvPr>
          <p:cNvSpPr txBox="1"/>
          <p:nvPr/>
        </p:nvSpPr>
        <p:spPr>
          <a:xfrm>
            <a:off x="7647481" y="784007"/>
            <a:ext cx="13341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ko-KR" sz="1400" dirty="0">
                <a:latin typeface="DM Mono" panose="020B0509040201040103" pitchFamily="49" charset="0"/>
              </a:rPr>
              <a:t>Increment</a:t>
            </a:r>
            <a:endParaRPr lang="ko-KR" altLang="en-US" sz="1400" dirty="0"/>
          </a:p>
        </p:txBody>
      </p:sp>
      <p:cxnSp>
        <p:nvCxnSpPr>
          <p:cNvPr id="18" name="구부러진 연결선[U] 17">
            <a:extLst>
              <a:ext uri="{FF2B5EF4-FFF2-40B4-BE49-F238E27FC236}">
                <a16:creationId xmlns:a16="http://schemas.microsoft.com/office/drawing/2014/main" id="{646C8604-EA8E-E837-5D0C-23D73DE3921E}"/>
              </a:ext>
            </a:extLst>
          </p:cNvPr>
          <p:cNvCxnSpPr>
            <a:endCxn id="14" idx="2"/>
          </p:cNvCxnSpPr>
          <p:nvPr/>
        </p:nvCxnSpPr>
        <p:spPr>
          <a:xfrm flipV="1">
            <a:off x="2353456" y="2160951"/>
            <a:ext cx="5631305" cy="194340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C36AF78-22D2-F13F-1CE1-F50509922FB0}"/>
              </a:ext>
            </a:extLst>
          </p:cNvPr>
          <p:cNvSpPr txBox="1"/>
          <p:nvPr/>
        </p:nvSpPr>
        <p:spPr>
          <a:xfrm>
            <a:off x="5169108" y="3796579"/>
            <a:ext cx="8569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DM Mono" panose="020B0509040201040103" pitchFamily="49" charset="0"/>
              </a:rPr>
              <a:t>값 복사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42328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97980E80-8691-80B9-39F4-2F35F2627032}"/>
              </a:ext>
            </a:extLst>
          </p:cNvPr>
          <p:cNvSpPr/>
          <p:nvPr/>
        </p:nvSpPr>
        <p:spPr>
          <a:xfrm>
            <a:off x="554636" y="3317823"/>
            <a:ext cx="3112957" cy="198369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18E131-E2D7-DC51-E334-C7AD79077E0B}"/>
              </a:ext>
            </a:extLst>
          </p:cNvPr>
          <p:cNvSpPr txBox="1"/>
          <p:nvPr/>
        </p:nvSpPr>
        <p:spPr>
          <a:xfrm>
            <a:off x="359764" y="138128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R" sz="1400" dirty="0">
                <a:latin typeface="DM Mono" panose="020B0509040201040103" pitchFamily="49" charset="0"/>
              </a:rPr>
              <a:t>void Increment2(int* </a:t>
            </a:r>
            <a:r>
              <a:rPr lang="en" altLang="ko-KR" sz="1400" dirty="0" err="1">
                <a:latin typeface="DM Mono" panose="020B0509040201040103" pitchFamily="49" charset="0"/>
              </a:rPr>
              <a:t>px</a:t>
            </a:r>
            <a:r>
              <a:rPr lang="en" altLang="ko-KR" sz="1400" dirty="0">
                <a:latin typeface="DM Mono" panose="020B0509040201040103" pitchFamily="49" charset="0"/>
              </a:rPr>
              <a:t>)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  ++(*</a:t>
            </a:r>
            <a:r>
              <a:rPr lang="en" altLang="ko-KR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px</a:t>
            </a:r>
            <a:r>
              <a:rPr lang="en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);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}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int x = 10;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Increment2(&amp;x);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latin typeface="DM Mono" panose="020B0509040201040103" pitchFamily="49" charset="0"/>
              </a:rPr>
              <a:t>    </a:t>
            </a:r>
            <a:r>
              <a:rPr lang="en" altLang="ko-KR" sz="1400" dirty="0" err="1">
                <a:latin typeface="DM Mono" panose="020B0509040201040103" pitchFamily="49" charset="0"/>
              </a:rPr>
              <a:t>cout</a:t>
            </a:r>
            <a:r>
              <a:rPr lang="en" altLang="ko-KR" sz="1400" dirty="0">
                <a:latin typeface="DM Mono" panose="020B0509040201040103" pitchFamily="49" charset="0"/>
              </a:rPr>
              <a:t> &lt;&lt; x &lt;&lt; </a:t>
            </a:r>
            <a:r>
              <a:rPr lang="en" altLang="ko-KR" sz="1400" dirty="0" err="1">
                <a:latin typeface="DM Mono" panose="020B0509040201040103" pitchFamily="49" charset="0"/>
              </a:rPr>
              <a:t>endl</a:t>
            </a:r>
            <a:r>
              <a:rPr lang="en" altLang="ko-KR" sz="1400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33F7E1D-E02C-6AF9-4B85-04BFCA7EC357}"/>
              </a:ext>
            </a:extLst>
          </p:cNvPr>
          <p:cNvSpPr/>
          <p:nvPr/>
        </p:nvSpPr>
        <p:spPr>
          <a:xfrm>
            <a:off x="1224196" y="3827357"/>
            <a:ext cx="1114269" cy="5596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6682D5-8B1C-D0F9-C9C6-D819C0D4F6AF}"/>
              </a:ext>
            </a:extLst>
          </p:cNvPr>
          <p:cNvSpPr txBox="1"/>
          <p:nvPr/>
        </p:nvSpPr>
        <p:spPr>
          <a:xfrm>
            <a:off x="844445" y="3827357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x</a:t>
            </a:r>
            <a:endParaRPr lang="ko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E5EB25-3C2A-0AA7-F79C-E6F1C0F0A5EA}"/>
              </a:ext>
            </a:extLst>
          </p:cNvPr>
          <p:cNvSpPr txBox="1"/>
          <p:nvPr/>
        </p:nvSpPr>
        <p:spPr>
          <a:xfrm>
            <a:off x="1653915" y="3010046"/>
            <a:ext cx="7644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ko-KR" sz="1400" dirty="0">
                <a:latin typeface="DM Mono" panose="020B0509040201040103" pitchFamily="49" charset="0"/>
              </a:rPr>
              <a:t>main</a:t>
            </a:r>
            <a:endParaRPr lang="ko-KR" altLang="en-US" sz="1400" dirty="0"/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B4B54149-CCD6-7639-4498-8D11ECB0A9CE}"/>
              </a:ext>
            </a:extLst>
          </p:cNvPr>
          <p:cNvSpPr/>
          <p:nvPr/>
        </p:nvSpPr>
        <p:spPr>
          <a:xfrm>
            <a:off x="6758066" y="1091784"/>
            <a:ext cx="3112957" cy="198369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97B8B2D-ABBA-8CAA-89AD-47F90C1B60F4}"/>
              </a:ext>
            </a:extLst>
          </p:cNvPr>
          <p:cNvSpPr/>
          <p:nvPr/>
        </p:nvSpPr>
        <p:spPr>
          <a:xfrm>
            <a:off x="7427626" y="1601318"/>
            <a:ext cx="1114269" cy="5596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0x200</a:t>
            </a:r>
            <a:endParaRPr kumimoji="1" lang="ko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FFAAA4-FE29-FE56-6BD9-3DFFAB73FCB4}"/>
              </a:ext>
            </a:extLst>
          </p:cNvPr>
          <p:cNvSpPr txBox="1"/>
          <p:nvPr/>
        </p:nvSpPr>
        <p:spPr>
          <a:xfrm>
            <a:off x="7047875" y="1601318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 err="1">
                <a:solidFill>
                  <a:schemeClr val="tx1"/>
                </a:solidFill>
                <a:latin typeface="DM Mono" panose="020B0509040201040103" pitchFamily="49" charset="0"/>
              </a:rPr>
              <a:t>px</a:t>
            </a:r>
            <a:endParaRPr lang="ko-KR" alt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A060E3-2675-DBEB-8808-DD52608550E4}"/>
              </a:ext>
            </a:extLst>
          </p:cNvPr>
          <p:cNvSpPr txBox="1"/>
          <p:nvPr/>
        </p:nvSpPr>
        <p:spPr>
          <a:xfrm>
            <a:off x="7647481" y="784007"/>
            <a:ext cx="13341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ko-KR" sz="1400" dirty="0">
                <a:latin typeface="DM Mono" panose="020B0509040201040103" pitchFamily="49" charset="0"/>
              </a:rPr>
              <a:t>Increment</a:t>
            </a:r>
            <a:endParaRPr lang="ko-KR" altLang="en-US" sz="1400" dirty="0"/>
          </a:p>
        </p:txBody>
      </p:sp>
      <p:cxnSp>
        <p:nvCxnSpPr>
          <p:cNvPr id="18" name="구부러진 연결선[U] 17">
            <a:extLst>
              <a:ext uri="{FF2B5EF4-FFF2-40B4-BE49-F238E27FC236}">
                <a16:creationId xmlns:a16="http://schemas.microsoft.com/office/drawing/2014/main" id="{646C8604-EA8E-E837-5D0C-23D73DE3921E}"/>
              </a:ext>
            </a:extLst>
          </p:cNvPr>
          <p:cNvCxnSpPr>
            <a:endCxn id="14" idx="2"/>
          </p:cNvCxnSpPr>
          <p:nvPr/>
        </p:nvCxnSpPr>
        <p:spPr>
          <a:xfrm flipV="1">
            <a:off x="2353456" y="2160951"/>
            <a:ext cx="5631305" cy="194340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C36AF78-22D2-F13F-1CE1-F50509922FB0}"/>
              </a:ext>
            </a:extLst>
          </p:cNvPr>
          <p:cNvSpPr txBox="1"/>
          <p:nvPr/>
        </p:nvSpPr>
        <p:spPr>
          <a:xfrm>
            <a:off x="4723150" y="3796579"/>
            <a:ext cx="14865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DM Mono" panose="020B0509040201040103" pitchFamily="49" charset="0"/>
              </a:rPr>
              <a:t>주소 전달</a:t>
            </a:r>
            <a:endParaRPr lang="ko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2DD2C6-85B9-7519-AC2C-A28B5DF8BBA4}"/>
              </a:ext>
            </a:extLst>
          </p:cNvPr>
          <p:cNvSpPr txBox="1"/>
          <p:nvPr/>
        </p:nvSpPr>
        <p:spPr>
          <a:xfrm>
            <a:off x="851941" y="3557201"/>
            <a:ext cx="8569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DM Mono" panose="020B0509040201040103" pitchFamily="49" charset="0"/>
              </a:rPr>
              <a:t>0x200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88714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462</Words>
  <Application>Microsoft Macintosh PowerPoint</Application>
  <PresentationFormat>와이드스크린</PresentationFormat>
  <Paragraphs>167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DM Mono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 찬식</dc:creator>
  <cp:lastModifiedBy>윤 찬식</cp:lastModifiedBy>
  <cp:revision>6</cp:revision>
  <dcterms:created xsi:type="dcterms:W3CDTF">2023-10-23T07:18:16Z</dcterms:created>
  <dcterms:modified xsi:type="dcterms:W3CDTF">2023-10-23T07:40:37Z</dcterms:modified>
</cp:coreProperties>
</file>