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9" r:id="rId7"/>
    <p:sldId id="267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D217C0-5E23-4195-80A6-A6C6FB20E185}" v="33" dt="2025-06-09T04:57:27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혜림 김" userId="f2c742436b6efaa8" providerId="LiveId" clId="{4CD217C0-5E23-4195-80A6-A6C6FB20E185}"/>
    <pc:docChg chg="undo redo custSel addSld delSld modSld">
      <pc:chgData name="혜림 김" userId="f2c742436b6efaa8" providerId="LiveId" clId="{4CD217C0-5E23-4195-80A6-A6C6FB20E185}" dt="2025-06-09T04:58:32.476" v="860" actId="14100"/>
      <pc:docMkLst>
        <pc:docMk/>
      </pc:docMkLst>
      <pc:sldChg chg="add del">
        <pc:chgData name="혜림 김" userId="f2c742436b6efaa8" providerId="LiveId" clId="{4CD217C0-5E23-4195-80A6-A6C6FB20E185}" dt="2025-06-09T03:00:06.508" v="34" actId="2696"/>
        <pc:sldMkLst>
          <pc:docMk/>
          <pc:sldMk cId="3773008883" sldId="256"/>
        </pc:sldMkLst>
      </pc:sldChg>
      <pc:sldChg chg="addSp delSp modSp add mod">
        <pc:chgData name="혜림 김" userId="f2c742436b6efaa8" providerId="LiveId" clId="{4CD217C0-5E23-4195-80A6-A6C6FB20E185}" dt="2025-06-09T03:00:13.922" v="37" actId="478"/>
        <pc:sldMkLst>
          <pc:docMk/>
          <pc:sldMk cId="2553977762" sldId="262"/>
        </pc:sldMkLst>
        <pc:spChg chg="del">
          <ac:chgData name="혜림 김" userId="f2c742436b6efaa8" providerId="LiveId" clId="{4CD217C0-5E23-4195-80A6-A6C6FB20E185}" dt="2025-06-09T02:58:58.861" v="14" actId="478"/>
          <ac:spMkLst>
            <pc:docMk/>
            <pc:sldMk cId="2553977762" sldId="262"/>
            <ac:spMk id="2" creationId="{539C8FE8-BA5B-4C12-BAC6-C3EEC0E69C2D}"/>
          </ac:spMkLst>
        </pc:spChg>
        <pc:spChg chg="add del mod">
          <ac:chgData name="혜림 김" userId="f2c742436b6efaa8" providerId="LiveId" clId="{4CD217C0-5E23-4195-80A6-A6C6FB20E185}" dt="2025-06-09T03:00:13.922" v="37" actId="478"/>
          <ac:spMkLst>
            <pc:docMk/>
            <pc:sldMk cId="2553977762" sldId="262"/>
            <ac:spMk id="4" creationId="{ECA0D778-FE7A-F240-981F-0FD7838B9195}"/>
          </ac:spMkLst>
        </pc:spChg>
        <pc:spChg chg="del">
          <ac:chgData name="혜림 김" userId="f2c742436b6efaa8" providerId="LiveId" clId="{4CD217C0-5E23-4195-80A6-A6C6FB20E185}" dt="2025-06-09T02:58:30.546" v="1" actId="478"/>
          <ac:spMkLst>
            <pc:docMk/>
            <pc:sldMk cId="2553977762" sldId="262"/>
            <ac:spMk id="13" creationId="{CCF87FA4-E2ED-40E1-9007-87B65445E373}"/>
          </ac:spMkLst>
        </pc:spChg>
        <pc:spChg chg="mod">
          <ac:chgData name="혜림 김" userId="f2c742436b6efaa8" providerId="LiveId" clId="{4CD217C0-5E23-4195-80A6-A6C6FB20E185}" dt="2025-06-09T02:59:25.031" v="29" actId="1076"/>
          <ac:spMkLst>
            <pc:docMk/>
            <pc:sldMk cId="2553977762" sldId="262"/>
            <ac:spMk id="25" creationId="{14837554-332A-44AC-B111-3FEE5B90982D}"/>
          </ac:spMkLst>
        </pc:spChg>
        <pc:spChg chg="mod">
          <ac:chgData name="혜림 김" userId="f2c742436b6efaa8" providerId="LiveId" clId="{4CD217C0-5E23-4195-80A6-A6C6FB20E185}" dt="2025-06-09T02:58:49.162" v="11" actId="20577"/>
          <ac:spMkLst>
            <pc:docMk/>
            <pc:sldMk cId="2553977762" sldId="262"/>
            <ac:spMk id="27" creationId="{856C8DFD-4794-46C8-AD55-E3331A6AA96B}"/>
          </ac:spMkLst>
        </pc:spChg>
        <pc:spChg chg="del">
          <ac:chgData name="혜림 김" userId="f2c742436b6efaa8" providerId="LiveId" clId="{4CD217C0-5E23-4195-80A6-A6C6FB20E185}" dt="2025-06-09T02:58:55.619" v="12" actId="478"/>
          <ac:spMkLst>
            <pc:docMk/>
            <pc:sldMk cId="2553977762" sldId="262"/>
            <ac:spMk id="29" creationId="{726807CC-6E9C-4C52-A163-572F216F2859}"/>
          </ac:spMkLst>
        </pc:spChg>
      </pc:sldChg>
      <pc:sldChg chg="addSp delSp modSp add mod">
        <pc:chgData name="혜림 김" userId="f2c742436b6efaa8" providerId="LiveId" clId="{4CD217C0-5E23-4195-80A6-A6C6FB20E185}" dt="2025-06-09T03:04:04.493" v="258" actId="14100"/>
        <pc:sldMkLst>
          <pc:docMk/>
          <pc:sldMk cId="4237684816" sldId="263"/>
        </pc:sldMkLst>
        <pc:spChg chg="add mod">
          <ac:chgData name="혜림 김" userId="f2c742436b6efaa8" providerId="LiveId" clId="{4CD217C0-5E23-4195-80A6-A6C6FB20E185}" dt="2025-06-09T03:03:08.963" v="176" actId="20577"/>
          <ac:spMkLst>
            <pc:docMk/>
            <pc:sldMk cId="4237684816" sldId="263"/>
            <ac:spMk id="2" creationId="{3EDF60EB-5EDC-83B2-3154-52D542AE490F}"/>
          </ac:spMkLst>
        </pc:spChg>
        <pc:spChg chg="add mod">
          <ac:chgData name="혜림 김" userId="f2c742436b6efaa8" providerId="LiveId" clId="{4CD217C0-5E23-4195-80A6-A6C6FB20E185}" dt="2025-06-09T03:03:35.885" v="216" actId="20577"/>
          <ac:spMkLst>
            <pc:docMk/>
            <pc:sldMk cId="4237684816" sldId="263"/>
            <ac:spMk id="5" creationId="{4AFE9023-479A-A480-031B-2BB04004EC47}"/>
          </ac:spMkLst>
        </pc:spChg>
        <pc:spChg chg="add mod">
          <ac:chgData name="혜림 김" userId="f2c742436b6efaa8" providerId="LiveId" clId="{4CD217C0-5E23-4195-80A6-A6C6FB20E185}" dt="2025-06-09T03:03:50.399" v="220" actId="20577"/>
          <ac:spMkLst>
            <pc:docMk/>
            <pc:sldMk cId="4237684816" sldId="263"/>
            <ac:spMk id="6" creationId="{A4FBE503-30A4-ED4E-CDB8-85E6DA4181BD}"/>
          </ac:spMkLst>
        </pc:spChg>
        <pc:spChg chg="add mod">
          <ac:chgData name="혜림 김" userId="f2c742436b6efaa8" providerId="LiveId" clId="{4CD217C0-5E23-4195-80A6-A6C6FB20E185}" dt="2025-06-09T03:03:58.257" v="257" actId="20577"/>
          <ac:spMkLst>
            <pc:docMk/>
            <pc:sldMk cId="4237684816" sldId="263"/>
            <ac:spMk id="8" creationId="{51AC2F61-675A-ACE3-D464-1F0904A5F029}"/>
          </ac:spMkLst>
        </pc:spChg>
        <pc:spChg chg="mod">
          <ac:chgData name="혜림 김" userId="f2c742436b6efaa8" providerId="LiveId" clId="{4CD217C0-5E23-4195-80A6-A6C6FB20E185}" dt="2025-06-09T03:00:22.978" v="46" actId="20577"/>
          <ac:spMkLst>
            <pc:docMk/>
            <pc:sldMk cId="4237684816" sldId="263"/>
            <ac:spMk id="113" creationId="{4AD89931-D40B-424E-804A-9B73105DA281}"/>
          </ac:spMkLst>
        </pc:spChg>
        <pc:spChg chg="mod">
          <ac:chgData name="혜림 김" userId="f2c742436b6efaa8" providerId="LiveId" clId="{4CD217C0-5E23-4195-80A6-A6C6FB20E185}" dt="2025-06-09T03:02:05.484" v="117" actId="14100"/>
          <ac:spMkLst>
            <pc:docMk/>
            <pc:sldMk cId="4237684816" sldId="263"/>
            <ac:spMk id="116" creationId="{5EBF5097-349F-4521-B3EB-7E1DFF02AE3B}"/>
          </ac:spMkLst>
        </pc:spChg>
        <pc:spChg chg="del mod">
          <ac:chgData name="혜림 김" userId="f2c742436b6efaa8" providerId="LiveId" clId="{4CD217C0-5E23-4195-80A6-A6C6FB20E185}" dt="2025-06-09T03:02:09.829" v="119" actId="478"/>
          <ac:spMkLst>
            <pc:docMk/>
            <pc:sldMk cId="4237684816" sldId="263"/>
            <ac:spMk id="117" creationId="{95AC35E7-42BA-499D-8FEE-D2B4CFD634D4}"/>
          </ac:spMkLst>
        </pc:spChg>
        <pc:spChg chg="mod">
          <ac:chgData name="혜림 김" userId="f2c742436b6efaa8" providerId="LiveId" clId="{4CD217C0-5E23-4195-80A6-A6C6FB20E185}" dt="2025-06-09T03:02:16.730" v="122" actId="1076"/>
          <ac:spMkLst>
            <pc:docMk/>
            <pc:sldMk cId="4237684816" sldId="263"/>
            <ac:spMk id="123" creationId="{7E2A4382-2954-409E-AC6A-EEC0E5A9A65D}"/>
          </ac:spMkLst>
        </pc:spChg>
        <pc:spChg chg="mod">
          <ac:chgData name="혜림 김" userId="f2c742436b6efaa8" providerId="LiveId" clId="{4CD217C0-5E23-4195-80A6-A6C6FB20E185}" dt="2025-06-09T03:02:41.820" v="140" actId="20577"/>
          <ac:spMkLst>
            <pc:docMk/>
            <pc:sldMk cId="4237684816" sldId="263"/>
            <ac:spMk id="125" creationId="{FE7E0F80-1FE4-4838-8AF2-BD577A12F83F}"/>
          </ac:spMkLst>
        </pc:spChg>
        <pc:spChg chg="del">
          <ac:chgData name="혜림 김" userId="f2c742436b6efaa8" providerId="LiveId" clId="{4CD217C0-5E23-4195-80A6-A6C6FB20E185}" dt="2025-06-09T03:02:11.581" v="120" actId="478"/>
          <ac:spMkLst>
            <pc:docMk/>
            <pc:sldMk cId="4237684816" sldId="263"/>
            <ac:spMk id="126" creationId="{8227C382-9A6A-472D-9EE1-B04A8D9A4194}"/>
          </ac:spMkLst>
        </pc:spChg>
        <pc:spChg chg="mod">
          <ac:chgData name="혜림 김" userId="f2c742436b6efaa8" providerId="LiveId" clId="{4CD217C0-5E23-4195-80A6-A6C6FB20E185}" dt="2025-06-09T03:02:32.099" v="123" actId="1076"/>
          <ac:spMkLst>
            <pc:docMk/>
            <pc:sldMk cId="4237684816" sldId="263"/>
            <ac:spMk id="127" creationId="{BCA9D6ED-FFF6-4D71-9592-53B93143B652}"/>
          </ac:spMkLst>
        </pc:spChg>
        <pc:spChg chg="mod">
          <ac:chgData name="혜림 김" userId="f2c742436b6efaa8" providerId="LiveId" clId="{4CD217C0-5E23-4195-80A6-A6C6FB20E185}" dt="2025-06-09T03:02:58.328" v="172" actId="1076"/>
          <ac:spMkLst>
            <pc:docMk/>
            <pc:sldMk cId="4237684816" sldId="263"/>
            <ac:spMk id="129" creationId="{D69A4346-42F2-40A4-8B18-2E9315ACF16E}"/>
          </ac:spMkLst>
        </pc:spChg>
        <pc:spChg chg="del">
          <ac:chgData name="혜림 김" userId="f2c742436b6efaa8" providerId="LiveId" clId="{4CD217C0-5E23-4195-80A6-A6C6FB20E185}" dt="2025-06-09T03:02:12.510" v="121" actId="478"/>
          <ac:spMkLst>
            <pc:docMk/>
            <pc:sldMk cId="4237684816" sldId="263"/>
            <ac:spMk id="130" creationId="{8EF05C79-C76D-4937-AE56-FEBC411C624E}"/>
          </ac:spMkLst>
        </pc:spChg>
        <pc:cxnChg chg="add mod">
          <ac:chgData name="혜림 김" userId="f2c742436b6efaa8" providerId="LiveId" clId="{4CD217C0-5E23-4195-80A6-A6C6FB20E185}" dt="2025-06-09T03:03:04.256" v="174" actId="1076"/>
          <ac:cxnSpMkLst>
            <pc:docMk/>
            <pc:sldMk cId="4237684816" sldId="263"/>
            <ac:cxnSpMk id="3" creationId="{8295F875-986F-ECA9-27EE-C07523C29258}"/>
          </ac:cxnSpMkLst>
        </pc:cxnChg>
        <pc:cxnChg chg="add mod">
          <ac:chgData name="혜림 김" userId="f2c742436b6efaa8" providerId="LiveId" clId="{4CD217C0-5E23-4195-80A6-A6C6FB20E185}" dt="2025-06-09T03:03:47.459" v="218" actId="1076"/>
          <ac:cxnSpMkLst>
            <pc:docMk/>
            <pc:sldMk cId="4237684816" sldId="263"/>
            <ac:cxnSpMk id="7" creationId="{DE3FA5B6-BBC7-8B20-491F-3A856474B64B}"/>
          </ac:cxnSpMkLst>
        </pc:cxnChg>
        <pc:cxnChg chg="mod">
          <ac:chgData name="혜림 김" userId="f2c742436b6efaa8" providerId="LiveId" clId="{4CD217C0-5E23-4195-80A6-A6C6FB20E185}" dt="2025-06-09T03:04:04.493" v="258" actId="14100"/>
          <ac:cxnSpMkLst>
            <pc:docMk/>
            <pc:sldMk cId="4237684816" sldId="263"/>
            <ac:cxnSpMk id="112" creationId="{73E25856-0C67-4B26-89CF-AD23E06A951D}"/>
          </ac:cxnSpMkLst>
        </pc:cxnChg>
        <pc:cxnChg chg="mod">
          <ac:chgData name="혜림 김" userId="f2c742436b6efaa8" providerId="LiveId" clId="{4CD217C0-5E23-4195-80A6-A6C6FB20E185}" dt="2025-06-09T03:02:16.730" v="122" actId="1076"/>
          <ac:cxnSpMkLst>
            <pc:docMk/>
            <pc:sldMk cId="4237684816" sldId="263"/>
            <ac:cxnSpMk id="124" creationId="{846A9C7B-8ED9-4AB0-A396-36B4BD4A0B5B}"/>
          </ac:cxnSpMkLst>
        </pc:cxnChg>
        <pc:cxnChg chg="mod">
          <ac:chgData name="혜림 김" userId="f2c742436b6efaa8" providerId="LiveId" clId="{4CD217C0-5E23-4195-80A6-A6C6FB20E185}" dt="2025-06-09T03:02:32.099" v="123" actId="1076"/>
          <ac:cxnSpMkLst>
            <pc:docMk/>
            <pc:sldMk cId="4237684816" sldId="263"/>
            <ac:cxnSpMk id="128" creationId="{8807B45B-D2A2-474F-A26B-D14E7916CFDB}"/>
          </ac:cxnSpMkLst>
        </pc:cxnChg>
      </pc:sldChg>
      <pc:sldChg chg="addSp delSp modSp add mod">
        <pc:chgData name="혜림 김" userId="f2c742436b6efaa8" providerId="LiveId" clId="{4CD217C0-5E23-4195-80A6-A6C6FB20E185}" dt="2025-06-09T04:48:04.392" v="835" actId="113"/>
        <pc:sldMkLst>
          <pc:docMk/>
          <pc:sldMk cId="606145524" sldId="264"/>
        </pc:sldMkLst>
        <pc:spChg chg="add mod">
          <ac:chgData name="혜림 김" userId="f2c742436b6efaa8" providerId="LiveId" clId="{4CD217C0-5E23-4195-80A6-A6C6FB20E185}" dt="2025-06-09T03:07:40.576" v="266" actId="1076"/>
          <ac:spMkLst>
            <pc:docMk/>
            <pc:sldMk cId="606145524" sldId="264"/>
            <ac:spMk id="3" creationId="{2F7D15D2-2110-C796-F02C-F6519C5B862C}"/>
          </ac:spMkLst>
        </pc:spChg>
        <pc:spChg chg="add mod">
          <ac:chgData name="혜림 김" userId="f2c742436b6efaa8" providerId="LiveId" clId="{4CD217C0-5E23-4195-80A6-A6C6FB20E185}" dt="2025-06-09T03:07:40.576" v="266" actId="1076"/>
          <ac:spMkLst>
            <pc:docMk/>
            <pc:sldMk cId="606145524" sldId="264"/>
            <ac:spMk id="4" creationId="{22E7B81F-13C8-220A-3960-171A54C6C6F2}"/>
          </ac:spMkLst>
        </pc:spChg>
        <pc:spChg chg="add del mod">
          <ac:chgData name="혜림 김" userId="f2c742436b6efaa8" providerId="LiveId" clId="{4CD217C0-5E23-4195-80A6-A6C6FB20E185}" dt="2025-06-09T03:07:46.847" v="269"/>
          <ac:spMkLst>
            <pc:docMk/>
            <pc:sldMk cId="606145524" sldId="264"/>
            <ac:spMk id="5" creationId="{FBB9D995-74F7-E872-D9B3-1122CF53B2DF}"/>
          </ac:spMkLst>
        </pc:spChg>
        <pc:spChg chg="add del mod">
          <ac:chgData name="혜림 김" userId="f2c742436b6efaa8" providerId="LiveId" clId="{4CD217C0-5E23-4195-80A6-A6C6FB20E185}" dt="2025-06-09T03:13:13.840" v="272"/>
          <ac:spMkLst>
            <pc:docMk/>
            <pc:sldMk cId="606145524" sldId="264"/>
            <ac:spMk id="6" creationId="{CD7F8A95-BD97-309C-A731-603A0C8E277C}"/>
          </ac:spMkLst>
        </pc:spChg>
        <pc:spChg chg="add del mod">
          <ac:chgData name="혜림 김" userId="f2c742436b6efaa8" providerId="LiveId" clId="{4CD217C0-5E23-4195-80A6-A6C6FB20E185}" dt="2025-06-09T03:15:26.028" v="280" actId="478"/>
          <ac:spMkLst>
            <pc:docMk/>
            <pc:sldMk cId="606145524" sldId="264"/>
            <ac:spMk id="7" creationId="{2A002EC1-C471-4E48-1066-B44464902D9D}"/>
          </ac:spMkLst>
        </pc:spChg>
        <pc:spChg chg="add del mod">
          <ac:chgData name="혜림 김" userId="f2c742436b6efaa8" providerId="LiveId" clId="{4CD217C0-5E23-4195-80A6-A6C6FB20E185}" dt="2025-06-09T03:15:17.169" v="278"/>
          <ac:spMkLst>
            <pc:docMk/>
            <pc:sldMk cId="606145524" sldId="264"/>
            <ac:spMk id="10" creationId="{AEFD0B8F-0AF7-A2D5-4CC1-06CA50119AEF}"/>
          </ac:spMkLst>
        </pc:spChg>
        <pc:spChg chg="add mod">
          <ac:chgData name="혜림 김" userId="f2c742436b6efaa8" providerId="LiveId" clId="{4CD217C0-5E23-4195-80A6-A6C6FB20E185}" dt="2025-06-09T03:16:25.475" v="288"/>
          <ac:spMkLst>
            <pc:docMk/>
            <pc:sldMk cId="606145524" sldId="264"/>
            <ac:spMk id="11" creationId="{4BE15D76-BA2F-9839-C435-BB067E52E81F}"/>
          </ac:spMkLst>
        </pc:spChg>
        <pc:spChg chg="add mod">
          <ac:chgData name="혜림 김" userId="f2c742436b6efaa8" providerId="LiveId" clId="{4CD217C0-5E23-4195-80A6-A6C6FB20E185}" dt="2025-06-09T04:47:08.833" v="747" actId="1076"/>
          <ac:spMkLst>
            <pc:docMk/>
            <pc:sldMk cId="606145524" sldId="264"/>
            <ac:spMk id="12" creationId="{B5639771-1ED0-5334-958F-2E424511B980}"/>
          </ac:spMkLst>
        </pc:spChg>
        <pc:spChg chg="add mod">
          <ac:chgData name="혜림 김" userId="f2c742436b6efaa8" providerId="LiveId" clId="{4CD217C0-5E23-4195-80A6-A6C6FB20E185}" dt="2025-06-09T04:48:04.392" v="835" actId="113"/>
          <ac:spMkLst>
            <pc:docMk/>
            <pc:sldMk cId="606145524" sldId="264"/>
            <ac:spMk id="13" creationId="{746645D6-41F9-43E3-D9D4-8C73EF7D5A72}"/>
          </ac:spMkLst>
        </pc:spChg>
        <pc:spChg chg="add del mod">
          <ac:chgData name="혜림 김" userId="f2c742436b6efaa8" providerId="LiveId" clId="{4CD217C0-5E23-4195-80A6-A6C6FB20E185}" dt="2025-06-09T04:47:41.201" v="818"/>
          <ac:spMkLst>
            <pc:docMk/>
            <pc:sldMk cId="606145524" sldId="264"/>
            <ac:spMk id="14" creationId="{7EF3B2F3-939B-F108-5B3D-3CD15BED18E7}"/>
          </ac:spMkLst>
        </pc:spChg>
        <pc:spChg chg="add mod">
          <ac:chgData name="혜림 김" userId="f2c742436b6efaa8" providerId="LiveId" clId="{4CD217C0-5E23-4195-80A6-A6C6FB20E185}" dt="2025-06-09T04:42:35.355" v="744" actId="1076"/>
          <ac:spMkLst>
            <pc:docMk/>
            <pc:sldMk cId="606145524" sldId="264"/>
            <ac:spMk id="15" creationId="{FC10CDE2-CACC-FCD3-54EC-90E515E7FDAB}"/>
          </ac:spMkLst>
        </pc:spChg>
        <pc:spChg chg="add mod">
          <ac:chgData name="혜림 김" userId="f2c742436b6efaa8" providerId="LiveId" clId="{4CD217C0-5E23-4195-80A6-A6C6FB20E185}" dt="2025-06-09T04:47:54.192" v="833" actId="20577"/>
          <ac:spMkLst>
            <pc:docMk/>
            <pc:sldMk cId="606145524" sldId="264"/>
            <ac:spMk id="16" creationId="{7B471C96-1CA8-9D67-19EE-FD8C4A0513D2}"/>
          </ac:spMkLst>
        </pc:spChg>
        <pc:spChg chg="del">
          <ac:chgData name="혜림 김" userId="f2c742436b6efaa8" providerId="LiveId" clId="{4CD217C0-5E23-4195-80A6-A6C6FB20E185}" dt="2025-06-09T03:07:02.519" v="262" actId="478"/>
          <ac:spMkLst>
            <pc:docMk/>
            <pc:sldMk cId="606145524" sldId="264"/>
            <ac:spMk id="25" creationId="{9C177560-D9C1-36A0-E843-7DB44E0DC702}"/>
          </ac:spMkLst>
        </pc:spChg>
        <pc:spChg chg="del">
          <ac:chgData name="혜림 김" userId="f2c742436b6efaa8" providerId="LiveId" clId="{4CD217C0-5E23-4195-80A6-A6C6FB20E185}" dt="2025-06-09T03:07:03.474" v="263" actId="478"/>
          <ac:spMkLst>
            <pc:docMk/>
            <pc:sldMk cId="606145524" sldId="264"/>
            <ac:spMk id="27" creationId="{C343EA74-5D5A-F689-678C-EC797CDB43A0}"/>
          </ac:spMkLst>
        </pc:spChg>
        <pc:cxnChg chg="add mod">
          <ac:chgData name="혜림 김" userId="f2c742436b6efaa8" providerId="LiveId" clId="{4CD217C0-5E23-4195-80A6-A6C6FB20E185}" dt="2025-06-09T03:07:40.576" v="266" actId="1076"/>
          <ac:cxnSpMkLst>
            <pc:docMk/>
            <pc:sldMk cId="606145524" sldId="264"/>
            <ac:cxnSpMk id="2" creationId="{D97223F0-A914-EF9C-0AB1-186DAF34C82A}"/>
          </ac:cxnSpMkLst>
        </pc:cxnChg>
        <pc:cxnChg chg="del">
          <ac:chgData name="혜림 김" userId="f2c742436b6efaa8" providerId="LiveId" clId="{4CD217C0-5E23-4195-80A6-A6C6FB20E185}" dt="2025-06-09T03:07:01.555" v="261" actId="478"/>
          <ac:cxnSpMkLst>
            <pc:docMk/>
            <pc:sldMk cId="606145524" sldId="264"/>
            <ac:cxnSpMk id="8" creationId="{BDE55B43-D80D-A4DA-70E1-1F8113F9472F}"/>
          </ac:cxnSpMkLst>
        </pc:cxnChg>
        <pc:cxnChg chg="del">
          <ac:chgData name="혜림 김" userId="f2c742436b6efaa8" providerId="LiveId" clId="{4CD217C0-5E23-4195-80A6-A6C6FB20E185}" dt="2025-06-09T03:06:58.825" v="260" actId="478"/>
          <ac:cxnSpMkLst>
            <pc:docMk/>
            <pc:sldMk cId="606145524" sldId="264"/>
            <ac:cxnSpMk id="22" creationId="{F36DEF69-6CD3-4ECE-5A99-BC304120C0DB}"/>
          </ac:cxnSpMkLst>
        </pc:cxnChg>
      </pc:sldChg>
      <pc:sldChg chg="addSp delSp modSp add mod">
        <pc:chgData name="혜림 김" userId="f2c742436b6efaa8" providerId="LiveId" clId="{4CD217C0-5E23-4195-80A6-A6C6FB20E185}" dt="2025-06-09T04:48:17.160" v="837" actId="478"/>
        <pc:sldMkLst>
          <pc:docMk/>
          <pc:sldMk cId="49399392" sldId="265"/>
        </pc:sldMkLst>
        <pc:spChg chg="mod">
          <ac:chgData name="혜림 김" userId="f2c742436b6efaa8" providerId="LiveId" clId="{4CD217C0-5E23-4195-80A6-A6C6FB20E185}" dt="2025-06-09T03:15:39.660" v="283" actId="1076"/>
          <ac:spMkLst>
            <pc:docMk/>
            <pc:sldMk cId="49399392" sldId="265"/>
            <ac:spMk id="3" creationId="{B40C69EB-D512-6D26-9AF7-98C7DB35B418}"/>
          </ac:spMkLst>
        </pc:spChg>
        <pc:spChg chg="mod">
          <ac:chgData name="혜림 김" userId="f2c742436b6efaa8" providerId="LiveId" clId="{4CD217C0-5E23-4195-80A6-A6C6FB20E185}" dt="2025-06-09T03:15:41.169" v="285" actId="20577"/>
          <ac:spMkLst>
            <pc:docMk/>
            <pc:sldMk cId="49399392" sldId="265"/>
            <ac:spMk id="4" creationId="{C9D44A7F-8432-B43E-1C7A-DEC38022BC11}"/>
          </ac:spMkLst>
        </pc:spChg>
        <pc:spChg chg="add del mod">
          <ac:chgData name="혜림 김" userId="f2c742436b6efaa8" providerId="LiveId" clId="{4CD217C0-5E23-4195-80A6-A6C6FB20E185}" dt="2025-06-09T04:48:17.160" v="837" actId="478"/>
          <ac:spMkLst>
            <pc:docMk/>
            <pc:sldMk cId="49399392" sldId="265"/>
            <ac:spMk id="5" creationId="{77451F38-4F3C-490A-84AB-3A84ED87CD9F}"/>
          </ac:spMkLst>
        </pc:spChg>
        <pc:spChg chg="add del">
          <ac:chgData name="혜림 김" userId="f2c742436b6efaa8" providerId="LiveId" clId="{4CD217C0-5E23-4195-80A6-A6C6FB20E185}" dt="2025-06-09T03:16:28.037" v="289" actId="478"/>
          <ac:spMkLst>
            <pc:docMk/>
            <pc:sldMk cId="49399392" sldId="265"/>
            <ac:spMk id="7" creationId="{8225CB47-019B-CBF6-AFB0-6F778CCCEFBD}"/>
          </ac:spMkLst>
        </pc:spChg>
        <pc:spChg chg="add del mod">
          <ac:chgData name="혜림 김" userId="f2c742436b6efaa8" providerId="LiveId" clId="{4CD217C0-5E23-4195-80A6-A6C6FB20E185}" dt="2025-06-09T04:48:17.160" v="837" actId="478"/>
          <ac:spMkLst>
            <pc:docMk/>
            <pc:sldMk cId="49399392" sldId="265"/>
            <ac:spMk id="8" creationId="{BD949937-565A-155F-1B01-1497E9494BD1}"/>
          </ac:spMkLst>
        </pc:spChg>
        <pc:cxnChg chg="add del mod">
          <ac:chgData name="혜림 김" userId="f2c742436b6efaa8" providerId="LiveId" clId="{4CD217C0-5E23-4195-80A6-A6C6FB20E185}" dt="2025-06-09T04:48:17.160" v="837" actId="478"/>
          <ac:cxnSpMkLst>
            <pc:docMk/>
            <pc:sldMk cId="49399392" sldId="265"/>
            <ac:cxnSpMk id="6" creationId="{5EB9A642-41C5-75F3-7D32-FFA7591B03F3}"/>
          </ac:cxnSpMkLst>
        </pc:cxnChg>
      </pc:sldChg>
      <pc:sldChg chg="addSp delSp modSp add del mod">
        <pc:chgData name="혜림 김" userId="f2c742436b6efaa8" providerId="LiveId" clId="{4CD217C0-5E23-4195-80A6-A6C6FB20E185}" dt="2025-06-09T04:57:33.049" v="852" actId="2696"/>
        <pc:sldMkLst>
          <pc:docMk/>
          <pc:sldMk cId="2003264633" sldId="266"/>
        </pc:sldMkLst>
        <pc:spChg chg="del">
          <ac:chgData name="혜림 김" userId="f2c742436b6efaa8" providerId="LiveId" clId="{4CD217C0-5E23-4195-80A6-A6C6FB20E185}" dt="2025-06-09T04:49:23.096" v="842" actId="478"/>
          <ac:spMkLst>
            <pc:docMk/>
            <pc:sldMk cId="2003264633" sldId="266"/>
            <ac:spMk id="3" creationId="{C1A05E19-72AB-6D64-7A38-F921F6213F5D}"/>
          </ac:spMkLst>
        </pc:spChg>
        <pc:spChg chg="del">
          <ac:chgData name="혜림 김" userId="f2c742436b6efaa8" providerId="LiveId" clId="{4CD217C0-5E23-4195-80A6-A6C6FB20E185}" dt="2025-06-09T04:49:23.096" v="842" actId="478"/>
          <ac:spMkLst>
            <pc:docMk/>
            <pc:sldMk cId="2003264633" sldId="266"/>
            <ac:spMk id="4" creationId="{EFC12571-4C53-C070-90C8-0516FE07602F}"/>
          </ac:spMkLst>
        </pc:spChg>
        <pc:spChg chg="add mod">
          <ac:chgData name="혜림 김" userId="f2c742436b6efaa8" providerId="LiveId" clId="{4CD217C0-5E23-4195-80A6-A6C6FB20E185}" dt="2025-06-09T04:49:28.451" v="843" actId="1076"/>
          <ac:spMkLst>
            <pc:docMk/>
            <pc:sldMk cId="2003264633" sldId="266"/>
            <ac:spMk id="5" creationId="{511F4757-D27C-8809-051B-FC4EAB983A38}"/>
          </ac:spMkLst>
        </pc:spChg>
        <pc:spChg chg="add mod">
          <ac:chgData name="혜림 김" userId="f2c742436b6efaa8" providerId="LiveId" clId="{4CD217C0-5E23-4195-80A6-A6C6FB20E185}" dt="2025-06-09T04:49:28.451" v="843" actId="1076"/>
          <ac:spMkLst>
            <pc:docMk/>
            <pc:sldMk cId="2003264633" sldId="266"/>
            <ac:spMk id="7" creationId="{7253BBE1-AFD8-4E23-9B24-0218B42D7C6B}"/>
          </ac:spMkLst>
        </pc:spChg>
        <pc:picChg chg="add">
          <ac:chgData name="혜림 김" userId="f2c742436b6efaa8" providerId="LiveId" clId="{4CD217C0-5E23-4195-80A6-A6C6FB20E185}" dt="2025-06-09T04:57:24.269" v="850" actId="22"/>
          <ac:picMkLst>
            <pc:docMk/>
            <pc:sldMk cId="2003264633" sldId="266"/>
            <ac:picMk id="10" creationId="{BDD588ED-1F2D-4EF7-75F6-707DD796A9C2}"/>
          </ac:picMkLst>
        </pc:picChg>
        <pc:cxnChg chg="del">
          <ac:chgData name="혜림 김" userId="f2c742436b6efaa8" providerId="LiveId" clId="{4CD217C0-5E23-4195-80A6-A6C6FB20E185}" dt="2025-06-09T04:49:23.096" v="842" actId="478"/>
          <ac:cxnSpMkLst>
            <pc:docMk/>
            <pc:sldMk cId="2003264633" sldId="266"/>
            <ac:cxnSpMk id="2" creationId="{B31EE6F0-23D5-741C-8841-820A162C9CF8}"/>
          </ac:cxnSpMkLst>
        </pc:cxnChg>
        <pc:cxnChg chg="add mod">
          <ac:chgData name="혜림 김" userId="f2c742436b6efaa8" providerId="LiveId" clId="{4CD217C0-5E23-4195-80A6-A6C6FB20E185}" dt="2025-06-09T04:49:28.451" v="843" actId="1076"/>
          <ac:cxnSpMkLst>
            <pc:docMk/>
            <pc:sldMk cId="2003264633" sldId="266"/>
            <ac:cxnSpMk id="6" creationId="{3BBC87F6-AA3E-F05F-3271-90A72E836AF2}"/>
          </ac:cxnSpMkLst>
        </pc:cxnChg>
      </pc:sldChg>
      <pc:sldChg chg="addSp delSp modSp add mod">
        <pc:chgData name="혜림 김" userId="f2c742436b6efaa8" providerId="LiveId" clId="{4CD217C0-5E23-4195-80A6-A6C6FB20E185}" dt="2025-06-09T04:49:44.183" v="846" actId="1076"/>
        <pc:sldMkLst>
          <pc:docMk/>
          <pc:sldMk cId="2331869086" sldId="267"/>
        </pc:sldMkLst>
        <pc:spChg chg="del">
          <ac:chgData name="혜림 김" userId="f2c742436b6efaa8" providerId="LiveId" clId="{4CD217C0-5E23-4195-80A6-A6C6FB20E185}" dt="2025-06-09T04:49:41.300" v="844" actId="478"/>
          <ac:spMkLst>
            <pc:docMk/>
            <pc:sldMk cId="2331869086" sldId="267"/>
            <ac:spMk id="3" creationId="{9F51B980-3A77-F89C-C322-C01B0645C06D}"/>
          </ac:spMkLst>
        </pc:spChg>
        <pc:spChg chg="del">
          <ac:chgData name="혜림 김" userId="f2c742436b6efaa8" providerId="LiveId" clId="{4CD217C0-5E23-4195-80A6-A6C6FB20E185}" dt="2025-06-09T04:49:41.300" v="844" actId="478"/>
          <ac:spMkLst>
            <pc:docMk/>
            <pc:sldMk cId="2331869086" sldId="267"/>
            <ac:spMk id="4" creationId="{9D2BA2AF-B840-EF76-F05F-5B83EB158F22}"/>
          </ac:spMkLst>
        </pc:spChg>
        <pc:spChg chg="add mod">
          <ac:chgData name="혜림 김" userId="f2c742436b6efaa8" providerId="LiveId" clId="{4CD217C0-5E23-4195-80A6-A6C6FB20E185}" dt="2025-06-09T04:49:44.183" v="846" actId="1076"/>
          <ac:spMkLst>
            <pc:docMk/>
            <pc:sldMk cId="2331869086" sldId="267"/>
            <ac:spMk id="5" creationId="{A3A404F4-8F0D-7603-13B5-33606A944925}"/>
          </ac:spMkLst>
        </pc:spChg>
        <pc:spChg chg="add mod">
          <ac:chgData name="혜림 김" userId="f2c742436b6efaa8" providerId="LiveId" clId="{4CD217C0-5E23-4195-80A6-A6C6FB20E185}" dt="2025-06-09T04:49:44.183" v="846" actId="1076"/>
          <ac:spMkLst>
            <pc:docMk/>
            <pc:sldMk cId="2331869086" sldId="267"/>
            <ac:spMk id="7" creationId="{3AE20131-24E0-7828-B085-FD5BFB34CC74}"/>
          </ac:spMkLst>
        </pc:spChg>
        <pc:cxnChg chg="del">
          <ac:chgData name="혜림 김" userId="f2c742436b6efaa8" providerId="LiveId" clId="{4CD217C0-5E23-4195-80A6-A6C6FB20E185}" dt="2025-06-09T04:49:41.300" v="844" actId="478"/>
          <ac:cxnSpMkLst>
            <pc:docMk/>
            <pc:sldMk cId="2331869086" sldId="267"/>
            <ac:cxnSpMk id="2" creationId="{F23FBC50-EF76-6BE3-E05D-38F23EA6F3C1}"/>
          </ac:cxnSpMkLst>
        </pc:cxnChg>
        <pc:cxnChg chg="add mod">
          <ac:chgData name="혜림 김" userId="f2c742436b6efaa8" providerId="LiveId" clId="{4CD217C0-5E23-4195-80A6-A6C6FB20E185}" dt="2025-06-09T04:49:44.183" v="846" actId="1076"/>
          <ac:cxnSpMkLst>
            <pc:docMk/>
            <pc:sldMk cId="2331869086" sldId="267"/>
            <ac:cxnSpMk id="6" creationId="{F41D0E5B-D317-FB19-2F46-B3525788A039}"/>
          </ac:cxnSpMkLst>
        </pc:cxnChg>
      </pc:sldChg>
      <pc:sldChg chg="addSp delSp modSp add mod">
        <pc:chgData name="혜림 김" userId="f2c742436b6efaa8" providerId="LiveId" clId="{4CD217C0-5E23-4195-80A6-A6C6FB20E185}" dt="2025-06-09T04:49:55.347" v="849" actId="1076"/>
        <pc:sldMkLst>
          <pc:docMk/>
          <pc:sldMk cId="3796772585" sldId="268"/>
        </pc:sldMkLst>
        <pc:spChg chg="del">
          <ac:chgData name="혜림 김" userId="f2c742436b6efaa8" providerId="LiveId" clId="{4CD217C0-5E23-4195-80A6-A6C6FB20E185}" dt="2025-06-09T04:49:50.450" v="847" actId="478"/>
          <ac:spMkLst>
            <pc:docMk/>
            <pc:sldMk cId="3796772585" sldId="268"/>
            <ac:spMk id="3" creationId="{3BFAA0DA-8319-A5E7-7D73-A82C09C40AF1}"/>
          </ac:spMkLst>
        </pc:spChg>
        <pc:spChg chg="del">
          <ac:chgData name="혜림 김" userId="f2c742436b6efaa8" providerId="LiveId" clId="{4CD217C0-5E23-4195-80A6-A6C6FB20E185}" dt="2025-06-09T04:49:50.450" v="847" actId="478"/>
          <ac:spMkLst>
            <pc:docMk/>
            <pc:sldMk cId="3796772585" sldId="268"/>
            <ac:spMk id="4" creationId="{B418E658-DB39-99C4-0633-416A4CAA4A94}"/>
          </ac:spMkLst>
        </pc:spChg>
        <pc:spChg chg="add mod">
          <ac:chgData name="혜림 김" userId="f2c742436b6efaa8" providerId="LiveId" clId="{4CD217C0-5E23-4195-80A6-A6C6FB20E185}" dt="2025-06-09T04:49:55.347" v="849" actId="1076"/>
          <ac:spMkLst>
            <pc:docMk/>
            <pc:sldMk cId="3796772585" sldId="268"/>
            <ac:spMk id="5" creationId="{64C8287E-983F-1A98-1B3D-08E9BB5CE8F2}"/>
          </ac:spMkLst>
        </pc:spChg>
        <pc:spChg chg="add mod">
          <ac:chgData name="혜림 김" userId="f2c742436b6efaa8" providerId="LiveId" clId="{4CD217C0-5E23-4195-80A6-A6C6FB20E185}" dt="2025-06-09T04:49:55.347" v="849" actId="1076"/>
          <ac:spMkLst>
            <pc:docMk/>
            <pc:sldMk cId="3796772585" sldId="268"/>
            <ac:spMk id="7" creationId="{6596DC0E-3AD0-97D0-5815-C321675FFE15}"/>
          </ac:spMkLst>
        </pc:spChg>
        <pc:cxnChg chg="del">
          <ac:chgData name="혜림 김" userId="f2c742436b6efaa8" providerId="LiveId" clId="{4CD217C0-5E23-4195-80A6-A6C6FB20E185}" dt="2025-06-09T04:49:50.450" v="847" actId="478"/>
          <ac:cxnSpMkLst>
            <pc:docMk/>
            <pc:sldMk cId="3796772585" sldId="268"/>
            <ac:cxnSpMk id="2" creationId="{B30A066B-7913-2CDB-3F7F-92228CEEACC1}"/>
          </ac:cxnSpMkLst>
        </pc:cxnChg>
        <pc:cxnChg chg="add mod">
          <ac:chgData name="혜림 김" userId="f2c742436b6efaa8" providerId="LiveId" clId="{4CD217C0-5E23-4195-80A6-A6C6FB20E185}" dt="2025-06-09T04:49:55.347" v="849" actId="1076"/>
          <ac:cxnSpMkLst>
            <pc:docMk/>
            <pc:sldMk cId="3796772585" sldId="268"/>
            <ac:cxnSpMk id="6" creationId="{F664B4C7-6C82-E781-D3F4-2B0E5B6CADF6}"/>
          </ac:cxnSpMkLst>
        </pc:cxnChg>
      </pc:sldChg>
      <pc:sldChg chg="addSp modSp add mod">
        <pc:chgData name="혜림 김" userId="f2c742436b6efaa8" providerId="LiveId" clId="{4CD217C0-5E23-4195-80A6-A6C6FB20E185}" dt="2025-06-09T04:58:32.476" v="860" actId="14100"/>
        <pc:sldMkLst>
          <pc:docMk/>
          <pc:sldMk cId="1574285762" sldId="269"/>
        </pc:sldMkLst>
        <pc:picChg chg="add mod">
          <ac:chgData name="혜림 김" userId="f2c742436b6efaa8" providerId="LiveId" clId="{4CD217C0-5E23-4195-80A6-A6C6FB20E185}" dt="2025-06-09T04:58:32.476" v="860" actId="14100"/>
          <ac:picMkLst>
            <pc:docMk/>
            <pc:sldMk cId="1574285762" sldId="269"/>
            <ac:picMk id="3" creationId="{6F219C72-9BBB-5B18-1EC4-661F77F9BD85}"/>
          </ac:picMkLst>
        </pc:picChg>
        <pc:picChg chg="mod">
          <ac:chgData name="혜림 김" userId="f2c742436b6efaa8" providerId="LiveId" clId="{4CD217C0-5E23-4195-80A6-A6C6FB20E185}" dt="2025-06-09T04:57:39.901" v="855" actId="1076"/>
          <ac:picMkLst>
            <pc:docMk/>
            <pc:sldMk cId="1574285762" sldId="269"/>
            <ac:picMk id="10" creationId="{C9F2D5CC-7F9A-2E3A-4CE3-585EF2CCDD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A7E51-BE57-BB93-F078-C75AA4578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82C873-DA1F-ACC2-5083-19F24FA6D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D7FEB-AFDD-F218-0068-1593EBB0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E7D0-C278-407E-9FFA-514BD9D891D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26F19-676A-3987-21E4-64B0F808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581F1-E855-17CF-2316-B6D9E26A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8E12-8CE4-442F-A7AE-D059B2655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4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C82CA-2CB7-00A6-A3F3-C288CA3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C1DFF7-88C7-B2C6-FD61-071999873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E07C0-F0C1-31A4-1DC0-9D351E49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E7D0-C278-407E-9FFA-514BD9D891D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71AA0-2972-4869-E3D6-E6B03744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51A79-02B2-83D7-BC4B-D5F3B709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8E12-8CE4-442F-A7AE-D059B2655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62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14E36-264B-82D5-1125-C1C460E9C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5AD21E-AF7F-5EF6-B326-BF237DBE9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6C8AF-33FA-0646-D0EE-90C23D09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E7D0-C278-407E-9FFA-514BD9D891D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B1F39-01FF-A80E-B526-1F4BFAAD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8D00A-65D4-972E-68D7-A2D40ABE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8E12-8CE4-442F-A7AE-D059B2655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5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EA189-715D-A025-A631-9356125C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B0FE0-9AF3-BCBB-2CF1-5B1BE5F6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810E0-7B6C-444B-F956-30B070A9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E7D0-C278-407E-9FFA-514BD9D891D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6679E-6AA1-EE5B-A218-2A30FD39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0C39A3-147D-355F-5EE9-60A8900A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8E12-8CE4-442F-A7AE-D059B2655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2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62105-0ADF-FCF5-BF6E-E1DC57D80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466AA-AD95-FBBA-3899-C7C9FC9EF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D5F3F-A0FC-DF40-6A86-13703417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E7D0-C278-407E-9FFA-514BD9D891D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AA163-6BD4-5472-AC60-4C3E7B4A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7FEA8-8870-1B94-0AE8-3EE68BF7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8E12-8CE4-442F-A7AE-D059B2655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19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6E453-979F-1FBE-D98A-6310004F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CD86F-E2ED-888A-B5F4-7C1B83E14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A4AA48-F1E0-B78C-F195-1B6027E3B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85948-4201-ECF6-E007-39052F9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E7D0-C278-407E-9FFA-514BD9D891D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F345E1-34F6-A83B-C242-794471A5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401A84-AE4B-6FBA-B703-AC625E5E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8E12-8CE4-442F-A7AE-D059B2655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90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B34C1-EF44-7D1E-C461-77A7CC65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58C154-9436-9192-1484-F58C497AF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99484D-4A9A-E324-108C-C65405849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ECA721-3FA8-967E-F18A-5D9AA960A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ED3F1D-0DA2-454D-4734-FF912D76E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F02061-81E4-E2DD-C29D-932E2289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E7D0-C278-407E-9FFA-514BD9D891D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0393EA-5694-A920-E4B5-6098D637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9F19D3-0BFB-D1FB-DDBA-0874EF37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8E12-8CE4-442F-A7AE-D059B2655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23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29F7-2A5E-258C-E948-8A939774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8901AE-43B1-1ED4-8FA5-642A6071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E7D0-C278-407E-9FFA-514BD9D891D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B8321C-429C-0169-010D-D35556D9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538434-CE79-27EA-D2A5-2A317ABF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8E12-8CE4-442F-A7AE-D059B2655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1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AC411B-C016-99B4-A983-367592A6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E7D0-C278-407E-9FFA-514BD9D891D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84E2CF-98C7-CACB-C64B-C30EC06F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EC2FD5-C81E-2F36-3E65-80B7827B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8E12-8CE4-442F-A7AE-D059B2655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16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89EED-20A0-06F8-ABDD-BDF5CA20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EEBA2-0551-5CF0-F4BC-1EFF8599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CC84BE-D5C0-0E10-7CDC-8D18B1ED2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742C2-8F27-ECBF-B7C4-FD5122AF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E7D0-C278-407E-9FFA-514BD9D891D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A5658-88ED-DF41-1A9F-A506CA19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9BC1B-7215-73AA-0589-18F52C80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8E12-8CE4-442F-A7AE-D059B2655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2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521F0-23D9-F4D2-E9C7-9DC8FB1B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C15504-F624-B022-3FC4-F99C52BD7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682C7-A632-A7BF-08D4-C32A6E978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A3BD0-9F84-CD2A-8911-ECB7D010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E7D0-C278-407E-9FFA-514BD9D891D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90084-9555-72DD-031C-854869EC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CF6818-4971-6D22-299F-B21915EB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8E12-8CE4-442F-A7AE-D059B2655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07F5C0-84AB-8260-94BE-DE25F715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6064A-46D3-F460-272A-0B0BF3BB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4BE15-1038-A16A-C644-D7FA705DF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2EE7D0-C278-407E-9FFA-514BD9D891DA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B0CB0-0F8E-7C68-B45C-D8005DB99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29E28-7935-8976-9351-A47245D10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A18E12-8CE4-442F-A7AE-D059B2655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60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8EE9BEC-9863-DBE8-10C9-C63FFB0E7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89709"/>
            <a:ext cx="9144000" cy="5611091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11</a:t>
            </a:r>
            <a:r>
              <a:rPr lang="ko-KR" altLang="en-US" dirty="0"/>
              <a:t>일에 팀별로 최종결과보고 준비해주세요</a:t>
            </a:r>
            <a:r>
              <a:rPr lang="en-US" altLang="ko-KR" dirty="0"/>
              <a:t>. </a:t>
            </a:r>
            <a:r>
              <a:rPr lang="ko-KR" altLang="en-US" dirty="0"/>
              <a:t>간단히 </a:t>
            </a:r>
            <a:r>
              <a:rPr lang="en-US" altLang="ko-KR" dirty="0"/>
              <a:t>5-10</a:t>
            </a:r>
            <a:r>
              <a:rPr lang="ko-KR" altLang="en-US" dirty="0"/>
              <a:t>분 발표 준비해주세요</a:t>
            </a:r>
            <a:r>
              <a:rPr lang="en-US" altLang="ko-KR" dirty="0"/>
              <a:t>. </a:t>
            </a:r>
            <a:r>
              <a:rPr lang="ko-KR" altLang="en-US" dirty="0"/>
              <a:t>다른 학우들과 연구내용에 대한 결과를 공유하는 시간을 갖고자 합니다</a:t>
            </a:r>
            <a:r>
              <a:rPr lang="en-US" altLang="ko-KR" dirty="0"/>
              <a:t>. </a:t>
            </a:r>
            <a:r>
              <a:rPr lang="ko-KR" altLang="en-US" dirty="0"/>
              <a:t>발표자료를 준비해주실 때는 아래 </a:t>
            </a:r>
            <a:r>
              <a:rPr lang="en-US" altLang="ko-KR" dirty="0"/>
              <a:t>6</a:t>
            </a:r>
            <a:r>
              <a:rPr lang="ko-KR" altLang="en-US" dirty="0"/>
              <a:t>가지 내용이 포함되도록 해주세요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팀프로젝트 주제 제목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관련연구 및 유사참고연구 소개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연구목표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최종 산출물 시연</a:t>
            </a:r>
            <a:r>
              <a:rPr lang="en-US" altLang="ko-KR" dirty="0"/>
              <a:t>(</a:t>
            </a:r>
            <a:r>
              <a:rPr lang="ko-KR" altLang="en-US" dirty="0"/>
              <a:t>또는 설명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프로젝트 진행에 있어서 가장 어려웠던 점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향후 연구계획</a:t>
            </a:r>
          </a:p>
          <a:p>
            <a:r>
              <a:rPr lang="ko-KR" altLang="en-US" dirty="0"/>
              <a:t>되도록이면 프로젝트 최종산출물은 시연</a:t>
            </a:r>
            <a:r>
              <a:rPr lang="en-US" altLang="ko-KR" dirty="0"/>
              <a:t>(</a:t>
            </a:r>
            <a:r>
              <a:rPr lang="ko-KR" altLang="en-US" dirty="0"/>
              <a:t>데모</a:t>
            </a:r>
            <a:r>
              <a:rPr lang="en-US" altLang="ko-KR" dirty="0"/>
              <a:t>)</a:t>
            </a:r>
            <a:r>
              <a:rPr lang="ko-KR" altLang="en-US" dirty="0"/>
              <a:t>할 수 있는 부분이 있다면 미리 영상을 만들어오세요</a:t>
            </a:r>
            <a:r>
              <a:rPr lang="en-US" altLang="ko-KR" dirty="0"/>
              <a:t>(</a:t>
            </a:r>
            <a:r>
              <a:rPr lang="ko-KR" altLang="en-US" dirty="0"/>
              <a:t>유튜브 링크 포함</a:t>
            </a:r>
            <a:r>
              <a:rPr lang="en-US" altLang="ko-KR" dirty="0"/>
              <a:t>). </a:t>
            </a:r>
            <a:r>
              <a:rPr lang="ko-KR" altLang="en-US" dirty="0"/>
              <a:t>결과물을 영상으로 시연하는 게 적절치 않다면 현장에서 보여주시고 구두로 </a:t>
            </a:r>
            <a:r>
              <a:rPr lang="ko-KR" altLang="en-US" dirty="0" err="1"/>
              <a:t>설명해주셔도</a:t>
            </a:r>
            <a:r>
              <a:rPr lang="ko-KR" altLang="en-US" dirty="0"/>
              <a:t> 됩니다</a:t>
            </a:r>
            <a:r>
              <a:rPr lang="en-US" altLang="ko-KR" dirty="0"/>
              <a:t>. </a:t>
            </a:r>
            <a:r>
              <a:rPr lang="ko-KR" altLang="en-US" dirty="0"/>
              <a:t>향후 연구계획은 나중에 시간이 더 주어진다면 추가 개선하고 싶은 부분을 설명해주시면 됩니다</a:t>
            </a:r>
            <a:r>
              <a:rPr lang="en-US" altLang="ko-KR" dirty="0"/>
              <a:t>.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95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1CA1DC-F86E-4894-A15D-0CEE6085916A}"/>
              </a:ext>
            </a:extLst>
          </p:cNvPr>
          <p:cNvCxnSpPr>
            <a:cxnSpLocks/>
          </p:cNvCxnSpPr>
          <p:nvPr/>
        </p:nvCxnSpPr>
        <p:spPr>
          <a:xfrm>
            <a:off x="1495470" y="1728694"/>
            <a:ext cx="9201060" cy="0"/>
          </a:xfrm>
          <a:prstGeom prst="line">
            <a:avLst/>
          </a:prstGeom>
          <a:ln w="3175">
            <a:solidFill>
              <a:srgbClr val="15332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837554-332A-44AC-B111-3FEE5B90982D}"/>
              </a:ext>
            </a:extLst>
          </p:cNvPr>
          <p:cNvSpPr txBox="1"/>
          <p:nvPr/>
        </p:nvSpPr>
        <p:spPr>
          <a:xfrm>
            <a:off x="7537530" y="4220788"/>
            <a:ext cx="3907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박형근</a:t>
            </a:r>
            <a:r>
              <a:rPr lang="en-US" altLang="ko-KR" sz="1600" dirty="0"/>
              <a:t>, </a:t>
            </a:r>
            <a:r>
              <a:rPr lang="ko-KR" altLang="en-US" sz="1600" dirty="0"/>
              <a:t>김혜림</a:t>
            </a:r>
            <a:r>
              <a:rPr lang="en-US" altLang="ko-KR" sz="1600" dirty="0"/>
              <a:t>,</a:t>
            </a:r>
            <a:r>
              <a:rPr lang="ko-KR" altLang="en-US" sz="1600" dirty="0"/>
              <a:t> 윤준수</a:t>
            </a:r>
            <a:r>
              <a:rPr lang="en-US" altLang="ko-KR" sz="1600" dirty="0"/>
              <a:t>,</a:t>
            </a:r>
            <a:r>
              <a:rPr lang="ko-KR" altLang="en-US" sz="1600" dirty="0"/>
              <a:t> 이혜원</a:t>
            </a:r>
            <a:endParaRPr lang="ko-KR" altLang="en-US" sz="1600" dirty="0"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6C8DFD-4794-46C8-AD55-E3331A6AA96B}"/>
              </a:ext>
            </a:extLst>
          </p:cNvPr>
          <p:cNvSpPr txBox="1"/>
          <p:nvPr/>
        </p:nvSpPr>
        <p:spPr>
          <a:xfrm>
            <a:off x="1844543" y="1906706"/>
            <a:ext cx="829335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/>
              <a:t>서울시 강서구 쓰레기통</a:t>
            </a:r>
            <a:endParaRPr lang="en-US" altLang="ko-KR" sz="4400" b="1" dirty="0"/>
          </a:p>
          <a:p>
            <a:pPr algn="ctr"/>
            <a:r>
              <a:rPr lang="ko-KR" altLang="en-US" sz="4400" b="1" dirty="0"/>
              <a:t> 최적 입지 선정 모델 개발</a:t>
            </a:r>
            <a:endParaRPr lang="ko-KR" altLang="en-US" sz="4400" dirty="0">
              <a:solidFill>
                <a:srgbClr val="22523B"/>
              </a:solidFill>
              <a:latin typeface="코트라 볼드체" panose="02020603020101020101" pitchFamily="18" charset="-127"/>
              <a:ea typeface="코트라 볼드체" panose="02020603020101020101" pitchFamily="18" charset="-127"/>
              <a:cs typeface="코트라 볼드체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994DB5-EF82-4CC8-AF1F-BADF1CB5BA0A}"/>
              </a:ext>
            </a:extLst>
          </p:cNvPr>
          <p:cNvCxnSpPr>
            <a:cxnSpLocks/>
          </p:cNvCxnSpPr>
          <p:nvPr/>
        </p:nvCxnSpPr>
        <p:spPr>
          <a:xfrm>
            <a:off x="1495470" y="4702399"/>
            <a:ext cx="9201060" cy="0"/>
          </a:xfrm>
          <a:prstGeom prst="line">
            <a:avLst/>
          </a:prstGeom>
          <a:ln w="3175">
            <a:solidFill>
              <a:srgbClr val="15332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3AD9CB-CFCE-4095-AB13-CC67CDE22CC6}"/>
              </a:ext>
            </a:extLst>
          </p:cNvPr>
          <p:cNvSpPr txBox="1"/>
          <p:nvPr/>
        </p:nvSpPr>
        <p:spPr>
          <a:xfrm>
            <a:off x="9491241" y="6504972"/>
            <a:ext cx="3345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Calibri" panose="020F0502020204030204" pitchFamily="34" charset="0"/>
              </a:rPr>
              <a:t>© </a:t>
            </a:r>
            <a:r>
              <a:rPr lang="en-US" altLang="ko-KR" sz="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YEONDU-UNNIE POWERPOINT PRESENTATION</a:t>
            </a:r>
            <a:endParaRPr lang="ko-KR" altLang="en-US" sz="8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97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4AD89931-D40B-424E-804A-9B73105DA281}"/>
              </a:ext>
            </a:extLst>
          </p:cNvPr>
          <p:cNvSpPr txBox="1"/>
          <p:nvPr/>
        </p:nvSpPr>
        <p:spPr>
          <a:xfrm>
            <a:off x="829007" y="1162722"/>
            <a:ext cx="18333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D8F70-673E-4244-829F-FA09D7C6051A}"/>
              </a:ext>
            </a:extLst>
          </p:cNvPr>
          <p:cNvSpPr txBox="1"/>
          <p:nvPr/>
        </p:nvSpPr>
        <p:spPr>
          <a:xfrm>
            <a:off x="829007" y="2265485"/>
            <a:ext cx="7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0</a:t>
            </a:r>
            <a:r>
              <a:rPr lang="en-US" altLang="ko-KR" sz="1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1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3E25856-0C67-4B26-89CF-AD23E06A951D}"/>
              </a:ext>
            </a:extLst>
          </p:cNvPr>
          <p:cNvCxnSpPr>
            <a:cxnSpLocks/>
          </p:cNvCxnSpPr>
          <p:nvPr/>
        </p:nvCxnSpPr>
        <p:spPr>
          <a:xfrm>
            <a:off x="909729" y="2804160"/>
            <a:ext cx="3236871" cy="0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EBF5097-349F-4521-B3EB-7E1DFF02AE3B}"/>
              </a:ext>
            </a:extLst>
          </p:cNvPr>
          <p:cNvSpPr txBox="1"/>
          <p:nvPr/>
        </p:nvSpPr>
        <p:spPr>
          <a:xfrm>
            <a:off x="1558852" y="2265485"/>
            <a:ext cx="3426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서평원 꺾깎체 TTF" panose="020B0600000101010101" pitchFamily="50" charset="-127"/>
                <a:ea typeface="서평원 꺾깎체 TTF" panose="020B0600000101010101" pitchFamily="50" charset="-127"/>
              </a:rPr>
              <a:t>관련연구 및 유사참고연구 소개 </a:t>
            </a:r>
            <a:endParaRPr lang="ko-KR" altLang="en-US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서평원 꺾깎체 TTF" panose="020B0600000101010101" pitchFamily="50" charset="-127"/>
              <a:ea typeface="서평원 꺾깎체 TTF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E2A4382-2954-409E-AC6A-EEC0E5A9A65D}"/>
              </a:ext>
            </a:extLst>
          </p:cNvPr>
          <p:cNvSpPr txBox="1"/>
          <p:nvPr/>
        </p:nvSpPr>
        <p:spPr>
          <a:xfrm>
            <a:off x="829007" y="3091250"/>
            <a:ext cx="7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0</a:t>
            </a:r>
            <a:r>
              <a:rPr lang="en-US" altLang="ko-KR" sz="1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2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46A9C7B-8ED9-4AB0-A396-36B4BD4A0B5B}"/>
              </a:ext>
            </a:extLst>
          </p:cNvPr>
          <p:cNvCxnSpPr>
            <a:cxnSpLocks/>
          </p:cNvCxnSpPr>
          <p:nvPr/>
        </p:nvCxnSpPr>
        <p:spPr>
          <a:xfrm>
            <a:off x="909729" y="3629925"/>
            <a:ext cx="3236871" cy="0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E7E0F80-1FE4-4838-8AF2-BD577A12F83F}"/>
              </a:ext>
            </a:extLst>
          </p:cNvPr>
          <p:cNvSpPr txBox="1"/>
          <p:nvPr/>
        </p:nvSpPr>
        <p:spPr>
          <a:xfrm>
            <a:off x="1558852" y="3091250"/>
            <a:ext cx="2406245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서평원 꺾깎체 TTF" panose="020B0600000101010101" pitchFamily="50" charset="-127"/>
                <a:ea typeface="서평원 꺾깎체 TTF" panose="020B0600000101010101" pitchFamily="50" charset="-127"/>
              </a:rPr>
              <a:t>연구 목표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CA9D6ED-FFF6-4D71-9592-53B93143B652}"/>
              </a:ext>
            </a:extLst>
          </p:cNvPr>
          <p:cNvSpPr txBox="1"/>
          <p:nvPr/>
        </p:nvSpPr>
        <p:spPr>
          <a:xfrm>
            <a:off x="829007" y="3946186"/>
            <a:ext cx="7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0</a:t>
            </a:r>
            <a:r>
              <a:rPr lang="en-US" altLang="ko-KR" sz="1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3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8807B45B-D2A2-474F-A26B-D14E7916CFDB}"/>
              </a:ext>
            </a:extLst>
          </p:cNvPr>
          <p:cNvCxnSpPr>
            <a:cxnSpLocks/>
          </p:cNvCxnSpPr>
          <p:nvPr/>
        </p:nvCxnSpPr>
        <p:spPr>
          <a:xfrm>
            <a:off x="909729" y="4484861"/>
            <a:ext cx="3236871" cy="0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69A4346-42F2-40A4-8B18-2E9315ACF16E}"/>
              </a:ext>
            </a:extLst>
          </p:cNvPr>
          <p:cNvSpPr txBox="1"/>
          <p:nvPr/>
        </p:nvSpPr>
        <p:spPr>
          <a:xfrm>
            <a:off x="1558852" y="3994501"/>
            <a:ext cx="2406245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서평원 꺾깎체 TTF" panose="020B0600000101010101" pitchFamily="50" charset="-127"/>
                <a:ea typeface="서평원 꺾깎체 TTF" panose="020B0600000101010101" pitchFamily="50" charset="-127"/>
              </a:rPr>
              <a:t>최종 산출물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6A1610-C836-43DB-87AF-B88FCCD971E0}"/>
              </a:ext>
            </a:extLst>
          </p:cNvPr>
          <p:cNvSpPr txBox="1"/>
          <p:nvPr/>
        </p:nvSpPr>
        <p:spPr>
          <a:xfrm>
            <a:off x="9491241" y="6504972"/>
            <a:ext cx="3345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Calibri" panose="020F0502020204030204" pitchFamily="34" charset="0"/>
              </a:rPr>
              <a:t>© </a:t>
            </a:r>
            <a:r>
              <a:rPr lang="en-US" altLang="ko-KR" sz="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YEONDU-UNNIE POWERPOINT PRESENTATION</a:t>
            </a:r>
            <a:endParaRPr lang="ko-KR" altLang="en-US" sz="8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DF60EB-5EDC-83B2-3154-52D542AE490F}"/>
              </a:ext>
            </a:extLst>
          </p:cNvPr>
          <p:cNvSpPr txBox="1"/>
          <p:nvPr/>
        </p:nvSpPr>
        <p:spPr>
          <a:xfrm>
            <a:off x="829007" y="4845142"/>
            <a:ext cx="7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0</a:t>
            </a:r>
            <a:r>
              <a:rPr lang="en-US" altLang="ko-KR" sz="1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4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295F875-986F-ECA9-27EE-C07523C29258}"/>
              </a:ext>
            </a:extLst>
          </p:cNvPr>
          <p:cNvCxnSpPr>
            <a:cxnSpLocks/>
          </p:cNvCxnSpPr>
          <p:nvPr/>
        </p:nvCxnSpPr>
        <p:spPr>
          <a:xfrm>
            <a:off x="909729" y="5383817"/>
            <a:ext cx="3236871" cy="0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FE9023-479A-A480-031B-2BB04004EC47}"/>
              </a:ext>
            </a:extLst>
          </p:cNvPr>
          <p:cNvSpPr txBox="1"/>
          <p:nvPr/>
        </p:nvSpPr>
        <p:spPr>
          <a:xfrm>
            <a:off x="1558852" y="4893457"/>
            <a:ext cx="2406245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서평원 꺾깎체 TTF" panose="020B0600000101010101" pitchFamily="50" charset="-127"/>
                <a:ea typeface="서평원 꺾깎체 TTF" panose="020B0600000101010101" pitchFamily="50" charset="-127"/>
              </a:rPr>
              <a:t>가장 어려웠던 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BE503-30A4-ED4E-CDB8-85E6DA4181BD}"/>
              </a:ext>
            </a:extLst>
          </p:cNvPr>
          <p:cNvSpPr txBox="1"/>
          <p:nvPr/>
        </p:nvSpPr>
        <p:spPr>
          <a:xfrm>
            <a:off x="829007" y="5695278"/>
            <a:ext cx="7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0</a:t>
            </a:r>
            <a:r>
              <a:rPr lang="en-US" altLang="ko-KR" sz="1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5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3FA5B6-BBC7-8B20-491F-3A856474B64B}"/>
              </a:ext>
            </a:extLst>
          </p:cNvPr>
          <p:cNvCxnSpPr>
            <a:cxnSpLocks/>
          </p:cNvCxnSpPr>
          <p:nvPr/>
        </p:nvCxnSpPr>
        <p:spPr>
          <a:xfrm>
            <a:off x="909729" y="6233953"/>
            <a:ext cx="3236871" cy="0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AC2F61-675A-ACE3-D464-1F0904A5F029}"/>
              </a:ext>
            </a:extLst>
          </p:cNvPr>
          <p:cNvSpPr txBox="1"/>
          <p:nvPr/>
        </p:nvSpPr>
        <p:spPr>
          <a:xfrm>
            <a:off x="1558852" y="5743593"/>
            <a:ext cx="2406245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서평원 꺾깎체 TTF" panose="020B0600000101010101" pitchFamily="50" charset="-127"/>
                <a:ea typeface="서평원 꺾깎체 TTF" panose="020B0600000101010101" pitchFamily="50" charset="-127"/>
              </a:rPr>
              <a:t>향후 연구 계획</a:t>
            </a:r>
          </a:p>
        </p:txBody>
      </p:sp>
    </p:spTree>
    <p:extLst>
      <p:ext uri="{BB962C8B-B14F-4D97-AF65-F5344CB8AC3E}">
        <p14:creationId xmlns:p14="http://schemas.microsoft.com/office/powerpoint/2010/main" val="423768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4580D-3B53-1747-C611-D76467882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FAEA1D-D6F8-3ABF-DBA2-3B44CAF95668}"/>
              </a:ext>
            </a:extLst>
          </p:cNvPr>
          <p:cNvSpPr txBox="1"/>
          <p:nvPr/>
        </p:nvSpPr>
        <p:spPr>
          <a:xfrm>
            <a:off x="9491241" y="6504972"/>
            <a:ext cx="3345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Calibri" panose="020F0502020204030204" pitchFamily="34" charset="0"/>
              </a:rPr>
              <a:t>© </a:t>
            </a:r>
            <a:r>
              <a:rPr lang="en-US" altLang="ko-KR" sz="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YEONDU-UNNIE POWERPOINT PRESENTATION</a:t>
            </a:r>
            <a:endParaRPr lang="ko-KR" altLang="en-US" sz="8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7223F0-A914-EF9C-0AB1-186DAF34C82A}"/>
              </a:ext>
            </a:extLst>
          </p:cNvPr>
          <p:cNvCxnSpPr>
            <a:cxnSpLocks/>
          </p:cNvCxnSpPr>
          <p:nvPr/>
        </p:nvCxnSpPr>
        <p:spPr>
          <a:xfrm>
            <a:off x="507947" y="975360"/>
            <a:ext cx="3236871" cy="0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F7D15D2-2110-C796-F02C-F6519C5B862C}"/>
              </a:ext>
            </a:extLst>
          </p:cNvPr>
          <p:cNvSpPr txBox="1"/>
          <p:nvPr/>
        </p:nvSpPr>
        <p:spPr>
          <a:xfrm>
            <a:off x="1157070" y="436685"/>
            <a:ext cx="3426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서평원 꺾깎체 TTF" panose="020B0600000101010101" pitchFamily="50" charset="-127"/>
                <a:ea typeface="서평원 꺾깎체 TTF" panose="020B0600000101010101" pitchFamily="50" charset="-127"/>
              </a:rPr>
              <a:t>관련연구 및 유사참고연구 소개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7B81F-13C8-220A-3960-171A54C6C6F2}"/>
              </a:ext>
            </a:extLst>
          </p:cNvPr>
          <p:cNvSpPr txBox="1"/>
          <p:nvPr/>
        </p:nvSpPr>
        <p:spPr>
          <a:xfrm>
            <a:off x="427225" y="436685"/>
            <a:ext cx="7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0</a:t>
            </a:r>
            <a:r>
              <a:rPr lang="en-US" altLang="ko-KR" sz="1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1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E15D76-BA2F-9839-C435-BB067E52E81F}"/>
              </a:ext>
            </a:extLst>
          </p:cNvPr>
          <p:cNvSpPr txBox="1"/>
          <p:nvPr/>
        </p:nvSpPr>
        <p:spPr>
          <a:xfrm>
            <a:off x="507947" y="1371600"/>
            <a:ext cx="11337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김지훈</a:t>
            </a:r>
            <a:r>
              <a:rPr lang="en-US" altLang="ko-KR" b="1" dirty="0"/>
              <a:t>, </a:t>
            </a:r>
            <a:r>
              <a:rPr lang="ko-KR" altLang="en-US" b="1" dirty="0" err="1"/>
              <a:t>윤기연</a:t>
            </a:r>
            <a:r>
              <a:rPr lang="en-US" altLang="ko-KR" b="1" dirty="0"/>
              <a:t>, </a:t>
            </a:r>
            <a:r>
              <a:rPr lang="ko-KR" altLang="en-US" b="1" dirty="0"/>
              <a:t>이상기</a:t>
            </a:r>
            <a:r>
              <a:rPr lang="en-US" altLang="ko-KR" b="1" dirty="0"/>
              <a:t>, </a:t>
            </a:r>
            <a:r>
              <a:rPr lang="ko-KR" altLang="en-US" b="1" dirty="0"/>
              <a:t>최승희</a:t>
            </a:r>
            <a:r>
              <a:rPr lang="en-US" altLang="ko-KR" b="1" dirty="0"/>
              <a:t>, “</a:t>
            </a:r>
            <a:r>
              <a:rPr lang="ko-KR" altLang="en-US" b="1" dirty="0"/>
              <a:t>서울특별시 종로구 길거리 쓰레기통 최적 입지 선정”</a:t>
            </a:r>
            <a:r>
              <a:rPr lang="en-US" altLang="ko-KR" b="1" dirty="0"/>
              <a:t>, </a:t>
            </a:r>
            <a:r>
              <a:rPr lang="ko-KR" altLang="en-US" b="1" dirty="0"/>
              <a:t>대한산업공학회</a:t>
            </a:r>
            <a:r>
              <a:rPr lang="en-US" altLang="ko-KR" b="1" dirty="0"/>
              <a:t>, </a:t>
            </a:r>
            <a:r>
              <a:rPr lang="ko-KR" altLang="en-US" b="1" dirty="0"/>
              <a:t>대한산업공학회 추계학술대회 논문집</a:t>
            </a:r>
            <a:r>
              <a:rPr lang="en-US" altLang="ko-KR" b="1" dirty="0"/>
              <a:t>, pp.913~927, 2020.11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5639771-1ED0-5334-958F-2E424511B980}"/>
              </a:ext>
            </a:extLst>
          </p:cNvPr>
          <p:cNvSpPr/>
          <p:nvPr/>
        </p:nvSpPr>
        <p:spPr>
          <a:xfrm>
            <a:off x="6992067" y="2133600"/>
            <a:ext cx="4691986" cy="4182407"/>
          </a:xfrm>
          <a:prstGeom prst="ellipse">
            <a:avLst/>
          </a:prstGeom>
          <a:solidFill>
            <a:srgbClr val="D0D5AF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645D6-41F9-43E3-D9D4-8C73EF7D5A72}"/>
              </a:ext>
            </a:extLst>
          </p:cNvPr>
          <p:cNvSpPr txBox="1"/>
          <p:nvPr/>
        </p:nvSpPr>
        <p:spPr>
          <a:xfrm>
            <a:off x="792147" y="3107289"/>
            <a:ext cx="47635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관련 연구 사례 </a:t>
            </a:r>
            <a:r>
              <a:rPr lang="en-US" altLang="ko-KR" dirty="0"/>
              <a:t>: </a:t>
            </a:r>
            <a:r>
              <a:rPr lang="ko-KR" altLang="en-US" b="1" dirty="0"/>
              <a:t>서울특별시 종로구 길거리 쓰레기통 최적 입지 선정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기존 공공 쓰레기통의 비효율적 배치 문제</a:t>
            </a:r>
            <a:endParaRPr lang="en-US" altLang="ko-KR" dirty="0"/>
          </a:p>
          <a:p>
            <a:r>
              <a:rPr lang="en-US" altLang="ko-KR" dirty="0"/>
              <a:t>		    </a:t>
            </a:r>
            <a:r>
              <a:rPr lang="en-US" altLang="ko-KR" b="1" dirty="0">
                <a:solidFill>
                  <a:srgbClr val="FF0000"/>
                </a:solidFill>
              </a:rPr>
              <a:t>-&gt;</a:t>
            </a:r>
          </a:p>
          <a:p>
            <a:r>
              <a:rPr lang="en-US" altLang="ko-KR" dirty="0"/>
              <a:t>	     </a:t>
            </a:r>
            <a:r>
              <a:rPr lang="ko-KR" altLang="en-US" dirty="0"/>
              <a:t>입지 재선정 필요</a:t>
            </a:r>
            <a:endParaRPr lang="en-US" altLang="ko-KR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C10CDE2-CACC-FCD3-54EC-90E515E7FDAB}"/>
              </a:ext>
            </a:extLst>
          </p:cNvPr>
          <p:cNvSpPr/>
          <p:nvPr/>
        </p:nvSpPr>
        <p:spPr>
          <a:xfrm>
            <a:off x="5453988" y="3689682"/>
            <a:ext cx="1191490" cy="738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471C96-1CA8-9D67-19EE-FD8C4A0513D2}"/>
              </a:ext>
            </a:extLst>
          </p:cNvPr>
          <p:cNvSpPr txBox="1"/>
          <p:nvPr/>
        </p:nvSpPr>
        <p:spPr>
          <a:xfrm>
            <a:off x="7827914" y="3936136"/>
            <a:ext cx="302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조 연구 목표 간략하게 작성 위치</a:t>
            </a:r>
          </a:p>
        </p:txBody>
      </p:sp>
    </p:spTree>
    <p:extLst>
      <p:ext uri="{BB962C8B-B14F-4D97-AF65-F5344CB8AC3E}">
        <p14:creationId xmlns:p14="http://schemas.microsoft.com/office/powerpoint/2010/main" val="60614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7595C-A45D-989B-89E1-47EAE1A46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79CBD0-BDED-B9C9-C63B-E2468055D603}"/>
              </a:ext>
            </a:extLst>
          </p:cNvPr>
          <p:cNvSpPr txBox="1"/>
          <p:nvPr/>
        </p:nvSpPr>
        <p:spPr>
          <a:xfrm>
            <a:off x="9491241" y="6504972"/>
            <a:ext cx="3345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Calibri" panose="020F0502020204030204" pitchFamily="34" charset="0"/>
              </a:rPr>
              <a:t>© </a:t>
            </a:r>
            <a:r>
              <a:rPr lang="en-US" altLang="ko-KR" sz="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YEONDU-UNNIE POWERPOINT PRESENTATION</a:t>
            </a:r>
            <a:endParaRPr lang="ko-KR" altLang="en-US" sz="8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235C86F-D165-114F-C63D-FC04146F1A82}"/>
              </a:ext>
            </a:extLst>
          </p:cNvPr>
          <p:cNvCxnSpPr>
            <a:cxnSpLocks/>
          </p:cNvCxnSpPr>
          <p:nvPr/>
        </p:nvCxnSpPr>
        <p:spPr>
          <a:xfrm>
            <a:off x="507947" y="975360"/>
            <a:ext cx="3236871" cy="0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40C69EB-D512-6D26-9AF7-98C7DB35B418}"/>
              </a:ext>
            </a:extLst>
          </p:cNvPr>
          <p:cNvSpPr txBox="1"/>
          <p:nvPr/>
        </p:nvSpPr>
        <p:spPr>
          <a:xfrm>
            <a:off x="1157070" y="482851"/>
            <a:ext cx="3426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서평원 꺾깎체 TTF" panose="020B0600000101010101" pitchFamily="50" charset="-127"/>
                <a:ea typeface="서평원 꺾깎체 TTF" panose="020B0600000101010101" pitchFamily="50" charset="-127"/>
              </a:rPr>
              <a:t>연구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44A7F-8432-B43E-1C7A-DEC38022BC11}"/>
              </a:ext>
            </a:extLst>
          </p:cNvPr>
          <p:cNvSpPr txBox="1"/>
          <p:nvPr/>
        </p:nvSpPr>
        <p:spPr>
          <a:xfrm>
            <a:off x="427225" y="436685"/>
            <a:ext cx="7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0</a:t>
            </a:r>
            <a:r>
              <a:rPr lang="en-US" altLang="ko-KR" sz="1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2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39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76C99-58BA-C051-F98F-F9B46C46F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5B22F1-0976-1975-A5DA-9F77F7450DBC}"/>
              </a:ext>
            </a:extLst>
          </p:cNvPr>
          <p:cNvSpPr txBox="1"/>
          <p:nvPr/>
        </p:nvSpPr>
        <p:spPr>
          <a:xfrm>
            <a:off x="9491241" y="6504972"/>
            <a:ext cx="3345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Calibri" panose="020F0502020204030204" pitchFamily="34" charset="0"/>
              </a:rPr>
              <a:t>© </a:t>
            </a:r>
            <a:r>
              <a:rPr lang="en-US" altLang="ko-KR" sz="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YEONDU-UNNIE POWERPOINT PRESENTATION</a:t>
            </a:r>
            <a:endParaRPr lang="ko-KR" altLang="en-US" sz="8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EC557-1B81-C706-1E6A-71829E7B65C9}"/>
              </a:ext>
            </a:extLst>
          </p:cNvPr>
          <p:cNvSpPr txBox="1"/>
          <p:nvPr/>
        </p:nvSpPr>
        <p:spPr>
          <a:xfrm>
            <a:off x="441080" y="468695"/>
            <a:ext cx="7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0</a:t>
            </a:r>
            <a:r>
              <a:rPr lang="en-US" altLang="ko-KR" sz="1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3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A3A9978-4BFB-843F-FC84-F0FA79D562BB}"/>
              </a:ext>
            </a:extLst>
          </p:cNvPr>
          <p:cNvCxnSpPr>
            <a:cxnSpLocks/>
          </p:cNvCxnSpPr>
          <p:nvPr/>
        </p:nvCxnSpPr>
        <p:spPr>
          <a:xfrm>
            <a:off x="521802" y="1007370"/>
            <a:ext cx="3236871" cy="0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A8A22C-6DB1-8F03-5962-4051ABFC89B3}"/>
              </a:ext>
            </a:extLst>
          </p:cNvPr>
          <p:cNvSpPr txBox="1"/>
          <p:nvPr/>
        </p:nvSpPr>
        <p:spPr>
          <a:xfrm>
            <a:off x="1170925" y="517010"/>
            <a:ext cx="2406245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서평원 꺾깎체 TTF" panose="020B0600000101010101" pitchFamily="50" charset="-127"/>
                <a:ea typeface="서평원 꺾깎체 TTF" panose="020B0600000101010101" pitchFamily="50" charset="-127"/>
              </a:rPr>
              <a:t>최종 산출물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F2D5CC-7F9A-2E3A-4CE3-585EF2CCD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80" y="1260397"/>
            <a:ext cx="4717607" cy="37035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F219C72-9BBB-5B18-1EC4-661F77F9B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88" y="1154320"/>
            <a:ext cx="5963439" cy="39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8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D4BFF-0FCA-4668-3086-4D3C9F531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410AC7-071A-8ECB-5EF0-9E0EC8A06F19}"/>
              </a:ext>
            </a:extLst>
          </p:cNvPr>
          <p:cNvSpPr txBox="1"/>
          <p:nvPr/>
        </p:nvSpPr>
        <p:spPr>
          <a:xfrm>
            <a:off x="9491241" y="6504972"/>
            <a:ext cx="3345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Calibri" panose="020F0502020204030204" pitchFamily="34" charset="0"/>
              </a:rPr>
              <a:t>© </a:t>
            </a:r>
            <a:r>
              <a:rPr lang="en-US" altLang="ko-KR" sz="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YEONDU-UNNIE POWERPOINT PRESENTATION</a:t>
            </a:r>
            <a:endParaRPr lang="ko-KR" altLang="en-US" sz="8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404F4-8F0D-7603-13B5-33606A944925}"/>
              </a:ext>
            </a:extLst>
          </p:cNvPr>
          <p:cNvSpPr txBox="1"/>
          <p:nvPr/>
        </p:nvSpPr>
        <p:spPr>
          <a:xfrm>
            <a:off x="482643" y="508669"/>
            <a:ext cx="7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0</a:t>
            </a:r>
            <a:r>
              <a:rPr lang="en-US" altLang="ko-KR" sz="1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4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1D0E5B-D317-FB19-2F46-B3525788A039}"/>
              </a:ext>
            </a:extLst>
          </p:cNvPr>
          <p:cNvCxnSpPr>
            <a:cxnSpLocks/>
          </p:cNvCxnSpPr>
          <p:nvPr/>
        </p:nvCxnSpPr>
        <p:spPr>
          <a:xfrm>
            <a:off x="563365" y="1047344"/>
            <a:ext cx="3236871" cy="0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E20131-24E0-7828-B085-FD5BFB34CC74}"/>
              </a:ext>
            </a:extLst>
          </p:cNvPr>
          <p:cNvSpPr txBox="1"/>
          <p:nvPr/>
        </p:nvSpPr>
        <p:spPr>
          <a:xfrm>
            <a:off x="1212488" y="556984"/>
            <a:ext cx="2406245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서평원 꺾깎체 TTF" panose="020B0600000101010101" pitchFamily="50" charset="-127"/>
                <a:ea typeface="서평원 꺾깎체 TTF" panose="020B0600000101010101" pitchFamily="50" charset="-127"/>
              </a:rPr>
              <a:t>가장 어려웠던 점</a:t>
            </a:r>
          </a:p>
        </p:txBody>
      </p:sp>
    </p:spTree>
    <p:extLst>
      <p:ext uri="{BB962C8B-B14F-4D97-AF65-F5344CB8AC3E}">
        <p14:creationId xmlns:p14="http://schemas.microsoft.com/office/powerpoint/2010/main" val="233186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2B50E-9479-316F-EA88-EC213C952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B1EA96B-DF05-E800-BAE0-1D807D748DDE}"/>
              </a:ext>
            </a:extLst>
          </p:cNvPr>
          <p:cNvSpPr txBox="1"/>
          <p:nvPr/>
        </p:nvSpPr>
        <p:spPr>
          <a:xfrm>
            <a:off x="9491241" y="6504972"/>
            <a:ext cx="3345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Calibri" panose="020F0502020204030204" pitchFamily="34" charset="0"/>
              </a:rPr>
              <a:t>© </a:t>
            </a:r>
            <a:r>
              <a:rPr lang="en-US" altLang="ko-KR" sz="8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YEONDU-UNNIE POWERPOINT PRESENTATION</a:t>
            </a:r>
            <a:endParaRPr lang="ko-KR" altLang="en-US" sz="8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8287E-983F-1A98-1B3D-08E9BB5CE8F2}"/>
              </a:ext>
            </a:extLst>
          </p:cNvPr>
          <p:cNvSpPr txBox="1"/>
          <p:nvPr/>
        </p:nvSpPr>
        <p:spPr>
          <a:xfrm>
            <a:off x="468789" y="361278"/>
            <a:ext cx="7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0</a:t>
            </a:r>
            <a:r>
              <a:rPr lang="en-US" altLang="ko-KR" sz="1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코트라 볼드체" panose="02020603020101020101" pitchFamily="18" charset="-127"/>
                <a:ea typeface="코트라 볼드체" panose="02020603020101020101" pitchFamily="18" charset="-127"/>
                <a:cs typeface="코트라 볼드체" panose="02020603020101020101" pitchFamily="18" charset="-127"/>
              </a:rPr>
              <a:t>5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64B4C7-6C82-E781-D3F4-2B0E5B6CADF6}"/>
              </a:ext>
            </a:extLst>
          </p:cNvPr>
          <p:cNvCxnSpPr>
            <a:cxnSpLocks/>
          </p:cNvCxnSpPr>
          <p:nvPr/>
        </p:nvCxnSpPr>
        <p:spPr>
          <a:xfrm>
            <a:off x="549511" y="899953"/>
            <a:ext cx="3236871" cy="0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96DC0E-3AD0-97D0-5815-C321675FFE15}"/>
              </a:ext>
            </a:extLst>
          </p:cNvPr>
          <p:cNvSpPr txBox="1"/>
          <p:nvPr/>
        </p:nvSpPr>
        <p:spPr>
          <a:xfrm>
            <a:off x="1198634" y="409593"/>
            <a:ext cx="2406245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서평원 꺾깎체 TTF" panose="020B0600000101010101" pitchFamily="50" charset="-127"/>
                <a:ea typeface="서평원 꺾깎체 TTF" panose="020B0600000101010101" pitchFamily="50" charset="-127"/>
              </a:rPr>
              <a:t>향후 연구 계획</a:t>
            </a:r>
          </a:p>
        </p:txBody>
      </p:sp>
    </p:spTree>
    <p:extLst>
      <p:ext uri="{BB962C8B-B14F-4D97-AF65-F5344CB8AC3E}">
        <p14:creationId xmlns:p14="http://schemas.microsoft.com/office/powerpoint/2010/main" val="379677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257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나눔스퀘어라운드 Bold</vt:lpstr>
      <vt:lpstr>맑은 고딕</vt:lpstr>
      <vt:lpstr>서평원 꺾깎체 TTF</vt:lpstr>
      <vt:lpstr>코트라 볼드체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혜림 김</dc:creator>
  <cp:lastModifiedBy>혜림 김</cp:lastModifiedBy>
  <cp:revision>1</cp:revision>
  <dcterms:created xsi:type="dcterms:W3CDTF">2025-06-09T02:56:27Z</dcterms:created>
  <dcterms:modified xsi:type="dcterms:W3CDTF">2025-06-09T04:58:35Z</dcterms:modified>
</cp:coreProperties>
</file>