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8" r:id="rId11"/>
    <p:sldId id="263" r:id="rId12"/>
    <p:sldId id="264" r:id="rId13"/>
    <p:sldId id="266" r:id="rId14"/>
    <p:sldId id="267" r:id="rId15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882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90" d="100"/>
        <a:sy n="9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739507" y="489212"/>
          <a:ext cx="4309606" cy="5507534"/>
        </p:xfrm>
        <a:graphic>
          <a:graphicData uri="http://schemas.openxmlformats.org/drawingml/2006/table">
            <a:tbl>
              <a:tblPr firstRow="1" bandRow="1">
                <a:tableStyleId>{BDF0A0EA-C916-463C-A3AD-4CCFBD9124EA}</a:tableStyleId>
              </a:tblPr>
              <a:tblGrid>
                <a:gridCol w="572135"/>
                <a:gridCol w="1978533"/>
                <a:gridCol w="116840"/>
                <a:gridCol w="829333"/>
                <a:gridCol w="850863"/>
              </a:tblGrid>
              <a:tr h="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메인 페이지</a:t>
                      </a:r>
                      <a:endParaRPr lang="ko-KR" altLang="en-US">
                        <a:latin typeface="나눔바른고딕"/>
                      </a:endParaRPr>
                    </a:p>
                  </a:txBody>
                  <a:tcPr marL="91440" marR="91440"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91995">
                <a:tc row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 b="1">
                        <a:latin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 b="1">
                        <a:latin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 b="1">
                        <a:latin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 b="1">
                        <a:latin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 b="1">
                        <a:latin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 b="1">
                        <a:latin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 b="1">
                          <a:latin typeface="나눔바른고딕"/>
                          <a:ea typeface="나눔바른고딕"/>
                        </a:rPr>
                        <a:t>헤더</a:t>
                      </a:r>
                      <a:endParaRPr lang="ko-KR" altLang="en-US" sz="1200" b="1">
                        <a:latin typeface="나눔바른고딕"/>
                      </a:endParaRPr>
                    </a:p>
                  </a:txBody>
                  <a:tcPr marL="91440" marR="91440">
                    <a:lnT w="9525" cap="flat" cmpd="sng" algn="ctr">
                      <a:noFill/>
                      <a:prstDash val="solid"/>
                      <a:round/>
                    </a:lnT>
                    <a:solidFill>
                      <a:srgbClr val="c0cdef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네비게이션바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드롭다운 아이콘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클릭시 메뉴 출력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  <a:lnT w="9525" cap="flat" cmpd="sng" algn="ctr">
                      <a:noFill/>
                      <a:prstDash val="solid"/>
                      <a:round/>
                    </a:lnT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3329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로고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클릭 시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메인 페이지로 이동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95997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로그인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로그인 페이지로 이동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3329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en-US" altLang="ko-KR" sz="7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회원가입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회원가입 페이지로 이동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95997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배너 이미지 버튼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각 게시판으로 이동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95997">
                <a:tc row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 b="1">
                        <a:latin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 b="1">
                        <a:latin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 b="1">
                        <a:latin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 b="1">
                          <a:latin typeface="나눔바른고딕"/>
                          <a:ea typeface="나눔바른고딕"/>
                        </a:rPr>
                        <a:t>메인</a:t>
                      </a:r>
                      <a:endParaRPr lang="ko-KR" altLang="en-US" sz="1200" b="1">
                        <a:latin typeface="나눔바른고딕"/>
                      </a:endParaRPr>
                    </a:p>
                  </a:txBody>
                  <a:tcPr marL="91440" marR="91440">
                    <a:solidFill>
                      <a:srgbClr val="c0cdef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en-US" altLang="ko-KR" sz="6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 목록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최근글 및 전체글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페이지로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이동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9199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인기글 순위 버튼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조회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수가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내림차순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정렬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된 전체글 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페이지로 이동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789326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en-US" altLang="ko-KR" sz="7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내가 담은 글 버튼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마이페이지의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내가 담은 글 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페이지로 이동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3329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en-US" altLang="ko-KR" sz="700">
                        <a:latin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</a:rPr>
                        <a:t>카탈로그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</a:rPr>
                        <a:t>항목별 세부 </a:t>
                      </a:r>
                      <a:endParaRPr lang="en-US" altLang="ko-KR" sz="1200">
                        <a:latin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</a:rPr>
                        <a:t>페이지로 이동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3329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 b="1">
                        <a:latin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 b="1">
                        <a:latin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 b="1">
                          <a:latin typeface="나눔바른고딕"/>
                          <a:ea typeface="나눔바른고딕"/>
                        </a:rPr>
                        <a:t>푸터</a:t>
                      </a:r>
                      <a:endParaRPr lang="ko-KR" altLang="en-US" sz="1200" b="1">
                        <a:latin typeface="나눔바른고딕"/>
                      </a:endParaRPr>
                    </a:p>
                  </a:txBody>
                  <a:tcPr marL="91440" marR="91440">
                    <a:solidFill>
                      <a:srgbClr val="c0cdef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en-US" altLang="ko-KR" sz="5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페이지 정보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저작권 정보 및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이메일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3329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SNS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로고</a:t>
                      </a:r>
                      <a:endParaRPr lang="ko-KR" altLang="en-US" sz="1200">
                        <a:latin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클릭 시 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SNS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페이지로 이동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112" y="50927"/>
            <a:ext cx="7488936" cy="6741414"/>
          </a:xfrm>
          <a:prstGeom prst="rect">
            <a:avLst/>
          </a:prstGeom>
          <a:ln w="19050">
            <a:solidFill>
              <a:schemeClr val="dk1"/>
            </a:solidFill>
          </a:ln>
        </p:spPr>
      </p:pic>
      <p:sp>
        <p:nvSpPr>
          <p:cNvPr id="6" name=""/>
          <p:cNvSpPr/>
          <p:nvPr/>
        </p:nvSpPr>
        <p:spPr>
          <a:xfrm>
            <a:off x="3144171" y="5252254"/>
            <a:ext cx="215486" cy="192997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621016" y="1866945"/>
          <a:ext cx="4145280" cy="2877550"/>
        </p:xfrm>
        <a:graphic>
          <a:graphicData uri="http://schemas.openxmlformats.org/drawingml/2006/table">
            <a:tbl>
              <a:tblPr firstRow="1" bandRow="1">
                <a:tableStyleId>{BDF0A0EA-C916-463C-A3AD-4CCFBD9124EA}</a:tableStyleId>
              </a:tblPr>
              <a:tblGrid>
                <a:gridCol w="2368083"/>
                <a:gridCol w="1980396"/>
              </a:tblGrid>
              <a:tr h="414808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글 내용 페이지 화면</a:t>
                      </a:r>
                      <a:r>
                        <a:rPr lang="en-US" altLang="ko-KR">
                          <a:latin typeface="나눔바른고딕"/>
                          <a:ea typeface="나눔바른고딕"/>
                        </a:rPr>
                        <a:t>1</a:t>
                      </a:r>
                      <a:endParaRPr lang="en-US" altLang="ko-KR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185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en-US" altLang="ko-KR" sz="6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검색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 제목글 제목 및 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내용 검색 가능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</a:tr>
              <a:tr h="7259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썸네일 이미지 및 제목 텍스트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게시글의 대표 제목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및 이미지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3111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 정보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작성자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작성일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7259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 내용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음식점 사진 및 설명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근처 카페 리스트 목록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과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설명을 나타내어 정보제공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31110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로그인 후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글쓰기 가능 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비회원은 조회만 가능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3144171" y="5252254"/>
            <a:ext cx="215486" cy="192997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1262" y="137547"/>
            <a:ext cx="7272909" cy="6582904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752207" y="1866945"/>
          <a:ext cx="4145280" cy="2185802"/>
        </p:xfrm>
        <a:graphic>
          <a:graphicData uri="http://schemas.openxmlformats.org/drawingml/2006/table">
            <a:tbl>
              <a:tblPr firstRow="1" bandRow="1">
                <a:tableStyleId>{BDF0A0EA-C916-463C-A3AD-4CCFBD9124EA}</a:tableStyleId>
              </a:tblPr>
              <a:tblGrid>
                <a:gridCol w="2257425"/>
                <a:gridCol w="1887855"/>
              </a:tblGrid>
              <a:tr h="387828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글 내용 페이지 화면</a:t>
                      </a:r>
                      <a:r>
                        <a:rPr lang="en-US" altLang="ko-KR">
                          <a:latin typeface="나눔바른고딕"/>
                          <a:ea typeface="나눔바른고딕"/>
                        </a:rPr>
                        <a:t>2(</a:t>
                      </a: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댓글</a:t>
                      </a:r>
                      <a:r>
                        <a:rPr lang="en-US" altLang="ko-KR">
                          <a:latin typeface="나눔바른고딕"/>
                          <a:ea typeface="나눔바른고딕"/>
                        </a:rPr>
                        <a:t>)</a:t>
                      </a:r>
                      <a:endParaRPr lang="en-US" altLang="ko-KR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90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댓글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사용자 닉네임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댓글 내용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</a:tr>
              <a:tr h="3590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수정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수정페이지로 이동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5399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댓글 등록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텍스트 박스에 입력 후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버튼을 통해서 등록 가능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53998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로그인 후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댓글 등록 가능 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본인 댓글만 수정 및 삭제 가능 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/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누구나 조회 가능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3144171" y="5252254"/>
            <a:ext cx="215486" cy="192997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280" y="188595"/>
            <a:ext cx="7128891" cy="6448749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752207" y="1866945"/>
          <a:ext cx="4147186" cy="3021700"/>
        </p:xfrm>
        <a:graphic>
          <a:graphicData uri="http://schemas.openxmlformats.org/drawingml/2006/table">
            <a:tbl>
              <a:tblPr firstRow="1" bandRow="1">
                <a:tableStyleId>{BDF0A0EA-C916-463C-A3AD-4CCFBD9124EA}</a:tableStyleId>
              </a:tblPr>
              <a:tblGrid>
                <a:gridCol w="2153285"/>
                <a:gridCol w="1993901"/>
              </a:tblGrid>
              <a:tr h="417699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마이 페이지</a:t>
                      </a:r>
                      <a:endParaRPr lang="ko-KR" altLang="en-US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866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카테고리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드롭버튼으로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내가 쓴 글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내가 쓴 댓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내가 담아둔 글 중 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선택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하면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해당 화면이 출력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</a:tr>
              <a:tr h="3866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조회 및 수정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글자 클릭을 통해 조회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버튼을 통해 내 글을 수정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29078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 제목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내용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태그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텍스트 박스에 입력 후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버튼을 통해서 등록 가능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29078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회원탈퇴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탈퇴 알림창으로 이동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본인 글만 수정 및 삭제 가능 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3144171" y="5252254"/>
            <a:ext cx="215486" cy="192997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9308" y="188595"/>
            <a:ext cx="7005125" cy="6336791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752207" y="1866945"/>
          <a:ext cx="4147186" cy="2359439"/>
        </p:xfrm>
        <a:graphic>
          <a:graphicData uri="http://schemas.openxmlformats.org/drawingml/2006/table">
            <a:tbl>
              <a:tblPr firstRow="1" bandRow="1">
                <a:tableStyleId>{BDF0A0EA-C916-463C-A3AD-4CCFBD9124EA}</a:tableStyleId>
              </a:tblPr>
              <a:tblGrid>
                <a:gridCol w="2259331"/>
                <a:gridCol w="1887855"/>
              </a:tblGrid>
              <a:tr h="411941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마이 페이지</a:t>
                      </a:r>
                      <a:endParaRPr lang="ko-KR" altLang="en-US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149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en-US" altLang="ko-KR" sz="6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회원 글 확인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회원 닉네임을 클릭 시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조회 가능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</a:tr>
              <a:tr h="5149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회원 탈퇴 시키기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체크박스로 선택하여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해당 회원 탈퇴 가능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5149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회원 테이블 목록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회원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이메일 및 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가입일 확인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30895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관리자만 접속 가능한 페이지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3144171" y="5252254"/>
            <a:ext cx="215486" cy="192997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110" y="216026"/>
            <a:ext cx="6986051" cy="6319537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781544" y="1564939"/>
          <a:ext cx="4147185" cy="3448258"/>
        </p:xfrm>
        <a:graphic>
          <a:graphicData uri="http://schemas.openxmlformats.org/drawingml/2006/table">
            <a:tbl>
              <a:tblPr firstRow="1" bandRow="1">
                <a:tableStyleId>{BDF0A0EA-C916-463C-A3AD-4CCFBD9124EA}</a:tableStyleId>
              </a:tblPr>
              <a:tblGrid>
                <a:gridCol w="2037636"/>
                <a:gridCol w="221693"/>
                <a:gridCol w="904964"/>
                <a:gridCol w="982890"/>
              </a:tblGrid>
              <a:tr h="406101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회원가입 페이지</a:t>
                      </a:r>
                      <a:endParaRPr lang="ko-KR" altLang="en-US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09151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이메일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아이디로 사용할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이메일을 입력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  <a:lnT w="9525" cap="flat" cmpd="sng" algn="ctr">
                      <a:noFill/>
                      <a:prstDash val="solid"/>
                      <a:round/>
                    </a:lnT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4575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비밀번호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비밀번호 입력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4575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닉네임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공개될 닉네임 입력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710677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en-US" altLang="ko-KR" sz="6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비밀번호 검증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입력한 비밀번호와 일치하지 않으면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실패 문구 출력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4575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닉네임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공개될 닉네임 입력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812202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en-US" altLang="ko-KR" sz="5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중복 확인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동일한 닉네임이 없는지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데이터베이스에서 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확인 후 중복 여부 출력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3144171" y="5252254"/>
            <a:ext cx="215486" cy="192997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3271" y="133644"/>
            <a:ext cx="7320153" cy="6590711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824216" y="2117944"/>
          <a:ext cx="4147186" cy="2175163"/>
        </p:xfrm>
        <a:graphic>
          <a:graphicData uri="http://schemas.openxmlformats.org/drawingml/2006/table">
            <a:tbl>
              <a:tblPr firstRow="1" bandRow="1">
                <a:tableStyleId>{BDF0A0EA-C916-463C-A3AD-4CCFBD9124EA}</a:tableStyleId>
              </a:tblPr>
              <a:tblGrid>
                <a:gridCol w="2037637"/>
                <a:gridCol w="221693"/>
                <a:gridCol w="904964"/>
                <a:gridCol w="982890"/>
              </a:tblGrid>
              <a:tr h="41402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로그인 페이지</a:t>
                      </a:r>
                      <a:endParaRPr lang="ko-KR" altLang="en-US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0515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이메일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이메일을 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ID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로 입력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  <a:lnT w="9525" cap="flat" cmpd="sng" algn="ctr">
                      <a:noFill/>
                      <a:prstDash val="solid"/>
                      <a:round/>
                    </a:lnT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0515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비밀번호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비밀번호 입력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724535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이메일 저장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로그인을 할 때마다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자동으로 이메일을 입력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받을지 체크박스로 설정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0515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회원가입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회원가입 페이지로 이동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3144171" y="5252254"/>
            <a:ext cx="215486" cy="192997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886" y="72009"/>
            <a:ext cx="7496312" cy="6741414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853552" y="1475299"/>
          <a:ext cx="4147187" cy="3641321"/>
        </p:xfrm>
        <a:graphic>
          <a:graphicData uri="http://schemas.openxmlformats.org/drawingml/2006/table">
            <a:tbl>
              <a:tblPr firstRow="1" bandRow="1">
                <a:tableStyleId>{BDF0A0EA-C916-463C-A3AD-4CCFBD9124EA}</a:tableStyleId>
              </a:tblPr>
              <a:tblGrid>
                <a:gridCol w="2037637"/>
                <a:gridCol w="116840"/>
                <a:gridCol w="1009818"/>
                <a:gridCol w="982890"/>
              </a:tblGrid>
              <a:tr h="346474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전체 글 페이지</a:t>
                      </a:r>
                      <a:endParaRPr lang="ko-KR" altLang="en-US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86618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크로셀 이미지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 내용과 관련된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배너 이미지를 출력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숨기기 가능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  <a:lnT w="9525" cap="flat" cmpd="sng" algn="ctr">
                      <a:noFill/>
                      <a:prstDash val="solid"/>
                      <a:round/>
                    </a:lnT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2038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en-US" altLang="ko-KR" sz="5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검색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en-US" altLang="ko-KR" sz="5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 제목 및 내용 검색 가능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779567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 목록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번호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제목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작성자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작성일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조회수를 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테이블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목록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형식으로 표기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33093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조회수 정렬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글자 클릭 시 내림차순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정렬 가능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33093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목록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버튼 클릭 시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전체 글 페이지로 이동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33093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글쓰기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버튼 클릭 시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글쓰기 페이지로 이동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6474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로그인 후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글쓰기 가능 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비회원은 조회만 가능 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3144171" y="5252254"/>
            <a:ext cx="215486" cy="192997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1262" y="80264"/>
            <a:ext cx="7416927" cy="6697472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824216" y="1930975"/>
          <a:ext cx="4145281" cy="2647883"/>
        </p:xfrm>
        <a:graphic>
          <a:graphicData uri="http://schemas.openxmlformats.org/drawingml/2006/table">
            <a:tbl>
              <a:tblPr firstRow="1" bandRow="1">
                <a:tableStyleId>{BDF0A0EA-C916-463C-A3AD-4CCFBD9124EA}</a:tableStyleId>
              </a:tblPr>
              <a:tblGrid>
                <a:gridCol w="2056130"/>
                <a:gridCol w="2089151"/>
              </a:tblGrid>
              <a:tr h="376285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공지사항 페이지</a:t>
                      </a:r>
                      <a:endParaRPr lang="ko-KR" altLang="en-US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22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검색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 제목 및 내용 검색 가능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</a:tr>
              <a:tr h="6585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 목록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번호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제목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작성자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작성일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조회수를 테이블 형식으로 표기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47035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목록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버튼 클릭 시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메인 페이지로 이동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47035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글쓰기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버튼 클릭 시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글쓰기 페이지로 이동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(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비회원은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버튼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숨김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)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376285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관리자만 공지 글쓰기 가능 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비회원도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조회 가능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3144171" y="5252254"/>
            <a:ext cx="215486" cy="192997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2248" y="116586"/>
            <a:ext cx="7372818" cy="6669405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824216" y="1866945"/>
          <a:ext cx="4145280" cy="2786207"/>
        </p:xfrm>
        <a:graphic>
          <a:graphicData uri="http://schemas.openxmlformats.org/drawingml/2006/table">
            <a:tbl>
              <a:tblPr firstRow="1" bandRow="1">
                <a:tableStyleId>{BDF0A0EA-C916-463C-A3AD-4CCFBD9124EA}</a:tableStyleId>
              </a:tblPr>
              <a:tblGrid>
                <a:gridCol w="2119630"/>
                <a:gridCol w="2025650"/>
              </a:tblGrid>
              <a:tr h="387828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음식</a:t>
                      </a:r>
                      <a:r>
                        <a:rPr lang="en-US" altLang="ko-KR">
                          <a:latin typeface="나눔바른고딕"/>
                          <a:ea typeface="나눔바른고딕"/>
                        </a:rPr>
                        <a:t>&amp;</a:t>
                      </a: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카페 조합정보 페이지</a:t>
                      </a:r>
                      <a:endParaRPr lang="ko-KR" altLang="en-US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825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en-US" altLang="ko-KR" sz="6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검색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 제목글 제목 및 내용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검색 가능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</a:tr>
              <a:tr h="6792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 목록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번호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제목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작성자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작성일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조회수를 테이블 형식으로 표기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4759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목록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버튼 클릭 시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메인 페이지로 이동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43205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글쓰기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버튼 클릭 시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글쓰기 페이지로 이동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(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관리자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외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버튼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숨김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)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31156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관리자만 글쓰기 가능 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  비회원은 조회만 가능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3144171" y="5252254"/>
            <a:ext cx="215486" cy="192997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5767" y="58293"/>
            <a:ext cx="7452422" cy="6741414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927466" y="1866945"/>
          <a:ext cx="4145280" cy="2931870"/>
        </p:xfrm>
        <a:graphic>
          <a:graphicData uri="http://schemas.openxmlformats.org/drawingml/2006/table">
            <a:tbl>
              <a:tblPr firstRow="1" bandRow="1">
                <a:tableStyleId>{BDF0A0EA-C916-463C-A3AD-4CCFBD9124EA}</a:tableStyleId>
              </a:tblPr>
              <a:tblGrid>
                <a:gridCol w="2257425"/>
                <a:gridCol w="1887855"/>
              </a:tblGrid>
              <a:tr h="387828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커뮤니티 전체 페이지</a:t>
                      </a:r>
                      <a:endParaRPr lang="ko-KR" altLang="en-US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825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검색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 제목글 제목  및 내용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검색 가능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</a:tr>
              <a:tr h="6792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 목록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번호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제목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작성자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작성일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조회수를 테이블 형식으로 표기 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이미지 첨부 시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아이콘으로 표현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4759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목록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버튼 클릭 시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메인 페이지로 이동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43205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글쓰기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버튼 클릭 시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글쓰기 페이지로 이동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(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비회원은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버튼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숨김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)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31156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로그인 후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글쓰기 가능 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비회원은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조회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만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가능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3144171" y="5252254"/>
            <a:ext cx="215486" cy="192997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280" y="116586"/>
            <a:ext cx="7365277" cy="6662583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752207" y="1866945"/>
          <a:ext cx="4145280" cy="2354153"/>
        </p:xfrm>
        <a:graphic>
          <a:graphicData uri="http://schemas.openxmlformats.org/drawingml/2006/table">
            <a:tbl>
              <a:tblPr firstRow="1" bandRow="1">
                <a:tableStyleId>{BDF0A0EA-C916-463C-A3AD-4CCFBD9124EA}</a:tableStyleId>
              </a:tblPr>
              <a:tblGrid>
                <a:gridCol w="2096135"/>
                <a:gridCol w="2049145"/>
              </a:tblGrid>
              <a:tr h="47147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글 등록 페이지</a:t>
                      </a:r>
                      <a:endParaRPr lang="ko-KR" altLang="en-US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49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카테고리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분류된 게시판 중  선택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</a:tr>
              <a:tr h="33328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파일 첨부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이미지 첨부 선택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656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 제목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내용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태그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en-US" altLang="ko-KR" sz="500">
                          <a:latin typeface="나눔바른고딕"/>
                          <a:ea typeface="나눔바른고딕"/>
                        </a:rPr>
                        <a:t> </a:t>
                      </a:r>
                      <a:endParaRPr lang="en-US" altLang="ko-KR" sz="5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텍스트 박스에 입력 후 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버튼을 통해서 등록 가능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3096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등록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등록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확인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알림창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출력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3144171" y="5252254"/>
            <a:ext cx="215486" cy="192997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7108" y="95250"/>
            <a:ext cx="7242453" cy="6548385"/>
          </a:xfrm>
          <a:prstGeom prst="rect">
            <a:avLst/>
          </a:prstGeom>
          <a:ln>
            <a:solidFill>
              <a:schemeClr val="dk1">
                <a:alpha val="100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7752207" y="2190795"/>
          <a:ext cx="4145280" cy="2181682"/>
        </p:xfrm>
        <a:graphic>
          <a:graphicData uri="http://schemas.openxmlformats.org/drawingml/2006/table">
            <a:tbl>
              <a:tblPr firstRow="1" bandRow="1">
                <a:tableStyleId>{BDF0A0EA-C916-463C-A3AD-4CCFBD9124EA}</a:tableStyleId>
              </a:tblPr>
              <a:tblGrid>
                <a:gridCol w="2096135"/>
                <a:gridCol w="2049145"/>
              </a:tblGrid>
              <a:tr h="457675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글 </a:t>
                      </a: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수정</a:t>
                      </a:r>
                      <a:r>
                        <a:rPr lang="en-US" altLang="ko-KR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및</a:t>
                      </a:r>
                      <a:r>
                        <a:rPr lang="en-US" altLang="ko-KR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삭제</a:t>
                      </a:r>
                      <a:r>
                        <a:rPr lang="en-US" altLang="ko-KR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>
                          <a:latin typeface="나눔바른고딕"/>
                          <a:ea typeface="나눔바른고딕"/>
                        </a:rPr>
                        <a:t>페이지</a:t>
                      </a:r>
                      <a:endParaRPr lang="ko-KR" altLang="en-US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115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카테고리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파일 첨부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 </a:t>
                      </a:r>
                      <a:endParaRPr lang="en-US" altLang="ko-KR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 제목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내용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 태그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en-US" altLang="ko-KR" sz="5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등록된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내용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가져오기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</a:tcPr>
                </a:tc>
              </a:tr>
              <a:tr h="156133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등록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수정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확인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알림창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출력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143296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  <a:tr h="3432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삭제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buClr>
                          <a:schemeClr val="dk1"/>
                        </a:buClr>
                        <a:defRPr/>
                      </a:pP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글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삭제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확인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알림창</a:t>
                      </a:r>
                      <a:r>
                        <a:rPr lang="en-US" altLang="ko-KR" sz="1200"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ko-KR" altLang="en-US" sz="1200">
                          <a:latin typeface="나눔바른고딕"/>
                          <a:ea typeface="나눔바른고딕"/>
                        </a:rPr>
                        <a:t>출력</a:t>
                      </a:r>
                      <a:endParaRPr lang="ko-KR" altLang="en-US" sz="12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</a:lnL>
                  </a:tcPr>
                </a:tc>
              </a:tr>
            </a:tbl>
          </a:graphicData>
        </a:graphic>
      </p:graphicFrame>
      <p:sp>
        <p:nvSpPr>
          <p:cNvPr id="3" name=""/>
          <p:cNvSpPr/>
          <p:nvPr/>
        </p:nvSpPr>
        <p:spPr>
          <a:xfrm>
            <a:off x="3144171" y="5252254"/>
            <a:ext cx="215486" cy="192997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18" y="127000"/>
            <a:ext cx="7332055" cy="6629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600</ep:Words>
  <ep:PresentationFormat>화면 슬라이드 쇼(4:3)</ep:PresentationFormat>
  <ep:Paragraphs>2</ep:Paragraphs>
  <ep:Slides>13</ep:Slides>
  <ep:Notes>25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13</vt:i4>
      </vt:variant>
    </vt:vector>
  </ep:HeadingPairs>
  <ep:TitlesOfParts>
    <vt:vector size="14" baseType="lpstr">
      <vt:lpstr>한컴오피스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슬라이드 11</vt:lpstr>
      <vt:lpstr>Slide 12</vt:lpstr>
      <vt:lpstr>Slide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2023-05-22T18:47:59.204</dcterms:created>
  <dc:creator>TFG155</dc:creator>
  <cp:lastModifiedBy>TFG155</cp:lastModifiedBy>
  <dcterms:modified xsi:type="dcterms:W3CDTF">2023-05-23T03:03:01.007</dcterms:modified>
  <cp:revision>15</cp:revision>
  <cp:version>1000.0000.01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